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7" r:id="rId2"/>
    <p:sldId id="258" r:id="rId3"/>
    <p:sldId id="262" r:id="rId4"/>
    <p:sldId id="260" r:id="rId5"/>
    <p:sldId id="263" r:id="rId6"/>
    <p:sldId id="270" r:id="rId7"/>
    <p:sldId id="261" r:id="rId8"/>
    <p:sldId id="264" r:id="rId9"/>
    <p:sldId id="267" r:id="rId10"/>
    <p:sldId id="271" r:id="rId11"/>
    <p:sldId id="274" r:id="rId12"/>
    <p:sldId id="275" r:id="rId13"/>
    <p:sldId id="268" r:id="rId14"/>
    <p:sldId id="272" r:id="rId15"/>
    <p:sldId id="273" r:id="rId16"/>
    <p:sldId id="265" r:id="rId17"/>
    <p:sldId id="266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92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575F-3085-4D77-B045-810D80009D5C}" type="datetimeFigureOut">
              <a:rPr lang="es-AR" smtClean="0"/>
              <a:pPr/>
              <a:t>06/04/2017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FDDB-11E7-4369-A195-7C32D997BF5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FDDB-11E7-4369-A195-7C32D997BF58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A42D1-1167-47C7-A3C4-3D5FD073A29A}" type="datetimeFigureOut">
              <a:rPr lang="es-AR" smtClean="0"/>
              <a:pPr/>
              <a:t>06/04/2017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AE3C6D-85A4-433E-9FEC-65ED7ADEA142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71472" y="571480"/>
            <a:ext cx="8072494" cy="5643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000232" y="3643314"/>
            <a:ext cx="5500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/>
              <a:t>TALLER DE ROBOTICA </a:t>
            </a:r>
            <a:endParaRPr lang="es-AR" sz="4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5628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1428750"/>
            <a:ext cx="55435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357562"/>
            <a:ext cx="14001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785794"/>
            <a:ext cx="2038347" cy="73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1785926"/>
            <a:ext cx="1895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786050" y="500042"/>
            <a:ext cx="437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Reconocimiento y ubicación de dispositivos 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071802" y="3357562"/>
            <a:ext cx="3264662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>
          <a:xfrm rot="10800000">
            <a:off x="1928794" y="2571744"/>
            <a:ext cx="1928826" cy="1214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16200000" flipV="1">
            <a:off x="3500430" y="2786058"/>
            <a:ext cx="1214446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4321967" y="2964653"/>
            <a:ext cx="1285884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5400000" flipH="1" flipV="1">
            <a:off x="5322099" y="2536025"/>
            <a:ext cx="1357322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71472" y="178592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PRIMERA BANDA </a:t>
            </a:r>
          </a:p>
          <a:p>
            <a:r>
              <a:rPr lang="es-ES" dirty="0" smtClean="0"/>
              <a:t>C</a:t>
            </a:r>
            <a:r>
              <a:rPr lang="es-ES" dirty="0" smtClean="0"/>
              <a:t>IFRA NUMERICA 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00298" y="178592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SEGUNDA BANDA</a:t>
            </a:r>
          </a:p>
          <a:p>
            <a:r>
              <a:rPr lang="es-ES" dirty="0" smtClean="0"/>
              <a:t>CIFRA NUMERICA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429124" y="1500174"/>
            <a:ext cx="19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TERCERA BANDA</a:t>
            </a:r>
          </a:p>
          <a:p>
            <a:r>
              <a:rPr lang="es-ES" dirty="0" smtClean="0"/>
              <a:t>MULTIPLICADOR</a:t>
            </a:r>
          </a:p>
          <a:p>
            <a:r>
              <a:rPr lang="es-ES" dirty="0" smtClean="0"/>
              <a:t>O CANT. DE CEROS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72264" y="1857364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TOLERANCIA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928926" y="5286388"/>
            <a:ext cx="3286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 smtClean="0"/>
              <a:t>1.000</a:t>
            </a:r>
            <a:r>
              <a:rPr lang="el-GR" sz="6600" dirty="0" smtClean="0"/>
              <a:t>Ω</a:t>
            </a:r>
            <a:endParaRPr lang="es-A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2" y="144462"/>
            <a:ext cx="8785256" cy="638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642918"/>
            <a:ext cx="7929618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ás"/>
          <p:cNvSpPr/>
          <p:nvPr/>
        </p:nvSpPr>
        <p:spPr>
          <a:xfrm>
            <a:off x="3143240" y="3357562"/>
            <a:ext cx="714380" cy="62864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Menos"/>
          <p:cNvSpPr/>
          <p:nvPr/>
        </p:nvSpPr>
        <p:spPr>
          <a:xfrm>
            <a:off x="5786446" y="3286124"/>
            <a:ext cx="571504" cy="642942"/>
          </a:xfrm>
          <a:prstGeom prst="mathMinu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29388" y="3786190"/>
            <a:ext cx="117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NEGATIVO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2071670" y="4000504"/>
            <a:ext cx="109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POSITIVO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136887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286256"/>
            <a:ext cx="5448296" cy="209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64" y="571480"/>
            <a:ext cx="796386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314450"/>
            <a:ext cx="71913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85794"/>
            <a:ext cx="72294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14356"/>
            <a:ext cx="3824669" cy="245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ás"/>
          <p:cNvSpPr/>
          <p:nvPr/>
        </p:nvSpPr>
        <p:spPr>
          <a:xfrm>
            <a:off x="4857752" y="1785926"/>
            <a:ext cx="428628" cy="34289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Menos"/>
          <p:cNvSpPr/>
          <p:nvPr/>
        </p:nvSpPr>
        <p:spPr>
          <a:xfrm>
            <a:off x="4857752" y="1428736"/>
            <a:ext cx="428628" cy="571504"/>
          </a:xfrm>
          <a:prstGeom prst="mathMinu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071802" y="128586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NEGATIVO</a:t>
            </a:r>
            <a:endParaRPr lang="es-AR" sz="20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143240" y="178592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POSITIVO</a:t>
            </a:r>
            <a:endParaRPr lang="es-A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71" y="571480"/>
            <a:ext cx="8632210" cy="56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ás"/>
          <p:cNvSpPr/>
          <p:nvPr/>
        </p:nvSpPr>
        <p:spPr>
          <a:xfrm>
            <a:off x="1285852" y="3857628"/>
            <a:ext cx="428628" cy="34289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Menos"/>
          <p:cNvSpPr/>
          <p:nvPr/>
        </p:nvSpPr>
        <p:spPr>
          <a:xfrm>
            <a:off x="1285852" y="3429000"/>
            <a:ext cx="428628" cy="571504"/>
          </a:xfrm>
          <a:prstGeom prst="mathMinu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3500438"/>
            <a:ext cx="123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NEGATIVO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0" y="3929066"/>
            <a:ext cx="109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POSITIVO</a:t>
            </a:r>
            <a:endParaRPr lang="es-AR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214810" y="18573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RESISTENCIA</a:t>
            </a:r>
            <a:endParaRPr lang="es-AR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786578" y="200024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LED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214422"/>
            <a:ext cx="82391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3116"/>
            <a:ext cx="64103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0" y="928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PLACA EXPERIMENTAL:</a:t>
            </a:r>
          </a:p>
          <a:p>
            <a:pPr algn="ctr"/>
            <a:r>
              <a:rPr lang="es-ES" sz="3600" dirty="0" smtClean="0"/>
              <a:t>( EN INGLES PROTOBOARD)</a:t>
            </a:r>
            <a:endParaRPr lang="es-AR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4572008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PLACA EXPERIMENTAL:</a:t>
            </a:r>
          </a:p>
          <a:p>
            <a:r>
              <a:rPr lang="es-ES" sz="2400" dirty="0" smtClean="0"/>
              <a:t>ES UN TABLERO GENERALMEMENTE PLASTICO CON ORIFICIOS METALICOS CONECTADOS ELECTRICAMENTE ENTRE SI, SIGUIENDO PATRONES DE LINEAS , EN EL CUAL SE INSERTAN COMPONENTES ELECTRICOS / ELECTRONICOS Y CABLES O FUENTES.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15266" cy="394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214414" y="785794"/>
            <a:ext cx="729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EXTRUTURA DE UNA PROTOBOARD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2195513"/>
            <a:ext cx="47148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1357290" y="785794"/>
            <a:ext cx="6572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/>
              <a:t>FORMATO INTERNO DE SUS CONDUCTORES</a:t>
            </a:r>
            <a:endParaRPr lang="es-AR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57224" y="5000636"/>
            <a:ext cx="764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SU USO PRICIPAL ES LA COMPROBACION DE</a:t>
            </a:r>
          </a:p>
          <a:p>
            <a:pPr algn="ctr"/>
            <a:r>
              <a:rPr lang="es-ES" sz="2800" dirty="0" smtClean="0"/>
              <a:t> LOS CIRCUITOS ELECTRONICOS 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63" y="428604"/>
            <a:ext cx="8916937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928670"/>
            <a:ext cx="87820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785926"/>
            <a:ext cx="48482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1000100" y="714356"/>
            <a:ext cx="6786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PRESENTACION DE COMPONENTES PARA EL PRIMER CIRCUITO</a:t>
            </a:r>
            <a:endParaRPr lang="es-AR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521495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BATERIA 9 Volt</a:t>
            </a:r>
            <a:endParaRPr lang="es-AR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29058" y="5000636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RESISTENCIA </a:t>
            </a:r>
          </a:p>
          <a:p>
            <a:pPr algn="ctr"/>
            <a:r>
              <a:rPr lang="es-ES" sz="2400" dirty="0" smtClean="0"/>
              <a:t>1 k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429388" y="5143512"/>
            <a:ext cx="238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LED COLOR ROJO</a:t>
            </a:r>
            <a:endParaRPr lang="es-AR" sz="2400" dirty="0"/>
          </a:p>
        </p:txBody>
      </p:sp>
      <p:cxnSp>
        <p:nvCxnSpPr>
          <p:cNvPr id="8" name="7 Conector recto de flecha"/>
          <p:cNvCxnSpPr/>
          <p:nvPr/>
        </p:nvCxnSpPr>
        <p:spPr>
          <a:xfrm rot="16200000" flipH="1">
            <a:off x="6143636" y="3714752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5400000">
            <a:off x="4321967" y="417909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170" idx="1"/>
          </p:cNvCxnSpPr>
          <p:nvPr/>
        </p:nvCxnSpPr>
        <p:spPr>
          <a:xfrm rot="10800000" flipV="1">
            <a:off x="1571604" y="3328976"/>
            <a:ext cx="571504" cy="160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44291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000372"/>
            <a:ext cx="41624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1571604" y="428604"/>
            <a:ext cx="60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CIRCUITO ESQUEMATICO</a:t>
            </a:r>
            <a:endParaRPr lang="es-A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508</TotalTime>
  <Words>118</Words>
  <Application>Microsoft Office PowerPoint</Application>
  <PresentationFormat>Presentación en pantalla (4:3)</PresentationFormat>
  <Paragraphs>34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Equidad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Robótica Nº1</dc:title>
  <dc:creator>pc</dc:creator>
  <cp:lastModifiedBy>pc</cp:lastModifiedBy>
  <cp:revision>15</cp:revision>
  <dcterms:created xsi:type="dcterms:W3CDTF">2017-04-03T13:21:00Z</dcterms:created>
  <dcterms:modified xsi:type="dcterms:W3CDTF">2017-04-06T15:03:11Z</dcterms:modified>
</cp:coreProperties>
</file>