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F3EAD-1926-4C74-BDC1-188AE0690208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A03919F-175B-4032-92C7-ABCCA2672D3C}">
      <dgm:prSet/>
      <dgm:spPr/>
      <dgm:t>
        <a:bodyPr/>
        <a:lstStyle/>
        <a:p>
          <a:r>
            <a:rPr lang="es-ES"/>
            <a:t>Se inicia el balanceador de carga:</a:t>
          </a:r>
          <a:endParaRPr lang="en-US"/>
        </a:p>
      </dgm:t>
    </dgm:pt>
    <dgm:pt modelId="{A6574F47-A7F2-4966-AA89-C7D08D07EC38}" type="parTrans" cxnId="{546527C7-BD03-4F44-BE9F-F4556006BAAD}">
      <dgm:prSet/>
      <dgm:spPr/>
      <dgm:t>
        <a:bodyPr/>
        <a:lstStyle/>
        <a:p>
          <a:endParaRPr lang="en-US"/>
        </a:p>
      </dgm:t>
    </dgm:pt>
    <dgm:pt modelId="{E3A1CCED-A022-4E08-8F20-7A3A8EB151FD}" type="sibTrans" cxnId="{546527C7-BD03-4F44-BE9F-F4556006BAAD}">
      <dgm:prSet/>
      <dgm:spPr/>
      <dgm:t>
        <a:bodyPr/>
        <a:lstStyle/>
        <a:p>
          <a:endParaRPr lang="en-US"/>
        </a:p>
      </dgm:t>
    </dgm:pt>
    <dgm:pt modelId="{E35BB31D-59D3-42F2-8168-036751E1D6F7}">
      <dgm:prSet/>
      <dgm:spPr/>
      <dgm:t>
        <a:bodyPr/>
        <a:lstStyle/>
        <a:p>
          <a:r>
            <a:rPr lang="es-ES"/>
            <a:t>sudo ./pox.py loadbalancer --ip=10.1.2.3 --servers=10.0.0.5,10.0.0.6,10.0.0.7,10.0.0.</a:t>
          </a:r>
          <a:br>
            <a:rPr lang="es-ES"/>
          </a:br>
          <a:r>
            <a:rPr lang="es-ES"/>
            <a:t>8 --weights=2,2,3,4 --mode=rr </a:t>
          </a:r>
          <a:endParaRPr lang="en-US"/>
        </a:p>
      </dgm:t>
    </dgm:pt>
    <dgm:pt modelId="{7E4345E0-7164-480A-85A9-9E765D1B6E63}" type="parTrans" cxnId="{729797C1-3CF9-4D9A-BFB6-CFEBBECCF4D1}">
      <dgm:prSet/>
      <dgm:spPr/>
      <dgm:t>
        <a:bodyPr/>
        <a:lstStyle/>
        <a:p>
          <a:endParaRPr lang="en-US"/>
        </a:p>
      </dgm:t>
    </dgm:pt>
    <dgm:pt modelId="{7193C537-885A-4880-BF83-C4C14D30DB57}" type="sibTrans" cxnId="{729797C1-3CF9-4D9A-BFB6-CFEBBECCF4D1}">
      <dgm:prSet/>
      <dgm:spPr/>
      <dgm:t>
        <a:bodyPr/>
        <a:lstStyle/>
        <a:p>
          <a:endParaRPr lang="en-US"/>
        </a:p>
      </dgm:t>
    </dgm:pt>
    <dgm:pt modelId="{65DA6530-24F4-48DC-B7C4-95E1446EFFDF}">
      <dgm:prSet/>
      <dgm:spPr/>
      <dgm:t>
        <a:bodyPr/>
        <a:lstStyle/>
        <a:p>
          <a:r>
            <a:rPr lang="es-ES"/>
            <a:t>Iniciar una mini red de un clúster de 8 nodos:</a:t>
          </a:r>
          <a:endParaRPr lang="en-US"/>
        </a:p>
      </dgm:t>
    </dgm:pt>
    <dgm:pt modelId="{513BD63B-7D03-47BB-80F5-3E92F6BF9C42}" type="parTrans" cxnId="{8280C25E-64BF-4287-B22E-640A6427BE81}">
      <dgm:prSet/>
      <dgm:spPr/>
      <dgm:t>
        <a:bodyPr/>
        <a:lstStyle/>
        <a:p>
          <a:endParaRPr lang="en-US"/>
        </a:p>
      </dgm:t>
    </dgm:pt>
    <dgm:pt modelId="{4DACAA69-F79D-49A4-9F61-8E00EF528CA5}" type="sibTrans" cxnId="{8280C25E-64BF-4287-B22E-640A6427BE81}">
      <dgm:prSet/>
      <dgm:spPr/>
      <dgm:t>
        <a:bodyPr/>
        <a:lstStyle/>
        <a:p>
          <a:endParaRPr lang="en-US"/>
        </a:p>
      </dgm:t>
    </dgm:pt>
    <dgm:pt modelId="{3B681791-A6DD-43BB-ABB8-4545BCCE999B}">
      <dgm:prSet/>
      <dgm:spPr/>
      <dgm:t>
        <a:bodyPr/>
        <a:lstStyle/>
        <a:p>
          <a:r>
            <a:rPr lang="es-ES"/>
            <a:t>sudo mn --topo single,8 --controller remote --mac --switch ovsk</a:t>
          </a:r>
          <a:endParaRPr lang="en-US"/>
        </a:p>
      </dgm:t>
    </dgm:pt>
    <dgm:pt modelId="{A499F1DD-9BA3-4D36-AA28-10F2162E4B43}" type="parTrans" cxnId="{751A5648-D584-474C-A6D4-C25EAF2E744C}">
      <dgm:prSet/>
      <dgm:spPr/>
      <dgm:t>
        <a:bodyPr/>
        <a:lstStyle/>
        <a:p>
          <a:endParaRPr lang="en-US"/>
        </a:p>
      </dgm:t>
    </dgm:pt>
    <dgm:pt modelId="{7EA4C35D-985E-42AD-87D3-56990D5CDA3A}" type="sibTrans" cxnId="{751A5648-D584-474C-A6D4-C25EAF2E744C}">
      <dgm:prSet/>
      <dgm:spPr/>
      <dgm:t>
        <a:bodyPr/>
        <a:lstStyle/>
        <a:p>
          <a:endParaRPr lang="en-US"/>
        </a:p>
      </dgm:t>
    </dgm:pt>
    <dgm:pt modelId="{9AD2BE4E-5182-4D55-9446-8F95135887C7}">
      <dgm:prSet/>
      <dgm:spPr/>
      <dgm:t>
        <a:bodyPr/>
        <a:lstStyle/>
        <a:p>
          <a:r>
            <a:rPr lang="es-ES"/>
            <a:t>Para visualizar el proceso: </a:t>
          </a:r>
          <a:endParaRPr lang="en-US"/>
        </a:p>
      </dgm:t>
    </dgm:pt>
    <dgm:pt modelId="{41385334-93A0-459C-A339-4C0B5CC95EC8}" type="parTrans" cxnId="{08F93056-E3BE-454A-ADBE-F6374DD987EE}">
      <dgm:prSet/>
      <dgm:spPr/>
      <dgm:t>
        <a:bodyPr/>
        <a:lstStyle/>
        <a:p>
          <a:endParaRPr lang="en-US"/>
        </a:p>
      </dgm:t>
    </dgm:pt>
    <dgm:pt modelId="{22657C8C-DE27-4133-AFCB-86351339886B}" type="sibTrans" cxnId="{08F93056-E3BE-454A-ADBE-F6374DD987EE}">
      <dgm:prSet/>
      <dgm:spPr/>
      <dgm:t>
        <a:bodyPr/>
        <a:lstStyle/>
        <a:p>
          <a:endParaRPr lang="en-US"/>
        </a:p>
      </dgm:t>
    </dgm:pt>
    <dgm:pt modelId="{5658630C-0043-4F85-93B6-8247C796A62B}">
      <dgm:prSet/>
      <dgm:spPr/>
      <dgm:t>
        <a:bodyPr/>
        <a:lstStyle/>
        <a:p>
          <a:r>
            <a:rPr lang="es-ES"/>
            <a:t>mininet&gt; h1 ping -c 15 –i 1,5 10.1.2.3 </a:t>
          </a:r>
          <a:endParaRPr lang="en-US"/>
        </a:p>
      </dgm:t>
    </dgm:pt>
    <dgm:pt modelId="{55CF074D-319A-490D-A0B6-4EB9221EFF45}" type="parTrans" cxnId="{F44A40A7-F86D-4160-8B83-8F497E3C131E}">
      <dgm:prSet/>
      <dgm:spPr/>
      <dgm:t>
        <a:bodyPr/>
        <a:lstStyle/>
        <a:p>
          <a:endParaRPr lang="en-US"/>
        </a:p>
      </dgm:t>
    </dgm:pt>
    <dgm:pt modelId="{163EE13E-C87D-4F71-ACB1-BB5877D0E7A9}" type="sibTrans" cxnId="{F44A40A7-F86D-4160-8B83-8F497E3C131E}">
      <dgm:prSet/>
      <dgm:spPr/>
      <dgm:t>
        <a:bodyPr/>
        <a:lstStyle/>
        <a:p>
          <a:endParaRPr lang="en-US"/>
        </a:p>
      </dgm:t>
    </dgm:pt>
    <dgm:pt modelId="{9C0F67D8-D534-451B-BF7F-ABE211286846}" type="pres">
      <dgm:prSet presAssocID="{0B8F3EAD-1926-4C74-BDC1-188AE0690208}" presName="vert0" presStyleCnt="0">
        <dgm:presLayoutVars>
          <dgm:dir/>
          <dgm:animOne val="branch"/>
          <dgm:animLvl val="lvl"/>
        </dgm:presLayoutVars>
      </dgm:prSet>
      <dgm:spPr/>
    </dgm:pt>
    <dgm:pt modelId="{7204CAD9-11BB-4CFC-AFFC-3C1C6B8D2B65}" type="pres">
      <dgm:prSet presAssocID="{DA03919F-175B-4032-92C7-ABCCA2672D3C}" presName="thickLine" presStyleLbl="alignNode1" presStyleIdx="0" presStyleCnt="6"/>
      <dgm:spPr/>
    </dgm:pt>
    <dgm:pt modelId="{22F08125-A195-4EEB-919C-48FFC42527C5}" type="pres">
      <dgm:prSet presAssocID="{DA03919F-175B-4032-92C7-ABCCA2672D3C}" presName="horz1" presStyleCnt="0"/>
      <dgm:spPr/>
    </dgm:pt>
    <dgm:pt modelId="{D7A593C6-4426-433C-BAAF-6638B3F72614}" type="pres">
      <dgm:prSet presAssocID="{DA03919F-175B-4032-92C7-ABCCA2672D3C}" presName="tx1" presStyleLbl="revTx" presStyleIdx="0" presStyleCnt="6"/>
      <dgm:spPr/>
    </dgm:pt>
    <dgm:pt modelId="{30DC5304-95D5-49C5-A85F-B93DB5D82B34}" type="pres">
      <dgm:prSet presAssocID="{DA03919F-175B-4032-92C7-ABCCA2672D3C}" presName="vert1" presStyleCnt="0"/>
      <dgm:spPr/>
    </dgm:pt>
    <dgm:pt modelId="{182D701F-01E5-44FC-BE22-16120038E3CC}" type="pres">
      <dgm:prSet presAssocID="{E35BB31D-59D3-42F2-8168-036751E1D6F7}" presName="thickLine" presStyleLbl="alignNode1" presStyleIdx="1" presStyleCnt="6"/>
      <dgm:spPr/>
    </dgm:pt>
    <dgm:pt modelId="{D78D54F0-5170-4C1D-BE24-38B95C900EEA}" type="pres">
      <dgm:prSet presAssocID="{E35BB31D-59D3-42F2-8168-036751E1D6F7}" presName="horz1" presStyleCnt="0"/>
      <dgm:spPr/>
    </dgm:pt>
    <dgm:pt modelId="{D8423519-2208-4020-98D8-F926E722234F}" type="pres">
      <dgm:prSet presAssocID="{E35BB31D-59D3-42F2-8168-036751E1D6F7}" presName="tx1" presStyleLbl="revTx" presStyleIdx="1" presStyleCnt="6"/>
      <dgm:spPr/>
    </dgm:pt>
    <dgm:pt modelId="{C601037C-E46C-4A49-AE28-EB4E2D3903F7}" type="pres">
      <dgm:prSet presAssocID="{E35BB31D-59D3-42F2-8168-036751E1D6F7}" presName="vert1" presStyleCnt="0"/>
      <dgm:spPr/>
    </dgm:pt>
    <dgm:pt modelId="{1BA8F1ED-C291-46C5-9390-26AAA306BB78}" type="pres">
      <dgm:prSet presAssocID="{65DA6530-24F4-48DC-B7C4-95E1446EFFDF}" presName="thickLine" presStyleLbl="alignNode1" presStyleIdx="2" presStyleCnt="6"/>
      <dgm:spPr/>
    </dgm:pt>
    <dgm:pt modelId="{447C5DB7-92E8-45FD-93FE-3EBB8F1AAD87}" type="pres">
      <dgm:prSet presAssocID="{65DA6530-24F4-48DC-B7C4-95E1446EFFDF}" presName="horz1" presStyleCnt="0"/>
      <dgm:spPr/>
    </dgm:pt>
    <dgm:pt modelId="{6C4CFEF2-AF0A-410A-9BF0-BC4CB00D8CEB}" type="pres">
      <dgm:prSet presAssocID="{65DA6530-24F4-48DC-B7C4-95E1446EFFDF}" presName="tx1" presStyleLbl="revTx" presStyleIdx="2" presStyleCnt="6"/>
      <dgm:spPr/>
    </dgm:pt>
    <dgm:pt modelId="{84CA9740-C49C-4964-9BDB-AC34A70A30FD}" type="pres">
      <dgm:prSet presAssocID="{65DA6530-24F4-48DC-B7C4-95E1446EFFDF}" presName="vert1" presStyleCnt="0"/>
      <dgm:spPr/>
    </dgm:pt>
    <dgm:pt modelId="{01E93B9B-8B33-4349-A1E4-38C6F13E0DAA}" type="pres">
      <dgm:prSet presAssocID="{3B681791-A6DD-43BB-ABB8-4545BCCE999B}" presName="thickLine" presStyleLbl="alignNode1" presStyleIdx="3" presStyleCnt="6"/>
      <dgm:spPr/>
    </dgm:pt>
    <dgm:pt modelId="{30CC6497-442A-450E-AA84-250309A4D57E}" type="pres">
      <dgm:prSet presAssocID="{3B681791-A6DD-43BB-ABB8-4545BCCE999B}" presName="horz1" presStyleCnt="0"/>
      <dgm:spPr/>
    </dgm:pt>
    <dgm:pt modelId="{2924D867-C0B9-40A6-98AF-816AF3523F22}" type="pres">
      <dgm:prSet presAssocID="{3B681791-A6DD-43BB-ABB8-4545BCCE999B}" presName="tx1" presStyleLbl="revTx" presStyleIdx="3" presStyleCnt="6"/>
      <dgm:spPr/>
    </dgm:pt>
    <dgm:pt modelId="{CD2361D6-C97A-49D2-A292-AB15994B969C}" type="pres">
      <dgm:prSet presAssocID="{3B681791-A6DD-43BB-ABB8-4545BCCE999B}" presName="vert1" presStyleCnt="0"/>
      <dgm:spPr/>
    </dgm:pt>
    <dgm:pt modelId="{6EAE6947-7416-4A9F-A88A-94807AFE6131}" type="pres">
      <dgm:prSet presAssocID="{9AD2BE4E-5182-4D55-9446-8F95135887C7}" presName="thickLine" presStyleLbl="alignNode1" presStyleIdx="4" presStyleCnt="6"/>
      <dgm:spPr/>
    </dgm:pt>
    <dgm:pt modelId="{EE08B0D0-8311-4943-8B01-652C5A76172A}" type="pres">
      <dgm:prSet presAssocID="{9AD2BE4E-5182-4D55-9446-8F95135887C7}" presName="horz1" presStyleCnt="0"/>
      <dgm:spPr/>
    </dgm:pt>
    <dgm:pt modelId="{AEA8E679-D08B-4EC4-9AE6-3C1049974FFB}" type="pres">
      <dgm:prSet presAssocID="{9AD2BE4E-5182-4D55-9446-8F95135887C7}" presName="tx1" presStyleLbl="revTx" presStyleIdx="4" presStyleCnt="6"/>
      <dgm:spPr/>
    </dgm:pt>
    <dgm:pt modelId="{6357CF14-8F63-4C12-9F16-DF5DC7803407}" type="pres">
      <dgm:prSet presAssocID="{9AD2BE4E-5182-4D55-9446-8F95135887C7}" presName="vert1" presStyleCnt="0"/>
      <dgm:spPr/>
    </dgm:pt>
    <dgm:pt modelId="{C3EE9009-F9FA-45DC-AD38-4F4A8887558E}" type="pres">
      <dgm:prSet presAssocID="{5658630C-0043-4F85-93B6-8247C796A62B}" presName="thickLine" presStyleLbl="alignNode1" presStyleIdx="5" presStyleCnt="6"/>
      <dgm:spPr/>
    </dgm:pt>
    <dgm:pt modelId="{600EE7CC-0123-4A39-A908-AFAB957D81DC}" type="pres">
      <dgm:prSet presAssocID="{5658630C-0043-4F85-93B6-8247C796A62B}" presName="horz1" presStyleCnt="0"/>
      <dgm:spPr/>
    </dgm:pt>
    <dgm:pt modelId="{6C2743B4-0706-4109-B62A-0B125BFE72FD}" type="pres">
      <dgm:prSet presAssocID="{5658630C-0043-4F85-93B6-8247C796A62B}" presName="tx1" presStyleLbl="revTx" presStyleIdx="5" presStyleCnt="6"/>
      <dgm:spPr/>
    </dgm:pt>
    <dgm:pt modelId="{75A6C8B8-CE60-48C7-8857-63000061927C}" type="pres">
      <dgm:prSet presAssocID="{5658630C-0043-4F85-93B6-8247C796A62B}" presName="vert1" presStyleCnt="0"/>
      <dgm:spPr/>
    </dgm:pt>
  </dgm:ptLst>
  <dgm:cxnLst>
    <dgm:cxn modelId="{D8604E20-09CC-49E1-8A0D-C9B7DB39F684}" type="presOf" srcId="{E35BB31D-59D3-42F2-8168-036751E1D6F7}" destId="{D8423519-2208-4020-98D8-F926E722234F}" srcOrd="0" destOrd="0" presId="urn:microsoft.com/office/officeart/2008/layout/LinedList"/>
    <dgm:cxn modelId="{8280C25E-64BF-4287-B22E-640A6427BE81}" srcId="{0B8F3EAD-1926-4C74-BDC1-188AE0690208}" destId="{65DA6530-24F4-48DC-B7C4-95E1446EFFDF}" srcOrd="2" destOrd="0" parTransId="{513BD63B-7D03-47BB-80F5-3E92F6BF9C42}" sibTransId="{4DACAA69-F79D-49A4-9F61-8E00EF528CA5}"/>
    <dgm:cxn modelId="{751A5648-D584-474C-A6D4-C25EAF2E744C}" srcId="{0B8F3EAD-1926-4C74-BDC1-188AE0690208}" destId="{3B681791-A6DD-43BB-ABB8-4545BCCE999B}" srcOrd="3" destOrd="0" parTransId="{A499F1DD-9BA3-4D36-AA28-10F2162E4B43}" sibTransId="{7EA4C35D-985E-42AD-87D3-56990D5CDA3A}"/>
    <dgm:cxn modelId="{C534504D-92CB-4D7D-965B-169930D22373}" type="presOf" srcId="{65DA6530-24F4-48DC-B7C4-95E1446EFFDF}" destId="{6C4CFEF2-AF0A-410A-9BF0-BC4CB00D8CEB}" srcOrd="0" destOrd="0" presId="urn:microsoft.com/office/officeart/2008/layout/LinedList"/>
    <dgm:cxn modelId="{97481A74-AD7F-4CAF-B91C-2F46B63EF76A}" type="presOf" srcId="{5658630C-0043-4F85-93B6-8247C796A62B}" destId="{6C2743B4-0706-4109-B62A-0B125BFE72FD}" srcOrd="0" destOrd="0" presId="urn:microsoft.com/office/officeart/2008/layout/LinedList"/>
    <dgm:cxn modelId="{08F93056-E3BE-454A-ADBE-F6374DD987EE}" srcId="{0B8F3EAD-1926-4C74-BDC1-188AE0690208}" destId="{9AD2BE4E-5182-4D55-9446-8F95135887C7}" srcOrd="4" destOrd="0" parTransId="{41385334-93A0-459C-A339-4C0B5CC95EC8}" sibTransId="{22657C8C-DE27-4133-AFCB-86351339886B}"/>
    <dgm:cxn modelId="{46FBD17D-1870-4548-843D-15CED2E0FA0A}" type="presOf" srcId="{DA03919F-175B-4032-92C7-ABCCA2672D3C}" destId="{D7A593C6-4426-433C-BAAF-6638B3F72614}" srcOrd="0" destOrd="0" presId="urn:microsoft.com/office/officeart/2008/layout/LinedList"/>
    <dgm:cxn modelId="{F44A40A7-F86D-4160-8B83-8F497E3C131E}" srcId="{0B8F3EAD-1926-4C74-BDC1-188AE0690208}" destId="{5658630C-0043-4F85-93B6-8247C796A62B}" srcOrd="5" destOrd="0" parTransId="{55CF074D-319A-490D-A0B6-4EB9221EFF45}" sibTransId="{163EE13E-C87D-4F71-ACB1-BB5877D0E7A9}"/>
    <dgm:cxn modelId="{729797C1-3CF9-4D9A-BFB6-CFEBBECCF4D1}" srcId="{0B8F3EAD-1926-4C74-BDC1-188AE0690208}" destId="{E35BB31D-59D3-42F2-8168-036751E1D6F7}" srcOrd="1" destOrd="0" parTransId="{7E4345E0-7164-480A-85A9-9E765D1B6E63}" sibTransId="{7193C537-885A-4880-BF83-C4C14D30DB57}"/>
    <dgm:cxn modelId="{546527C7-BD03-4F44-BE9F-F4556006BAAD}" srcId="{0B8F3EAD-1926-4C74-BDC1-188AE0690208}" destId="{DA03919F-175B-4032-92C7-ABCCA2672D3C}" srcOrd="0" destOrd="0" parTransId="{A6574F47-A7F2-4966-AA89-C7D08D07EC38}" sibTransId="{E3A1CCED-A022-4E08-8F20-7A3A8EB151FD}"/>
    <dgm:cxn modelId="{C1A833C9-957C-4F2B-821B-05EEDDF6D74B}" type="presOf" srcId="{0B8F3EAD-1926-4C74-BDC1-188AE0690208}" destId="{9C0F67D8-D534-451B-BF7F-ABE211286846}" srcOrd="0" destOrd="0" presId="urn:microsoft.com/office/officeart/2008/layout/LinedList"/>
    <dgm:cxn modelId="{BCCBE8D1-E2D1-40CB-97DD-7001F778AF03}" type="presOf" srcId="{9AD2BE4E-5182-4D55-9446-8F95135887C7}" destId="{AEA8E679-D08B-4EC4-9AE6-3C1049974FFB}" srcOrd="0" destOrd="0" presId="urn:microsoft.com/office/officeart/2008/layout/LinedList"/>
    <dgm:cxn modelId="{79CC90F5-A625-4EF8-B18F-B8C0C967B2A0}" type="presOf" srcId="{3B681791-A6DD-43BB-ABB8-4545BCCE999B}" destId="{2924D867-C0B9-40A6-98AF-816AF3523F22}" srcOrd="0" destOrd="0" presId="urn:microsoft.com/office/officeart/2008/layout/LinedList"/>
    <dgm:cxn modelId="{1C927D1F-95A3-49E1-9145-DAE2D8077AFA}" type="presParOf" srcId="{9C0F67D8-D534-451B-BF7F-ABE211286846}" destId="{7204CAD9-11BB-4CFC-AFFC-3C1C6B8D2B65}" srcOrd="0" destOrd="0" presId="urn:microsoft.com/office/officeart/2008/layout/LinedList"/>
    <dgm:cxn modelId="{77F3244F-E6F1-4795-80A5-07AE63D450F4}" type="presParOf" srcId="{9C0F67D8-D534-451B-BF7F-ABE211286846}" destId="{22F08125-A195-4EEB-919C-48FFC42527C5}" srcOrd="1" destOrd="0" presId="urn:microsoft.com/office/officeart/2008/layout/LinedList"/>
    <dgm:cxn modelId="{3ABEC90E-281D-469A-BC0C-00BCC8721A5C}" type="presParOf" srcId="{22F08125-A195-4EEB-919C-48FFC42527C5}" destId="{D7A593C6-4426-433C-BAAF-6638B3F72614}" srcOrd="0" destOrd="0" presId="urn:microsoft.com/office/officeart/2008/layout/LinedList"/>
    <dgm:cxn modelId="{F1071FD0-60D8-4C2B-81AE-BBA3DE05E16B}" type="presParOf" srcId="{22F08125-A195-4EEB-919C-48FFC42527C5}" destId="{30DC5304-95D5-49C5-A85F-B93DB5D82B34}" srcOrd="1" destOrd="0" presId="urn:microsoft.com/office/officeart/2008/layout/LinedList"/>
    <dgm:cxn modelId="{69B1A938-309B-485B-92EE-4F9D4956ABB3}" type="presParOf" srcId="{9C0F67D8-D534-451B-BF7F-ABE211286846}" destId="{182D701F-01E5-44FC-BE22-16120038E3CC}" srcOrd="2" destOrd="0" presId="urn:microsoft.com/office/officeart/2008/layout/LinedList"/>
    <dgm:cxn modelId="{812B673F-106E-4818-B809-00A82C8EDA8E}" type="presParOf" srcId="{9C0F67D8-D534-451B-BF7F-ABE211286846}" destId="{D78D54F0-5170-4C1D-BE24-38B95C900EEA}" srcOrd="3" destOrd="0" presId="urn:microsoft.com/office/officeart/2008/layout/LinedList"/>
    <dgm:cxn modelId="{267EA1C9-45E4-4BC1-90B7-1CEECD3F9E65}" type="presParOf" srcId="{D78D54F0-5170-4C1D-BE24-38B95C900EEA}" destId="{D8423519-2208-4020-98D8-F926E722234F}" srcOrd="0" destOrd="0" presId="urn:microsoft.com/office/officeart/2008/layout/LinedList"/>
    <dgm:cxn modelId="{5F87F1D4-9441-4A4A-9829-8E87495A9294}" type="presParOf" srcId="{D78D54F0-5170-4C1D-BE24-38B95C900EEA}" destId="{C601037C-E46C-4A49-AE28-EB4E2D3903F7}" srcOrd="1" destOrd="0" presId="urn:microsoft.com/office/officeart/2008/layout/LinedList"/>
    <dgm:cxn modelId="{AA92BE4D-1AB1-41BA-A1D5-E899EF5D7BD0}" type="presParOf" srcId="{9C0F67D8-D534-451B-BF7F-ABE211286846}" destId="{1BA8F1ED-C291-46C5-9390-26AAA306BB78}" srcOrd="4" destOrd="0" presId="urn:microsoft.com/office/officeart/2008/layout/LinedList"/>
    <dgm:cxn modelId="{BCC9E678-2E69-4BD4-83F3-EAB6211904B3}" type="presParOf" srcId="{9C0F67D8-D534-451B-BF7F-ABE211286846}" destId="{447C5DB7-92E8-45FD-93FE-3EBB8F1AAD87}" srcOrd="5" destOrd="0" presId="urn:microsoft.com/office/officeart/2008/layout/LinedList"/>
    <dgm:cxn modelId="{54960A1D-69FD-4477-8CCE-5CC0C660F34D}" type="presParOf" srcId="{447C5DB7-92E8-45FD-93FE-3EBB8F1AAD87}" destId="{6C4CFEF2-AF0A-410A-9BF0-BC4CB00D8CEB}" srcOrd="0" destOrd="0" presId="urn:microsoft.com/office/officeart/2008/layout/LinedList"/>
    <dgm:cxn modelId="{3C7287D2-B3D0-48EC-B04A-BED9315BD370}" type="presParOf" srcId="{447C5DB7-92E8-45FD-93FE-3EBB8F1AAD87}" destId="{84CA9740-C49C-4964-9BDB-AC34A70A30FD}" srcOrd="1" destOrd="0" presId="urn:microsoft.com/office/officeart/2008/layout/LinedList"/>
    <dgm:cxn modelId="{8460DD3C-D0CE-465C-8AEF-B013C73DB303}" type="presParOf" srcId="{9C0F67D8-D534-451B-BF7F-ABE211286846}" destId="{01E93B9B-8B33-4349-A1E4-38C6F13E0DAA}" srcOrd="6" destOrd="0" presId="urn:microsoft.com/office/officeart/2008/layout/LinedList"/>
    <dgm:cxn modelId="{0A04C7E1-F9F1-4156-8995-C6FB6CD2ACAA}" type="presParOf" srcId="{9C0F67D8-D534-451B-BF7F-ABE211286846}" destId="{30CC6497-442A-450E-AA84-250309A4D57E}" srcOrd="7" destOrd="0" presId="urn:microsoft.com/office/officeart/2008/layout/LinedList"/>
    <dgm:cxn modelId="{1B8DDDA9-9E1A-4DE1-846B-858A95959FE1}" type="presParOf" srcId="{30CC6497-442A-450E-AA84-250309A4D57E}" destId="{2924D867-C0B9-40A6-98AF-816AF3523F22}" srcOrd="0" destOrd="0" presId="urn:microsoft.com/office/officeart/2008/layout/LinedList"/>
    <dgm:cxn modelId="{DADDBB4D-B65A-483B-BF45-2C8AAA55D3EE}" type="presParOf" srcId="{30CC6497-442A-450E-AA84-250309A4D57E}" destId="{CD2361D6-C97A-49D2-A292-AB15994B969C}" srcOrd="1" destOrd="0" presId="urn:microsoft.com/office/officeart/2008/layout/LinedList"/>
    <dgm:cxn modelId="{438A0DA3-1D93-4FD8-AC85-80CB64A13066}" type="presParOf" srcId="{9C0F67D8-D534-451B-BF7F-ABE211286846}" destId="{6EAE6947-7416-4A9F-A88A-94807AFE6131}" srcOrd="8" destOrd="0" presId="urn:microsoft.com/office/officeart/2008/layout/LinedList"/>
    <dgm:cxn modelId="{56081692-32F9-4EC0-A0E1-7B20D7B6F9C0}" type="presParOf" srcId="{9C0F67D8-D534-451B-BF7F-ABE211286846}" destId="{EE08B0D0-8311-4943-8B01-652C5A76172A}" srcOrd="9" destOrd="0" presId="urn:microsoft.com/office/officeart/2008/layout/LinedList"/>
    <dgm:cxn modelId="{DF6E4946-BE49-4EF9-8766-EE1112AFA080}" type="presParOf" srcId="{EE08B0D0-8311-4943-8B01-652C5A76172A}" destId="{AEA8E679-D08B-4EC4-9AE6-3C1049974FFB}" srcOrd="0" destOrd="0" presId="urn:microsoft.com/office/officeart/2008/layout/LinedList"/>
    <dgm:cxn modelId="{B8EA721A-5803-446E-AFFD-BAA84ECC6E19}" type="presParOf" srcId="{EE08B0D0-8311-4943-8B01-652C5A76172A}" destId="{6357CF14-8F63-4C12-9F16-DF5DC7803407}" srcOrd="1" destOrd="0" presId="urn:microsoft.com/office/officeart/2008/layout/LinedList"/>
    <dgm:cxn modelId="{5A6872EA-78E1-4CEA-ADBB-F3E7C9AC7956}" type="presParOf" srcId="{9C0F67D8-D534-451B-BF7F-ABE211286846}" destId="{C3EE9009-F9FA-45DC-AD38-4F4A8887558E}" srcOrd="10" destOrd="0" presId="urn:microsoft.com/office/officeart/2008/layout/LinedList"/>
    <dgm:cxn modelId="{935792A2-C59B-45CC-BB3E-9B2E5CD2ADCE}" type="presParOf" srcId="{9C0F67D8-D534-451B-BF7F-ABE211286846}" destId="{600EE7CC-0123-4A39-A908-AFAB957D81DC}" srcOrd="11" destOrd="0" presId="urn:microsoft.com/office/officeart/2008/layout/LinedList"/>
    <dgm:cxn modelId="{3764D9CD-8590-45FF-B2A3-E33FB08DEC95}" type="presParOf" srcId="{600EE7CC-0123-4A39-A908-AFAB957D81DC}" destId="{6C2743B4-0706-4109-B62A-0B125BFE72FD}" srcOrd="0" destOrd="0" presId="urn:microsoft.com/office/officeart/2008/layout/LinedList"/>
    <dgm:cxn modelId="{10F09341-02C8-4145-9CF8-7C53FC5428C9}" type="presParOf" srcId="{600EE7CC-0123-4A39-A908-AFAB957D81DC}" destId="{75A6C8B8-CE60-48C7-8857-6300006192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4CAD9-11BB-4CFC-AFFC-3C1C6B8D2B65}">
      <dsp:nvSpPr>
        <dsp:cNvPr id="0" name=""/>
        <dsp:cNvSpPr/>
      </dsp:nvSpPr>
      <dsp:spPr>
        <a:xfrm>
          <a:off x="0" y="1939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A593C6-4426-433C-BAAF-6638B3F72614}">
      <dsp:nvSpPr>
        <dsp:cNvPr id="0" name=""/>
        <dsp:cNvSpPr/>
      </dsp:nvSpPr>
      <dsp:spPr>
        <a:xfrm>
          <a:off x="0" y="1939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 inicia el balanceador de carga:</a:t>
          </a:r>
          <a:endParaRPr lang="en-US" sz="1300" kern="1200"/>
        </a:p>
      </dsp:txBody>
      <dsp:txXfrm>
        <a:off x="0" y="1939"/>
        <a:ext cx="3706762" cy="661392"/>
      </dsp:txXfrm>
    </dsp:sp>
    <dsp:sp modelId="{182D701F-01E5-44FC-BE22-16120038E3CC}">
      <dsp:nvSpPr>
        <dsp:cNvPr id="0" name=""/>
        <dsp:cNvSpPr/>
      </dsp:nvSpPr>
      <dsp:spPr>
        <a:xfrm>
          <a:off x="0" y="663331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423519-2208-4020-98D8-F926E722234F}">
      <dsp:nvSpPr>
        <dsp:cNvPr id="0" name=""/>
        <dsp:cNvSpPr/>
      </dsp:nvSpPr>
      <dsp:spPr>
        <a:xfrm>
          <a:off x="0" y="663331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sudo ./pox.py loadbalancer --ip=10.1.2.3 --servers=10.0.0.5,10.0.0.6,10.0.0.7,10.0.0.</a:t>
          </a:r>
          <a:br>
            <a:rPr lang="es-ES" sz="1300" kern="1200"/>
          </a:br>
          <a:r>
            <a:rPr lang="es-ES" sz="1300" kern="1200"/>
            <a:t>8 --weights=2,2,3,4 --mode=rr </a:t>
          </a:r>
          <a:endParaRPr lang="en-US" sz="1300" kern="1200"/>
        </a:p>
      </dsp:txBody>
      <dsp:txXfrm>
        <a:off x="0" y="663331"/>
        <a:ext cx="3706762" cy="661392"/>
      </dsp:txXfrm>
    </dsp:sp>
    <dsp:sp modelId="{1BA8F1ED-C291-46C5-9390-26AAA306BB78}">
      <dsp:nvSpPr>
        <dsp:cNvPr id="0" name=""/>
        <dsp:cNvSpPr/>
      </dsp:nvSpPr>
      <dsp:spPr>
        <a:xfrm>
          <a:off x="0" y="1324723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4CFEF2-AF0A-410A-9BF0-BC4CB00D8CEB}">
      <dsp:nvSpPr>
        <dsp:cNvPr id="0" name=""/>
        <dsp:cNvSpPr/>
      </dsp:nvSpPr>
      <dsp:spPr>
        <a:xfrm>
          <a:off x="0" y="1324723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Iniciar una mini red de un clúster de 8 nodos:</a:t>
          </a:r>
          <a:endParaRPr lang="en-US" sz="1300" kern="1200"/>
        </a:p>
      </dsp:txBody>
      <dsp:txXfrm>
        <a:off x="0" y="1324723"/>
        <a:ext cx="3706762" cy="661392"/>
      </dsp:txXfrm>
    </dsp:sp>
    <dsp:sp modelId="{01E93B9B-8B33-4349-A1E4-38C6F13E0DAA}">
      <dsp:nvSpPr>
        <dsp:cNvPr id="0" name=""/>
        <dsp:cNvSpPr/>
      </dsp:nvSpPr>
      <dsp:spPr>
        <a:xfrm>
          <a:off x="0" y="1986116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24D867-C0B9-40A6-98AF-816AF3523F22}">
      <dsp:nvSpPr>
        <dsp:cNvPr id="0" name=""/>
        <dsp:cNvSpPr/>
      </dsp:nvSpPr>
      <dsp:spPr>
        <a:xfrm>
          <a:off x="0" y="1986116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sudo mn --topo single,8 --controller remote --mac --switch ovsk</a:t>
          </a:r>
          <a:endParaRPr lang="en-US" sz="1300" kern="1200"/>
        </a:p>
      </dsp:txBody>
      <dsp:txXfrm>
        <a:off x="0" y="1986116"/>
        <a:ext cx="3706762" cy="661392"/>
      </dsp:txXfrm>
    </dsp:sp>
    <dsp:sp modelId="{6EAE6947-7416-4A9F-A88A-94807AFE6131}">
      <dsp:nvSpPr>
        <dsp:cNvPr id="0" name=""/>
        <dsp:cNvSpPr/>
      </dsp:nvSpPr>
      <dsp:spPr>
        <a:xfrm>
          <a:off x="0" y="2647508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A8E679-D08B-4EC4-9AE6-3C1049974FFB}">
      <dsp:nvSpPr>
        <dsp:cNvPr id="0" name=""/>
        <dsp:cNvSpPr/>
      </dsp:nvSpPr>
      <dsp:spPr>
        <a:xfrm>
          <a:off x="0" y="2647508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Para visualizar el proceso: </a:t>
          </a:r>
          <a:endParaRPr lang="en-US" sz="1300" kern="1200"/>
        </a:p>
      </dsp:txBody>
      <dsp:txXfrm>
        <a:off x="0" y="2647508"/>
        <a:ext cx="3706762" cy="661392"/>
      </dsp:txXfrm>
    </dsp:sp>
    <dsp:sp modelId="{C3EE9009-F9FA-45DC-AD38-4F4A8887558E}">
      <dsp:nvSpPr>
        <dsp:cNvPr id="0" name=""/>
        <dsp:cNvSpPr/>
      </dsp:nvSpPr>
      <dsp:spPr>
        <a:xfrm>
          <a:off x="0" y="3308900"/>
          <a:ext cx="37067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2743B4-0706-4109-B62A-0B125BFE72FD}">
      <dsp:nvSpPr>
        <dsp:cNvPr id="0" name=""/>
        <dsp:cNvSpPr/>
      </dsp:nvSpPr>
      <dsp:spPr>
        <a:xfrm>
          <a:off x="0" y="3308900"/>
          <a:ext cx="3706762" cy="661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mininet&gt; h1 ping -c 15 –i 1,5 10.1.2.3 </a:t>
          </a:r>
          <a:endParaRPr lang="en-US" sz="1300" kern="1200"/>
        </a:p>
      </dsp:txBody>
      <dsp:txXfrm>
        <a:off x="0" y="3308900"/>
        <a:ext cx="3706762" cy="661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6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1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14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8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47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4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9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5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6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6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ninet/minine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ea typeface="+mj-lt"/>
                <a:cs typeface="+mj-lt"/>
              </a:rPr>
              <a:t>SDN </a:t>
            </a:r>
            <a:r>
              <a:rPr lang="es-CO" dirty="0" err="1">
                <a:ea typeface="+mj-lt"/>
                <a:cs typeface="+mj-lt"/>
              </a:rPr>
              <a:t>mininet</a:t>
            </a:r>
            <a:r>
              <a:rPr lang="es-CO" dirty="0">
                <a:ea typeface="+mj-lt"/>
                <a:cs typeface="+mj-lt"/>
              </a:rPr>
              <a:t> con firewall, balanceador de carga y tolerancia a fallos</a:t>
            </a:r>
            <a:endParaRPr lang="es-ES" dirty="0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Andrés Ramírez legarda, Sebastián bolaños Córdoba,</a:t>
            </a:r>
          </a:p>
          <a:p>
            <a:r>
              <a:rPr lang="es-ES" dirty="0">
                <a:cs typeface="Calibri"/>
              </a:rPr>
              <a:t> Daniela urbano muelas, juan José de los ríos. 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68938-2383-5E61-47E0-06212FF5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Configuración inicial</a:t>
            </a:r>
          </a:p>
        </p:txBody>
      </p:sp>
      <p:pic>
        <p:nvPicPr>
          <p:cNvPr id="5" name="Imagen 5" descr="Pantalla de un video juego&#10;&#10;Descripción generada automáticamente">
            <a:extLst>
              <a:ext uri="{FF2B5EF4-FFF2-40B4-BE49-F238E27FC236}">
                <a16:creationId xmlns:a16="http://schemas.microsoft.com/office/drawing/2014/main" id="{4F0B0A10-BC62-94FE-6B3E-D71358B5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683304"/>
            <a:ext cx="6897878" cy="35006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0D8556-1EEE-7DCF-E29D-CA47F6B0FF49}"/>
              </a:ext>
            </a:extLst>
          </p:cNvPr>
          <p:cNvSpPr txBox="1"/>
          <p:nvPr/>
        </p:nvSpPr>
        <p:spPr>
          <a:xfrm>
            <a:off x="9528351" y="6234768"/>
            <a:ext cx="2667672" cy="624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Realizado en una máquina virtual Ubuntu 20.04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0E799-8743-761A-7024-74A8388F891C}"/>
              </a:ext>
            </a:extLst>
          </p:cNvPr>
          <p:cNvSpPr txBox="1"/>
          <p:nvPr/>
        </p:nvSpPr>
        <p:spPr>
          <a:xfrm>
            <a:off x="7715249" y="2199410"/>
            <a:ext cx="43843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- Copiar el repositorio </a:t>
            </a:r>
            <a:r>
              <a:rPr lang="es-ES" dirty="0" err="1">
                <a:cs typeface="Calibri"/>
              </a:rPr>
              <a:t>git</a:t>
            </a:r>
            <a:r>
              <a:rPr lang="es-ES" dirty="0">
                <a:cs typeface="Calibri"/>
              </a:rPr>
              <a:t>:</a:t>
            </a:r>
          </a:p>
          <a:p>
            <a:r>
              <a:rPr lang="es-CO" dirty="0" err="1">
                <a:ea typeface="+mn-lt"/>
                <a:cs typeface="+mn-lt"/>
              </a:rPr>
              <a:t>git</a:t>
            </a:r>
            <a:r>
              <a:rPr lang="es-CO" dirty="0">
                <a:ea typeface="+mn-lt"/>
                <a:cs typeface="+mn-lt"/>
              </a:rPr>
              <a:t> clone </a:t>
            </a:r>
            <a:r>
              <a:rPr lang="es-CO" dirty="0">
                <a:ea typeface="+mn-lt"/>
                <a:cs typeface="+mn-lt"/>
                <a:hlinkClick r:id="rId4"/>
              </a:rPr>
              <a:t>https://github.com/mininet/mininet</a:t>
            </a:r>
            <a:endParaRPr lang="es-ES">
              <a:ea typeface="+mn-lt"/>
              <a:cs typeface="+mn-lt"/>
            </a:endParaRPr>
          </a:p>
          <a:p>
            <a:endParaRPr lang="es-CO" dirty="0">
              <a:ea typeface="+mn-lt"/>
              <a:cs typeface="+mn-lt"/>
            </a:endParaRPr>
          </a:p>
          <a:p>
            <a:r>
              <a:rPr lang="es-CO" dirty="0">
                <a:ea typeface="+mn-lt"/>
                <a:cs typeface="+mn-lt"/>
              </a:rPr>
              <a:t>- Se instala </a:t>
            </a:r>
            <a:r>
              <a:rPr lang="es-CO" dirty="0" err="1">
                <a:ea typeface="+mn-lt"/>
                <a:cs typeface="+mn-lt"/>
              </a:rPr>
              <a:t>Mininet</a:t>
            </a:r>
            <a:r>
              <a:rPr lang="es-CO" dirty="0">
                <a:ea typeface="+mn-lt"/>
                <a:cs typeface="+mn-lt"/>
              </a:rPr>
              <a:t>:</a:t>
            </a:r>
          </a:p>
          <a:p>
            <a:r>
              <a:rPr lang="es-CO" dirty="0">
                <a:ea typeface="+mn-lt"/>
                <a:cs typeface="+mn-lt"/>
              </a:rPr>
              <a:t>Mininet/util/install.sh -a</a:t>
            </a:r>
          </a:p>
          <a:p>
            <a:endParaRPr lang="es-CO" dirty="0">
              <a:ea typeface="+mn-lt"/>
              <a:cs typeface="+mn-lt"/>
            </a:endParaRPr>
          </a:p>
          <a:p>
            <a:endParaRPr lang="es-C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49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D8556-1EEE-7DCF-E29D-CA47F6B0FF49}"/>
              </a:ext>
            </a:extLst>
          </p:cNvPr>
          <p:cNvSpPr txBox="1"/>
          <p:nvPr/>
        </p:nvSpPr>
        <p:spPr>
          <a:xfrm>
            <a:off x="8489261" y="-3082"/>
            <a:ext cx="3706762" cy="2803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s-CO" sz="12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Realizado en una máquina virtual Ubuntu 20.04</a:t>
            </a:r>
            <a:endParaRPr lang="es-CO" sz="1200" cap="all" dirty="0">
              <a:ln w="3175" cmpd="sng">
                <a:noFill/>
              </a:ln>
              <a:latin typeface="+mj-lt"/>
              <a:ea typeface="+mj-ea"/>
              <a:cs typeface="Calibri Light"/>
            </a:endParaRPr>
          </a:p>
        </p:txBody>
      </p:sp>
      <p:pic>
        <p:nvPicPr>
          <p:cNvPr id="40" name="Imagen 4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D939C7C-9BC9-B4B5-EA7B-C282441E1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7" t="-505" r="42133" b="505"/>
          <a:stretch/>
        </p:blipFill>
        <p:spPr>
          <a:xfrm>
            <a:off x="20" y="975"/>
            <a:ext cx="7557785" cy="6857936"/>
          </a:xfrm>
          <a:prstGeom prst="rect">
            <a:avLst/>
          </a:prstGeom>
        </p:spPr>
      </p:pic>
      <p:graphicFrame>
        <p:nvGraphicFramePr>
          <p:cNvPr id="18" name="CuadroTexto 5">
            <a:extLst>
              <a:ext uri="{FF2B5EF4-FFF2-40B4-BE49-F238E27FC236}">
                <a16:creationId xmlns:a16="http://schemas.microsoft.com/office/drawing/2014/main" id="{4E5EF036-F41E-08AC-9EB4-E9149CB28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54604"/>
              </p:ext>
            </p:extLst>
          </p:nvPr>
        </p:nvGraphicFramePr>
        <p:xfrm>
          <a:off x="7865806" y="2251587"/>
          <a:ext cx="3706762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5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80D8556-1EEE-7DCF-E29D-CA47F6B0FF49}"/>
              </a:ext>
            </a:extLst>
          </p:cNvPr>
          <p:cNvSpPr txBox="1"/>
          <p:nvPr/>
        </p:nvSpPr>
        <p:spPr>
          <a:xfrm>
            <a:off x="8511886" y="6540498"/>
            <a:ext cx="3680113" cy="319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dirty="0">
                <a:cs typeface="Calibri"/>
              </a:rPr>
              <a:t>Realizado en una máquina virtual Ubuntu 20.04</a:t>
            </a:r>
            <a:endParaRPr lang="es-ES" sz="1400">
              <a:cs typeface="Calibri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178E56-1ED9-A826-8F07-C9003583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10" y="-2309"/>
            <a:ext cx="6194425" cy="601904"/>
          </a:xfrm>
        </p:spPr>
        <p:txBody>
          <a:bodyPr>
            <a:normAutofit fontScale="90000"/>
          </a:bodyPr>
          <a:lstStyle/>
          <a:p>
            <a:r>
              <a:rPr lang="es-ES" dirty="0">
                <a:cs typeface="Calibri Light"/>
              </a:rPr>
              <a:t>Configuración del routing</a:t>
            </a:r>
            <a:endParaRPr lang="es-ES" dirty="0"/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52AEC83D-CF1D-7056-E560-C3189829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12" y="599595"/>
            <a:ext cx="11191775" cy="57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0178E56-1ED9-A826-8F07-C9003583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Firewall</a:t>
            </a: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9156A1-EB98-90AF-0ACF-7CDA1E57A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38" y="1528005"/>
            <a:ext cx="4408784" cy="50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8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53DD-6F35-D8E3-06EA-95B13947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983" y="2699327"/>
            <a:ext cx="7937790" cy="1456267"/>
          </a:xfrm>
        </p:spPr>
        <p:txBody>
          <a:bodyPr/>
          <a:lstStyle/>
          <a:p>
            <a:r>
              <a:rPr lang="es-ES" dirty="0">
                <a:cs typeface="Calibri Light"/>
              </a:rPr>
              <a:t>Demostración de la implementación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79793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68EC-7291-99D5-25D7-E3EED892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¿Qué es SDN?</a:t>
            </a:r>
            <a:endParaRPr lang="es-ES" dirty="0"/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92E2A14B-E6DE-A838-2D5D-B7D7E337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890049"/>
            <a:ext cx="6897878" cy="508718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74AD2-2A83-E00C-23D0-91C42DC10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Software </a:t>
            </a:r>
            <a:r>
              <a:rPr lang="es-ES" dirty="0" err="1">
                <a:ea typeface="+mn-lt"/>
                <a:cs typeface="+mn-lt"/>
              </a:rPr>
              <a:t>Defined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Networking</a:t>
            </a:r>
            <a:endParaRPr lang="es-ES" err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s-ES" dirty="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dirty="0">
                <a:cs typeface="Calibri"/>
              </a:rPr>
              <a:t>Permiten la fácil implementación de servicios de red de forma determinista, dinámica y de forma escalable, reduciendo la carga de trabajo del administrador a la hora de gestionar los servicios a bajo nivel.</a:t>
            </a:r>
          </a:p>
        </p:txBody>
      </p:sp>
    </p:spTree>
    <p:extLst>
      <p:ext uri="{BB962C8B-B14F-4D97-AF65-F5344CB8AC3E}">
        <p14:creationId xmlns:p14="http://schemas.microsoft.com/office/powerpoint/2010/main" val="166287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6DDDB-54C3-EBB3-3F1D-E48D1FFF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cs typeface="Calibri Light"/>
              </a:rPr>
              <a:t>¿ que se busca con un balanceador de carga?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F909D-94B8-3941-5A49-5E606EC1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s-ES" dirty="0">
                <a:cs typeface="Calibri"/>
              </a:rPr>
              <a:t>Distribuir el tráfico de la red teniendo en cuenta la disponibilidad de procesamiento y recursos disponibles en un sistema computacional.</a:t>
            </a:r>
          </a:p>
          <a:p>
            <a:pPr>
              <a:buClr>
                <a:srgbClr val="FFFFFF"/>
              </a:buClr>
            </a:pPr>
            <a:r>
              <a:rPr lang="es-ES" dirty="0">
                <a:cs typeface="Calibri"/>
              </a:rPr>
              <a:t>Busca maximizar el uso de recursos permitiendo mejores desempeños en el sistema computacional</a:t>
            </a:r>
          </a:p>
          <a:p>
            <a:pPr>
              <a:buClr>
                <a:srgbClr val="FFFFFF"/>
              </a:buClr>
            </a:pPr>
            <a:r>
              <a:rPr lang="es-ES" dirty="0">
                <a:cs typeface="Calibri"/>
              </a:rPr>
              <a:t>Normalmente se implementa en sitios web con grandes cantidades de trafico.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63F26D45-BF8E-65E5-DBF6-284178D7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2113616"/>
            <a:ext cx="5447070" cy="23013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25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36B6-E870-B3E3-5AE5-63F52A03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Firewall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D9EEF-EC88-FADF-180E-8F4746A4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681443" cy="3649133"/>
          </a:xfrm>
        </p:spPr>
        <p:txBody>
          <a:bodyPr/>
          <a:lstStyle/>
          <a:p>
            <a:pPr marL="0" indent="0" algn="just">
              <a:buNone/>
            </a:pPr>
            <a:r>
              <a:rPr lang="es-MX" b="0" i="0" dirty="0">
                <a:effectLst/>
                <a:latin typeface="Roboto" panose="02000000000000000000" pitchFamily="2" charset="0"/>
              </a:rPr>
              <a:t>Un firewall es un sistema que controla el tráfico saliente y entrante no autorizado en una red LAN. Las redes LAN (Local Access Network) son aquellas que tenemos en casa, contando desde el </a:t>
            </a:r>
            <a:r>
              <a:rPr lang="es-MX" b="0" i="0" dirty="0" err="1">
                <a:effectLst/>
                <a:latin typeface="Roboto" panose="02000000000000000000" pitchFamily="2" charset="0"/>
              </a:rPr>
              <a:t>router</a:t>
            </a:r>
            <a:r>
              <a:rPr lang="es-MX" b="0" i="0" dirty="0">
                <a:effectLst/>
                <a:latin typeface="Roboto" panose="02000000000000000000" pitchFamily="2" charset="0"/>
              </a:rPr>
              <a:t> hacia los distintos dispositivos que podamos tener conectados a él, tanto por cable como por </a:t>
            </a:r>
            <a:r>
              <a:rPr lang="es-MX" b="0" i="0" dirty="0" err="1">
                <a:effectLst/>
                <a:latin typeface="Roboto" panose="02000000000000000000" pitchFamily="2" charset="0"/>
              </a:rPr>
              <a:t>WiFi</a:t>
            </a:r>
            <a:r>
              <a:rPr lang="es-MX" b="0" i="0" dirty="0">
                <a:effectLst/>
                <a:latin typeface="Roboto" panose="02000000000000000000" pitchFamily="2" charset="0"/>
              </a:rPr>
              <a:t>. El término firewall, o cortafuegos, hace referencia a un sistema de seguridad informática que previene del acceso no autorizado a nuestra LAN.</a:t>
            </a:r>
            <a:endParaRPr lang="es-CO" dirty="0"/>
          </a:p>
        </p:txBody>
      </p:sp>
      <p:pic>
        <p:nvPicPr>
          <p:cNvPr id="1026" name="Picture 2" descr="Network design: Firewall, IDS/IPS | Infosec Resources">
            <a:extLst>
              <a:ext uri="{FF2B5EF4-FFF2-40B4-BE49-F238E27FC236}">
                <a16:creationId xmlns:a16="http://schemas.microsoft.com/office/drawing/2014/main" id="{3FE11513-7885-63C8-A953-945197DA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35" y="2734878"/>
            <a:ext cx="4237827" cy="2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Piezas metálicas de tres en raya">
            <a:extLst>
              <a:ext uri="{FF2B5EF4-FFF2-40B4-BE49-F238E27FC236}">
                <a16:creationId xmlns:a16="http://schemas.microsoft.com/office/drawing/2014/main" id="{43B9E221-0203-E742-9BA2-6C18C344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CD1303-FAEE-A503-432C-6F48D371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Alternativas de solución no seleccionadas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4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0382A721-DD84-6F23-C615-ABDE166AC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6" t="3297" r="3351" b="1978"/>
          <a:stretch/>
        </p:blipFill>
        <p:spPr>
          <a:xfrm>
            <a:off x="1865446" y="707645"/>
            <a:ext cx="8470277" cy="54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7E8AA-5896-5525-7A36-C5A2DAE4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cs typeface="Calibri Light"/>
              </a:rPr>
              <a:t>Alternativa de solución elegida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77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EB6BA5-307B-4420-911B-F4EA0423D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3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3D8EAF-5B48-41BF-A451-905D5E62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3FFD25-0953-4586-B961-A47FDC115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F36F37-03DC-9CD5-5412-5FC193125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93"/>
          <a:stretch/>
        </p:blipFill>
        <p:spPr>
          <a:xfrm>
            <a:off x="2703210" y="1514102"/>
            <a:ext cx="6785580" cy="38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10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D0815-A5C7-4BEB-93BC-3016EE51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¿Por qué </a:t>
            </a:r>
            <a:r>
              <a:rPr lang="es-ES" dirty="0" err="1">
                <a:cs typeface="Calibri Light"/>
              </a:rPr>
              <a:t>mininet</a:t>
            </a:r>
            <a:r>
              <a:rPr lang="es-ES" dirty="0">
                <a:cs typeface="Calibri Light"/>
              </a:rPr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3CFEA-5383-D3FC-0D56-E16F53D6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s-ES" dirty="0">
                <a:cs typeface="Calibri"/>
              </a:rPr>
              <a:t>La cantidad de documentación disponible es abundante y de fácil comprensión.</a:t>
            </a:r>
          </a:p>
          <a:p>
            <a:pPr>
              <a:buClr>
                <a:srgbClr val="FFFFFF"/>
              </a:buClr>
            </a:pPr>
            <a:r>
              <a:rPr lang="es-ES" dirty="0">
                <a:cs typeface="Calibri"/>
              </a:rPr>
              <a:t>Fácil implementación y compatible con POX permite un buen control de fallos</a:t>
            </a:r>
          </a:p>
          <a:p>
            <a:pPr>
              <a:buClr>
                <a:srgbClr val="FFFFFF"/>
              </a:buClr>
            </a:pPr>
            <a:endParaRPr lang="es-ES" dirty="0">
              <a:cs typeface="Calibri"/>
            </a:endParaRPr>
          </a:p>
        </p:txBody>
      </p:sp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4D6E079F-1CB0-A3AF-EBC9-D7D4FA25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51578"/>
            <a:ext cx="6095593" cy="39926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40DE4D0-0588-7361-E08B-DCCBFE369296}"/>
              </a:ext>
            </a:extLst>
          </p:cNvPr>
          <p:cNvSpPr/>
          <p:nvPr/>
        </p:nvSpPr>
        <p:spPr>
          <a:xfrm>
            <a:off x="7852095" y="1837189"/>
            <a:ext cx="1040235" cy="26005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atin typeface="Articulate Narrow" panose="02000506040000020004" pitchFamily="2" charset="0"/>
                <a:cs typeface="Arabic Typesetting" panose="03020402040406030203" pitchFamily="66" charset="-78"/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61450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388</Words>
  <Application>Microsoft Office PowerPoint</Application>
  <PresentationFormat>Panorámica</PresentationFormat>
  <Paragraphs>37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Articulate Narrow</vt:lpstr>
      <vt:lpstr>Calibri</vt:lpstr>
      <vt:lpstr>Calibri Light</vt:lpstr>
      <vt:lpstr>Roboto</vt:lpstr>
      <vt:lpstr>Celestial</vt:lpstr>
      <vt:lpstr>SDN mininet con firewall, balanceador de carga y tolerancia a fallos</vt:lpstr>
      <vt:lpstr>¿Qué es SDN?</vt:lpstr>
      <vt:lpstr>¿ que se busca con un balanceador de carga?</vt:lpstr>
      <vt:lpstr>Firewall</vt:lpstr>
      <vt:lpstr>Alternativas de solución no seleccionadas</vt:lpstr>
      <vt:lpstr>Presentación de PowerPoint</vt:lpstr>
      <vt:lpstr>Alternativa de solución elegida</vt:lpstr>
      <vt:lpstr>Presentación de PowerPoint</vt:lpstr>
      <vt:lpstr>¿Por qué mininet?</vt:lpstr>
      <vt:lpstr>Configuración inicial</vt:lpstr>
      <vt:lpstr>Presentación de PowerPoint</vt:lpstr>
      <vt:lpstr>Configuración del routing</vt:lpstr>
      <vt:lpstr>Firewall</vt:lpstr>
      <vt:lpstr>Demostración de la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ANDRES RAMIREZ LEGARDA</cp:lastModifiedBy>
  <cp:revision>256</cp:revision>
  <dcterms:created xsi:type="dcterms:W3CDTF">2022-11-07T14:30:26Z</dcterms:created>
  <dcterms:modified xsi:type="dcterms:W3CDTF">2022-11-08T22:27:37Z</dcterms:modified>
</cp:coreProperties>
</file>