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8A7-B36D-4EAA-A263-867E6D34D01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614B-D581-4D50-979C-AE42129E4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4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8A7-B36D-4EAA-A263-867E6D34D01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614B-D581-4D50-979C-AE42129E4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0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8A7-B36D-4EAA-A263-867E6D34D01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614B-D581-4D50-979C-AE42129E4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69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8A7-B36D-4EAA-A263-867E6D34D01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614B-D581-4D50-979C-AE42129E4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255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8A7-B36D-4EAA-A263-867E6D34D01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614B-D581-4D50-979C-AE42129E4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306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8A7-B36D-4EAA-A263-867E6D34D01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614B-D581-4D50-979C-AE42129E4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12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8A7-B36D-4EAA-A263-867E6D34D01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614B-D581-4D50-979C-AE42129E4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53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8A7-B36D-4EAA-A263-867E6D34D01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614B-D581-4D50-979C-AE42129E4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58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8A7-B36D-4EAA-A263-867E6D34D01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614B-D581-4D50-979C-AE42129E4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72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8A7-B36D-4EAA-A263-867E6D34D01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614B-D581-4D50-979C-AE42129E4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1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8A7-B36D-4EAA-A263-867E6D34D01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614B-D581-4D50-979C-AE42129E4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40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8A7-B36D-4EAA-A263-867E6D34D01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614B-D581-4D50-979C-AE42129E4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38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8A7-B36D-4EAA-A263-867E6D34D01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614B-D581-4D50-979C-AE42129E4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6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B18B8A7-B36D-4EAA-A263-867E6D34D01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0D614B-D581-4D50-979C-AE42129E4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54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B18B8A7-B36D-4EAA-A263-867E6D34D01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0D614B-D581-4D50-979C-AE42129E4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30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files/live/sites/isoorg/files/store/en/PUB10001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93F7-4480-463F-2523-B44B3D480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Development and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76A51-00D1-508D-049F-96C120ADB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Reece Turner</a:t>
            </a:r>
          </a:p>
        </p:txBody>
      </p:sp>
    </p:spTree>
    <p:extLst>
      <p:ext uri="{BB962C8B-B14F-4D97-AF65-F5344CB8AC3E}">
        <p14:creationId xmlns:p14="http://schemas.microsoft.com/office/powerpoint/2010/main" val="350154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4522-8F25-8F8A-8C4B-991EF43C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522C-1021-0394-7C52-F77DBCA1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minimalised convolution on my website to ensure that people of any inability should find it relatively simple to use. In addition for example, I have only used text where required so even people with dyslexia can understand the website. In addition to this, the majority of the website is a variation of black and white which makes it easy on the eye and helps people who are colour blind.</a:t>
            </a:r>
          </a:p>
        </p:txBody>
      </p:sp>
    </p:spTree>
    <p:extLst>
      <p:ext uri="{BB962C8B-B14F-4D97-AF65-F5344CB8AC3E}">
        <p14:creationId xmlns:p14="http://schemas.microsoft.com/office/powerpoint/2010/main" val="216167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4522-8F25-8F8A-8C4B-991EF43C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Professional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522C-1021-0394-7C52-F77DBCA1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33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esk with technical drawings, pencil and tools">
            <a:extLst>
              <a:ext uri="{FF2B5EF4-FFF2-40B4-BE49-F238E27FC236}">
                <a16:creationId xmlns:a16="http://schemas.microsoft.com/office/drawing/2014/main" id="{817AA4D3-44BD-191C-98FF-45E43A176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282" b="10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654522-8F25-8F8A-8C4B-991EF43C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Functional and</a:t>
            </a:r>
            <a:br>
              <a:rPr lang="en-US" sz="5400"/>
            </a:br>
            <a:r>
              <a:rPr lang="en-US" sz="540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3973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27AA-A05A-53D3-40C7-8A090A38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EC8E-64CE-381F-1951-A266905E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Authentication</a:t>
            </a:r>
          </a:p>
          <a:p>
            <a:r>
              <a:rPr lang="en-GB" dirty="0"/>
              <a:t>Authorisation levels</a:t>
            </a:r>
          </a:p>
          <a:p>
            <a:r>
              <a:rPr lang="en-GB" dirty="0"/>
              <a:t>Clearly outlines what the final product resembles.</a:t>
            </a:r>
          </a:p>
          <a:p>
            <a:r>
              <a:rPr lang="en-GB" dirty="0"/>
              <a:t>Fundamentals were introduced before non functional requirements to ensure correct measures of authentication.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94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27AA-A05A-53D3-40C7-8A090A38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EC8E-64CE-381F-1951-A266905E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  <a:p>
            <a:r>
              <a:rPr lang="en-GB" dirty="0"/>
              <a:t>Reliability</a:t>
            </a:r>
          </a:p>
          <a:p>
            <a:r>
              <a:rPr lang="en-GB" dirty="0"/>
              <a:t>Scalability</a:t>
            </a:r>
          </a:p>
          <a:p>
            <a:r>
              <a:rPr lang="en-GB" dirty="0"/>
              <a:t>Performance</a:t>
            </a:r>
          </a:p>
          <a:p>
            <a:r>
              <a:rPr lang="en-GB" dirty="0"/>
              <a:t>Meets Target Audience requirements</a:t>
            </a:r>
          </a:p>
          <a:p>
            <a:r>
              <a:rPr lang="en-GB" dirty="0"/>
              <a:t>Features that are desirable</a:t>
            </a:r>
          </a:p>
        </p:txBody>
      </p:sp>
    </p:spTree>
    <p:extLst>
      <p:ext uri="{BB962C8B-B14F-4D97-AF65-F5344CB8AC3E}">
        <p14:creationId xmlns:p14="http://schemas.microsoft.com/office/powerpoint/2010/main" val="237062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Transparent padlock">
            <a:extLst>
              <a:ext uri="{FF2B5EF4-FFF2-40B4-BE49-F238E27FC236}">
                <a16:creationId xmlns:a16="http://schemas.microsoft.com/office/drawing/2014/main" id="{4FC765EE-156D-0E2B-6F9C-9550ECA62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654522-8F25-8F8A-8C4B-991EF43C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SaaS Security</a:t>
            </a:r>
          </a:p>
        </p:txBody>
      </p:sp>
    </p:spTree>
    <p:extLst>
      <p:ext uri="{BB962C8B-B14F-4D97-AF65-F5344CB8AC3E}">
        <p14:creationId xmlns:p14="http://schemas.microsoft.com/office/powerpoint/2010/main" val="358484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27AA-A05A-53D3-40C7-8A090A38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SaaS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EC8E-64CE-381F-1951-A266905E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Hashed passwords</a:t>
            </a:r>
          </a:p>
          <a:p>
            <a:r>
              <a:rPr lang="en-GB" dirty="0"/>
              <a:t>Minimalistic session usage</a:t>
            </a:r>
          </a:p>
          <a:p>
            <a:r>
              <a:rPr lang="en-GB" dirty="0"/>
              <a:t>Password checking is used throughout the website i.e. (Logging in, Updating user profiles).</a:t>
            </a:r>
          </a:p>
          <a:p>
            <a:r>
              <a:rPr lang="en-GB" dirty="0"/>
              <a:t>The user is typically untrustworthy therefore all important data is handled server side so even with incorrect inputs the user cannot make any illicit modifications.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33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FD1B2998-7182-4261-9D87-E3D8F57ED3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D27AA-A05A-53D3-40C7-8A090A38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Testing the Software</a:t>
            </a:r>
          </a:p>
        </p:txBody>
      </p:sp>
    </p:spTree>
    <p:extLst>
      <p:ext uri="{BB962C8B-B14F-4D97-AF65-F5344CB8AC3E}">
        <p14:creationId xmlns:p14="http://schemas.microsoft.com/office/powerpoint/2010/main" val="146696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5715-FC78-1F85-C53B-AEA40400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to cover in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A135-1B02-317A-D697-BB15BD38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Database design.</a:t>
            </a:r>
          </a:p>
          <a:p>
            <a:r>
              <a:rPr lang="en-GB" dirty="0"/>
              <a:t>Legal, Ethical, Social, and Professional Issues.</a:t>
            </a:r>
          </a:p>
          <a:p>
            <a:r>
              <a:rPr lang="en-GB" dirty="0"/>
              <a:t>Functional and Non-Functional requirements.</a:t>
            </a:r>
          </a:p>
          <a:p>
            <a:r>
              <a:rPr lang="en-GB" dirty="0"/>
              <a:t>SaaS Security.</a:t>
            </a:r>
          </a:p>
          <a:p>
            <a:r>
              <a:rPr lang="en-GB" dirty="0"/>
              <a:t>Booking System.</a:t>
            </a:r>
          </a:p>
          <a:p>
            <a:r>
              <a:rPr lang="en-GB" dirty="0"/>
              <a:t>Testing the Software.</a:t>
            </a:r>
          </a:p>
        </p:txBody>
      </p:sp>
    </p:spTree>
    <p:extLst>
      <p:ext uri="{BB962C8B-B14F-4D97-AF65-F5344CB8AC3E}">
        <p14:creationId xmlns:p14="http://schemas.microsoft.com/office/powerpoint/2010/main" val="26370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144D85-8880-9828-20F3-33766791D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08AFCEE-ABCE-42CF-D111-585D6228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SQL Database design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3AD7CA5-10AB-EEB9-5A17-9E0E24BA9406}"/>
              </a:ext>
            </a:extLst>
          </p:cNvPr>
          <p:cNvSpPr txBox="1">
            <a:spLocks/>
          </p:cNvSpPr>
          <p:nvPr/>
        </p:nvSpPr>
        <p:spPr>
          <a:xfrm>
            <a:off x="838200" y="3294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4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F9C4-2650-E7D7-8D2B-D40B9686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Database design – First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47D20-74F0-15F2-558F-D9419D77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34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95D7-0CAA-B40E-163E-FB7B4529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Database design – Second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AD405-2C5E-139C-DA96-E4FCEE91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9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A7B3-4404-07EA-3FF3-900BE725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Database design – Third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EA0D-CDB1-8DB7-23C6-D871EC8B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66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6221C18D-8FDF-F075-D8EE-FE8BE9608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677" b="22323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1BC338-C30B-AC97-79E8-6E77BD87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Legal, Ethical, Social, and Professional Issues.</a:t>
            </a:r>
          </a:p>
        </p:txBody>
      </p:sp>
    </p:spTree>
    <p:extLst>
      <p:ext uri="{BB962C8B-B14F-4D97-AF65-F5344CB8AC3E}">
        <p14:creationId xmlns:p14="http://schemas.microsoft.com/office/powerpoint/2010/main" val="307878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4522-8F25-8F8A-8C4B-991EF43C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522C-1021-0394-7C52-F77DBCA1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 Data Protection Regulation 2018</a:t>
            </a:r>
          </a:p>
          <a:p>
            <a:r>
              <a:rPr lang="en-GB" dirty="0"/>
              <a:t>Data Protection Act 2018</a:t>
            </a:r>
          </a:p>
        </p:txBody>
      </p:sp>
    </p:spTree>
    <p:extLst>
      <p:ext uri="{BB962C8B-B14F-4D97-AF65-F5344CB8AC3E}">
        <p14:creationId xmlns:p14="http://schemas.microsoft.com/office/powerpoint/2010/main" val="275145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4522-8F25-8F8A-8C4B-991EF43C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522C-1021-0394-7C52-F77DBCA1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ISO Code of Ethics Conduct 2023 - </a:t>
            </a:r>
            <a:r>
              <a:rPr lang="en-GB" dirty="0">
                <a:hlinkClick r:id="rId2"/>
              </a:rPr>
              <a:t>https://www.iso.org/files/live/sites/isoorg/files/store/en/PUB100011.pdf</a:t>
            </a:r>
            <a:endParaRPr lang="en-GB" dirty="0"/>
          </a:p>
          <a:p>
            <a:r>
              <a:rPr lang="en-GB" dirty="0"/>
              <a:t>Impact the website has on the environment. For example, reducing the amount of bandwidth or packets needed to safe electricity. This can be compressing CSS into a single file or using less iterative loops to optimise efficiency.</a:t>
            </a:r>
          </a:p>
          <a:p>
            <a:r>
              <a:rPr lang="en-GB" dirty="0"/>
              <a:t>I have used Scalable Vector Graphics rather than Bitmap images to reduce payload.</a:t>
            </a:r>
          </a:p>
          <a:p>
            <a:r>
              <a:rPr lang="en-GB" dirty="0"/>
              <a:t>My graphics came from open source, royalty free locations such as </a:t>
            </a:r>
            <a:r>
              <a:rPr lang="en-GB" dirty="0" err="1"/>
              <a:t>Pexels</a:t>
            </a:r>
            <a:r>
              <a:rPr lang="en-GB" dirty="0"/>
              <a:t> and Font-Awesome. I have a document  which has all the credits and used images with links to them)</a:t>
            </a:r>
          </a:p>
        </p:txBody>
      </p:sp>
    </p:spTree>
    <p:extLst>
      <p:ext uri="{BB962C8B-B14F-4D97-AF65-F5344CB8AC3E}">
        <p14:creationId xmlns:p14="http://schemas.microsoft.com/office/powerpoint/2010/main" val="3586889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</TotalTime>
  <Words>393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Quotable</vt:lpstr>
      <vt:lpstr>Web Development and Databases</vt:lpstr>
      <vt:lpstr>Topics to cover in this presentation</vt:lpstr>
      <vt:lpstr>SQL Database design</vt:lpstr>
      <vt:lpstr>SQL Database design – First Normal Form</vt:lpstr>
      <vt:lpstr>SQL Database design – Second Normal Form</vt:lpstr>
      <vt:lpstr>SQL Database design – Third Normal Form</vt:lpstr>
      <vt:lpstr>Legal, Ethical, Social, and Professional Issues.</vt:lpstr>
      <vt:lpstr>Legal Issues</vt:lpstr>
      <vt:lpstr>Ethical Issues</vt:lpstr>
      <vt:lpstr>Social Issues</vt:lpstr>
      <vt:lpstr>Professional Issues</vt:lpstr>
      <vt:lpstr>Functional and Non-functional requirements</vt:lpstr>
      <vt:lpstr>Functional requirements.</vt:lpstr>
      <vt:lpstr>Non-functional requirements</vt:lpstr>
      <vt:lpstr>SaaS Security</vt:lpstr>
      <vt:lpstr>SaaS Security</vt:lpstr>
      <vt:lpstr>Testing the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and Databases</dc:title>
  <dc:creator>Reece Turner</dc:creator>
  <cp:lastModifiedBy>Reece Turner</cp:lastModifiedBy>
  <cp:revision>29</cp:revision>
  <dcterms:created xsi:type="dcterms:W3CDTF">2023-04-20T01:33:29Z</dcterms:created>
  <dcterms:modified xsi:type="dcterms:W3CDTF">2023-04-20T02:12:46Z</dcterms:modified>
</cp:coreProperties>
</file>