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0A52-E667-476B-8838-126AA17E4018}" type="datetimeFigureOut">
              <a:rPr lang="de-DE" smtClean="0"/>
              <a:t>11.05.2016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B993-8644-4772-B335-EDF7BC292B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39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0A52-E667-476B-8838-126AA17E4018}" type="datetimeFigureOut">
              <a:rPr lang="de-DE" smtClean="0"/>
              <a:t>11.05.2016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B993-8644-4772-B335-EDF7BC292B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52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0A52-E667-476B-8838-126AA17E4018}" type="datetimeFigureOut">
              <a:rPr lang="de-DE" smtClean="0"/>
              <a:t>11.05.2016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B993-8644-4772-B335-EDF7BC292B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36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0A52-E667-476B-8838-126AA17E4018}" type="datetimeFigureOut">
              <a:rPr lang="de-DE" smtClean="0"/>
              <a:t>11.05.2016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B993-8644-4772-B335-EDF7BC292B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1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0A52-E667-476B-8838-126AA17E4018}" type="datetimeFigureOut">
              <a:rPr lang="de-DE" smtClean="0"/>
              <a:t>11.05.2016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B993-8644-4772-B335-EDF7BC292B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49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0A52-E667-476B-8838-126AA17E4018}" type="datetimeFigureOut">
              <a:rPr lang="de-DE" smtClean="0"/>
              <a:t>11.05.2016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B993-8644-4772-B335-EDF7BC292B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614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0A52-E667-476B-8838-126AA17E4018}" type="datetimeFigureOut">
              <a:rPr lang="de-DE" smtClean="0"/>
              <a:t>11.05.2016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B993-8644-4772-B335-EDF7BC292B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70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0A52-E667-476B-8838-126AA17E4018}" type="datetimeFigureOut">
              <a:rPr lang="de-DE" smtClean="0"/>
              <a:t>11.05.2016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B993-8644-4772-B335-EDF7BC292B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44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0A52-E667-476B-8838-126AA17E4018}" type="datetimeFigureOut">
              <a:rPr lang="de-DE" smtClean="0"/>
              <a:t>11.05.2016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B993-8644-4772-B335-EDF7BC292B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82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0A52-E667-476B-8838-126AA17E4018}" type="datetimeFigureOut">
              <a:rPr lang="de-DE" smtClean="0"/>
              <a:t>11.05.2016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B993-8644-4772-B335-EDF7BC292B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28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0A52-E667-476B-8838-126AA17E4018}" type="datetimeFigureOut">
              <a:rPr lang="de-DE" smtClean="0"/>
              <a:t>11.05.2016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B993-8644-4772-B335-EDF7BC292B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04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F0A52-E667-476B-8838-126AA17E4018}" type="datetimeFigureOut">
              <a:rPr lang="de-DE" smtClean="0"/>
              <a:t>11.05.2016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B993-8644-4772-B335-EDF7BC292B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07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Pageflow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Smart Handwerk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384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89" y="1042751"/>
            <a:ext cx="3048264" cy="438188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73841" y="3233691"/>
            <a:ext cx="95878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891" y="967919"/>
            <a:ext cx="3048264" cy="4389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82910" y="5800101"/>
            <a:ext cx="2275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Login Screen, bei „hier registrieren“ auch über </a:t>
            </a:r>
            <a:r>
              <a:rPr lang="de-DE" sz="1000" dirty="0" err="1" smtClean="0"/>
              <a:t>facebook</a:t>
            </a:r>
            <a:r>
              <a:rPr lang="de-DE" sz="1000" dirty="0" smtClean="0"/>
              <a:t> möglich</a:t>
            </a:r>
            <a:endParaRPr lang="de-DE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6791757" y="5800101"/>
            <a:ext cx="2275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Home Screen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593920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45" y="2383057"/>
            <a:ext cx="2408129" cy="43971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954" y="995317"/>
            <a:ext cx="3390900" cy="5143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466173" y="1401192"/>
            <a:ext cx="1768476" cy="730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03436" y="1703221"/>
            <a:ext cx="11977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SidePanel</a:t>
            </a:r>
            <a:r>
              <a:rPr lang="de-DE" sz="1000" dirty="0" smtClean="0"/>
              <a:t> geht auf und „liegt über“ Seite</a:t>
            </a:r>
            <a:endParaRPr lang="de-DE" sz="1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8643" y="2383057"/>
            <a:ext cx="3207568" cy="424982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033639" y="1401192"/>
            <a:ext cx="393758" cy="83928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61206" y="1703221"/>
            <a:ext cx="12943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Neue Suche oder Neue Biete anlegen über </a:t>
            </a:r>
            <a:r>
              <a:rPr lang="de-DE" sz="1000" dirty="0" err="1" smtClean="0"/>
              <a:t>PopUp</a:t>
            </a:r>
            <a:endParaRPr lang="de-DE" sz="1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5203" y="2383057"/>
            <a:ext cx="2438611" cy="3497883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7471854" y="1401192"/>
            <a:ext cx="2187051" cy="83928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88606" y="1728621"/>
            <a:ext cx="12943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GoogleMaps</a:t>
            </a:r>
            <a:r>
              <a:rPr lang="de-DE" sz="1000" dirty="0" smtClean="0"/>
              <a:t> „</a:t>
            </a:r>
            <a:r>
              <a:rPr lang="de-DE" sz="1000" dirty="0" err="1" smtClean="0"/>
              <a:t>AddIn</a:t>
            </a:r>
            <a:r>
              <a:rPr lang="de-DE" sz="1000" dirty="0" smtClean="0"/>
              <a:t>“ mit Suche und Biete in der Nähe</a:t>
            </a:r>
            <a:endParaRPr lang="de-DE" sz="1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794159" y="785483"/>
            <a:ext cx="301841" cy="37773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887684" y="811659"/>
            <a:ext cx="301841" cy="37773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635715" y="709673"/>
            <a:ext cx="301841" cy="37773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88111" y="155675"/>
            <a:ext cx="14486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Von anderen Seiten zurück zum </a:t>
            </a:r>
            <a:r>
              <a:rPr lang="de-DE" sz="1000" dirty="0" err="1" smtClean="0"/>
              <a:t>HomeScreen</a:t>
            </a:r>
            <a:endParaRPr lang="de-DE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5579417" y="301136"/>
            <a:ext cx="1448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Suche und Biete durchsuchen</a:t>
            </a:r>
            <a:endParaRPr lang="de-DE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7222665" y="287431"/>
            <a:ext cx="1811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Private Nachrichten mit Anbietern/Nachfragern, bei mehreren Involvierten und Abhängigkeiten: Gruppenchats</a:t>
            </a:r>
            <a:endParaRPr lang="de-DE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804575" y="5680885"/>
            <a:ext cx="1197721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err="1" smtClean="0"/>
              <a:t>ToDo</a:t>
            </a:r>
            <a:r>
              <a:rPr lang="de-DE" sz="1000" dirty="0" smtClean="0"/>
              <a:t>: diese abhängigen Seiten entwerfen!</a:t>
            </a:r>
            <a:endParaRPr lang="de-DE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9095377" y="241264"/>
            <a:ext cx="1197721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err="1" smtClean="0"/>
              <a:t>ToDo</a:t>
            </a:r>
            <a:r>
              <a:rPr lang="de-DE" sz="1000" dirty="0" smtClean="0"/>
              <a:t>: diese Seiten entwerfen!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01986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0195"/>
          </a:xfrm>
        </p:spPr>
        <p:txBody>
          <a:bodyPr>
            <a:normAutofit/>
          </a:bodyPr>
          <a:lstStyle/>
          <a:p>
            <a:r>
              <a:rPr lang="de-DE" sz="1800" dirty="0" smtClean="0"/>
              <a:t>Anfrage erstellen </a:t>
            </a:r>
            <a:r>
              <a:rPr lang="de-DE" sz="1800" dirty="0" smtClean="0"/>
              <a:t>(</a:t>
            </a:r>
            <a:r>
              <a:rPr lang="de-DE" sz="1800" dirty="0" err="1" smtClean="0"/>
              <a:t>Nachfragersicht</a:t>
            </a:r>
            <a:r>
              <a:rPr lang="de-DE" sz="1800" dirty="0" smtClean="0"/>
              <a:t>) (</a:t>
            </a:r>
            <a:r>
              <a:rPr lang="de-DE" sz="1800" dirty="0" smtClean="0"/>
              <a:t>1/2)</a:t>
            </a:r>
            <a:endParaRPr lang="de-DE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5586"/>
            <a:ext cx="2895851" cy="3337849"/>
          </a:xfrm>
          <a:prstGeom prst="rect">
            <a:avLst/>
          </a:prstGeom>
        </p:spPr>
      </p:pic>
      <p:pic>
        <p:nvPicPr>
          <p:cNvPr id="2050" name="Picture 2" descr="C:\Users\D060196\AppData\Local\Temp\SNAGHTML13c06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848" y="491292"/>
            <a:ext cx="2392316" cy="594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71268" y="3755254"/>
            <a:ext cx="12073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Einzelne Rubriken lassen sich ausklappen</a:t>
            </a:r>
            <a:endParaRPr lang="de-DE" sz="1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86074" y="3588798"/>
            <a:ext cx="95878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4030" y="1192523"/>
            <a:ext cx="2848327" cy="47925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06668" y="3780654"/>
            <a:ext cx="12073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Beim Klicken von Speichern:  Anfrageübersicht</a:t>
            </a:r>
          </a:p>
          <a:p>
            <a:r>
              <a:rPr lang="de-DE" sz="1000" dirty="0" smtClean="0"/>
              <a:t>Beim Abbrechen: zurück auf Home Screen</a:t>
            </a:r>
            <a:endParaRPr lang="de-DE" sz="10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821474" y="3614198"/>
            <a:ext cx="95878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843" y="1406932"/>
            <a:ext cx="3048264" cy="3886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0262" y="847472"/>
            <a:ext cx="3048264" cy="3886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5848" y="186271"/>
            <a:ext cx="2392316" cy="30502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51056" y="5484439"/>
            <a:ext cx="12073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Bei „Anfrage bearbeiten“ wieder zurück</a:t>
            </a:r>
            <a:endParaRPr lang="de-DE" sz="10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821474" y="5313633"/>
            <a:ext cx="949664" cy="861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26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249" y="1351708"/>
            <a:ext cx="3225991" cy="435133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700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 smtClean="0"/>
              <a:t>Anfrage erstellen </a:t>
            </a:r>
            <a:r>
              <a:rPr lang="de-DE" sz="1800" dirty="0" smtClean="0"/>
              <a:t>(</a:t>
            </a:r>
            <a:r>
              <a:rPr lang="de-DE" sz="1800" dirty="0" err="1" smtClean="0"/>
              <a:t>Nachfragersicht</a:t>
            </a:r>
            <a:r>
              <a:rPr lang="de-DE" sz="1800" dirty="0" smtClean="0"/>
              <a:t>)</a:t>
            </a:r>
            <a:r>
              <a:rPr lang="de-DE" sz="1800" dirty="0" smtClean="0"/>
              <a:t> (1/2)</a:t>
            </a:r>
            <a:endParaRPr lang="de-DE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353628" y="2778710"/>
            <a:ext cx="12073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Bei „ Anfrage Abschicken“ eine Erfolgsmeldung,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8806" y="2424591"/>
            <a:ext cx="95878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990" y="1339034"/>
            <a:ext cx="3048264" cy="3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9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700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 smtClean="0"/>
              <a:t>Anfrage bearbeiten (Anbietersicht) </a:t>
            </a:r>
            <a:endParaRPr lang="de-DE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094" y="1836124"/>
            <a:ext cx="2682472" cy="33988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094" y="1471718"/>
            <a:ext cx="2858085" cy="3644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92628" y="2778710"/>
            <a:ext cx="12073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Bei „ Abschicken“ eine Erfolgsmeldung als </a:t>
            </a:r>
            <a:r>
              <a:rPr lang="de-DE" sz="1000" dirty="0" err="1" smtClean="0"/>
              <a:t>PopUp</a:t>
            </a:r>
            <a:r>
              <a:rPr lang="de-DE" sz="1000" dirty="0" smtClean="0"/>
              <a:t>,</a:t>
            </a:r>
          </a:p>
          <a:p>
            <a:r>
              <a:rPr lang="de-DE" sz="1000" dirty="0" smtClean="0"/>
              <a:t>Bei „abbrechen“ zurück auf </a:t>
            </a:r>
            <a:r>
              <a:rPr lang="de-DE" sz="1000" dirty="0" err="1" smtClean="0"/>
              <a:t>HomeScreen</a:t>
            </a:r>
            <a:endParaRPr lang="de-DE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97806" y="2424591"/>
            <a:ext cx="95878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8919" y="1836124"/>
            <a:ext cx="2886078" cy="35758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1654" y="1493073"/>
            <a:ext cx="2826354" cy="3603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634" y="1659106"/>
            <a:ext cx="2781541" cy="45723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34" y="1445048"/>
            <a:ext cx="2833328" cy="36125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3403462" y="2505969"/>
            <a:ext cx="95878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97" y="2775753"/>
            <a:ext cx="12073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Bei „ Ablehnen“ verschwindet die Anfrage aus der Liste, bei „Merken“ wird es in „meine Beiträge“ gespeichert, bei „weiter“ kann Benutzer auswählen was er zu welchem Preis anbietet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721745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731" y="2299530"/>
            <a:ext cx="2507197" cy="315495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700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 smtClean="0"/>
              <a:t>Angebot auswählen (</a:t>
            </a:r>
            <a:r>
              <a:rPr lang="de-DE" sz="1800" dirty="0" err="1" smtClean="0"/>
              <a:t>Nachfragersicht</a:t>
            </a:r>
            <a:r>
              <a:rPr lang="de-DE" sz="1800" dirty="0" smtClean="0"/>
              <a:t>) </a:t>
            </a:r>
            <a:endParaRPr lang="de-DE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52" y="1939170"/>
            <a:ext cx="2826354" cy="3603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756" y="2299530"/>
            <a:ext cx="2596172" cy="29993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574" y="1901246"/>
            <a:ext cx="2826354" cy="3603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74628" y="3286710"/>
            <a:ext cx="1207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Bei  anklicken der Übersicht wir eine Detailansicht angezeigt</a:t>
            </a:r>
            <a:endParaRPr lang="de-DE" sz="10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79806" y="2932591"/>
            <a:ext cx="95878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55313" y="4746597"/>
            <a:ext cx="1207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Beim klicken von zurück</a:t>
            </a:r>
            <a:endParaRPr lang="de-DE" sz="10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355314" y="4558684"/>
            <a:ext cx="883280" cy="443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26028" y="3439110"/>
            <a:ext cx="12073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Bei  anklicken von „Angebot ausgewählt“, werden Anbieter benachrichtigt, Gruppenchat und Einzelchats gehen auf</a:t>
            </a:r>
            <a:endParaRPr lang="de-DE" sz="10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283606" y="3237391"/>
            <a:ext cx="95878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28038" y="3476896"/>
            <a:ext cx="1197721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err="1" smtClean="0"/>
              <a:t>ToDo</a:t>
            </a:r>
            <a:r>
              <a:rPr lang="de-DE" sz="1000" dirty="0" smtClean="0"/>
              <a:t>: diese Seiten entwerfen!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341589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226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Pageflow</vt:lpstr>
      <vt:lpstr>PowerPoint Presentation</vt:lpstr>
      <vt:lpstr>PowerPoint Presentation</vt:lpstr>
      <vt:lpstr>Anfrage erstellen (Nachfragersicht) (1/2)</vt:lpstr>
      <vt:lpstr>PowerPoint Presentation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Pageflow</dc:title>
  <dc:creator>Moenster, Franziska</dc:creator>
  <cp:lastModifiedBy>Moenster, Franziska</cp:lastModifiedBy>
  <cp:revision>8</cp:revision>
  <dcterms:created xsi:type="dcterms:W3CDTF">2016-05-11T08:50:05Z</dcterms:created>
  <dcterms:modified xsi:type="dcterms:W3CDTF">2016-05-11T09:40:00Z</dcterms:modified>
</cp:coreProperties>
</file>