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b" initials="a" lastIdx="1" clrIdx="0">
    <p:extLst>
      <p:ext uri="{19B8F6BF-5375-455C-9EA6-DF929625EA0E}">
        <p15:presenceInfo xmlns:p15="http://schemas.microsoft.com/office/powerpoint/2012/main" userId="alex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643" autoAdjust="0"/>
  </p:normalViewPr>
  <p:slideViewPr>
    <p:cSldViewPr snapToGrid="0">
      <p:cViewPr varScale="1">
        <p:scale>
          <a:sx n="81" d="100"/>
          <a:sy n="81" d="100"/>
        </p:scale>
        <p:origin x="16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07:30:08.58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8E036-2626-4D39-BD91-0859BADBF578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D0E72-3512-4A2E-9BA4-D47FA0982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15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D0E72-3512-4A2E-9BA4-D47FA098219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037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Max -&gt; </a:t>
            </a:r>
            <a:r>
              <a:rPr lang="de-DE" dirty="0" err="1"/>
              <a:t>MaxDB</a:t>
            </a:r>
            <a:r>
              <a:rPr lang="de-DE" dirty="0"/>
              <a:t>; </a:t>
            </a:r>
            <a:r>
              <a:rPr lang="de-DE" dirty="0" err="1"/>
              <a:t>MaxScale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D0E72-3512-4A2E-9BA4-D47FA098219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31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0238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94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88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4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51105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7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82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15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30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765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378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4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A3A3163-CEC4-4505-BA7E-3EF295B61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9" y="727788"/>
            <a:ext cx="9586528" cy="49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4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DA00D-6F97-4804-BDDF-17F4CAAD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MariaDB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262DD-C455-489A-AC82-E3341CEE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6833"/>
            <a:ext cx="9601200" cy="4150567"/>
          </a:xfrm>
        </p:spPr>
        <p:txBody>
          <a:bodyPr/>
          <a:lstStyle/>
          <a:p>
            <a:r>
              <a:rPr lang="de-DE" dirty="0"/>
              <a:t>Database Management Software</a:t>
            </a:r>
          </a:p>
          <a:p>
            <a:r>
              <a:rPr lang="de-DE" dirty="0"/>
              <a:t>Release: 2009</a:t>
            </a:r>
          </a:p>
          <a:p>
            <a:r>
              <a:rPr lang="de-DE" dirty="0" err="1"/>
              <a:t>Uses</a:t>
            </a:r>
            <a:r>
              <a:rPr lang="de-DE" dirty="0"/>
              <a:t> MySQL</a:t>
            </a:r>
          </a:p>
          <a:p>
            <a:r>
              <a:rPr lang="de-DE" dirty="0" err="1"/>
              <a:t>Basically</a:t>
            </a:r>
            <a:r>
              <a:rPr lang="de-DE" dirty="0"/>
              <a:t> same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MySQL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39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35290-7FE2-4145-95C4-48356158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MariaDB</a:t>
            </a:r>
            <a:r>
              <a:rPr lang="de-DE" dirty="0"/>
              <a:t> </a:t>
            </a:r>
            <a:r>
              <a:rPr lang="de-DE" dirty="0" err="1"/>
              <a:t>exist</a:t>
            </a:r>
            <a:r>
              <a:rPr lang="de-DE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4541EF5-21C7-4EE2-A744-2ADB4735D255}"/>
              </a:ext>
            </a:extLst>
          </p:cNvPr>
          <p:cNvSpPr txBox="1"/>
          <p:nvPr/>
        </p:nvSpPr>
        <p:spPr>
          <a:xfrm>
            <a:off x="1619074" y="2499919"/>
            <a:ext cx="9601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00" dirty="0">
                <a:solidFill>
                  <a:srgbClr val="00B0F0"/>
                </a:solidFill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8436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61B2F70-EE7E-462A-B254-FC4FA1CD0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52" y="1276399"/>
            <a:ext cx="10558287" cy="456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6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F63C192-24A5-40AD-8004-601C81432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99" y="1259633"/>
            <a:ext cx="9343442" cy="467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7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70F51A8-97B2-4E13-BB73-175AD661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Ulf Michael </a:t>
            </a:r>
            <a:r>
              <a:rPr lang="de-DE" dirty="0" err="1"/>
              <a:t>Widenius</a:t>
            </a:r>
            <a:endParaRPr lang="de-DE" dirty="0"/>
          </a:p>
        </p:txBody>
      </p:sp>
      <p:pic>
        <p:nvPicPr>
          <p:cNvPr id="9" name="Grafik 8" descr="Ein Bild, das Person, Mann, haltend, Baum enthält.&#10;&#10;Mit sehr hoher Zuverlässigkeit generierte Beschreibung">
            <a:extLst>
              <a:ext uri="{FF2B5EF4-FFF2-40B4-BE49-F238E27FC236}">
                <a16:creationId xmlns:a16="http://schemas.microsoft.com/office/drawing/2014/main" id="{06C93E08-D75D-412B-8AB0-DF43EA9B6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78125"/>
            <a:ext cx="4609322" cy="3964017"/>
          </a:xfrm>
          <a:prstGeom prst="rect">
            <a:avLst/>
          </a:prstGeom>
        </p:spPr>
      </p:pic>
      <p:pic>
        <p:nvPicPr>
          <p:cNvPr id="11" name="Grafik 10" descr="Ein Bild, das Buch, Regal, Person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ED9AC1C0-D039-4D06-B92B-08C36D95B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293" y="2388138"/>
            <a:ext cx="5257123" cy="294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7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13300-5A59-4287-856C-5AC0C60E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I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MariaDB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35B779-F9AC-4F5B-845A-2D7541A9B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1922"/>
            <a:ext cx="9601200" cy="4145478"/>
          </a:xfrm>
        </p:spPr>
        <p:txBody>
          <a:bodyPr/>
          <a:lstStyle/>
          <a:p>
            <a:r>
              <a:rPr lang="de-DE" dirty="0"/>
              <a:t>Open </a:t>
            </a:r>
            <a:r>
              <a:rPr lang="de-DE" dirty="0" err="1"/>
              <a:t>source</a:t>
            </a:r>
            <a:endParaRPr lang="de-DE" dirty="0"/>
          </a:p>
          <a:p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developement</a:t>
            </a:r>
            <a:endParaRPr lang="de-DE" dirty="0"/>
          </a:p>
          <a:p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community</a:t>
            </a:r>
            <a:endParaRPr lang="de-DE" dirty="0"/>
          </a:p>
          <a:p>
            <a:r>
              <a:rPr lang="de-DE" dirty="0" err="1"/>
              <a:t>Leaded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experts</a:t>
            </a:r>
            <a:endParaRPr lang="de-DE" dirty="0"/>
          </a:p>
          <a:p>
            <a:r>
              <a:rPr lang="de-DE" dirty="0"/>
              <a:t>24/7 support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experts</a:t>
            </a:r>
            <a:endParaRPr lang="de-DE" dirty="0"/>
          </a:p>
          <a:p>
            <a:r>
              <a:rPr lang="de-DE" dirty="0"/>
              <a:t>Bright </a:t>
            </a:r>
            <a:r>
              <a:rPr lang="de-DE" dirty="0" err="1"/>
              <a:t>future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documentation</a:t>
            </a:r>
            <a:endParaRPr lang="de-DE" dirty="0"/>
          </a:p>
          <a:p>
            <a:r>
              <a:rPr lang="de-DE" dirty="0"/>
              <a:t>Big </a:t>
            </a:r>
            <a:r>
              <a:rPr lang="de-DE"/>
              <a:t>data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14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1B45D-D96F-420A-8AB5-D6295225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470" y="522514"/>
            <a:ext cx="10571018" cy="1472541"/>
          </a:xfrm>
        </p:spPr>
        <p:txBody>
          <a:bodyPr>
            <a:normAutofit/>
          </a:bodyPr>
          <a:lstStyle/>
          <a:p>
            <a:r>
              <a:rPr lang="de-DE" sz="6600" dirty="0" err="1">
                <a:solidFill>
                  <a:srgbClr val="00B0F0"/>
                </a:solidFill>
              </a:rPr>
              <a:t>Thank</a:t>
            </a:r>
            <a:r>
              <a:rPr lang="de-DE" sz="6600" dirty="0">
                <a:solidFill>
                  <a:srgbClr val="00B0F0"/>
                </a:solidFill>
              </a:rPr>
              <a:t> </a:t>
            </a:r>
            <a:r>
              <a:rPr lang="de-DE" sz="6600" dirty="0" err="1">
                <a:solidFill>
                  <a:srgbClr val="00B0F0"/>
                </a:solidFill>
              </a:rPr>
              <a:t>you</a:t>
            </a:r>
            <a:r>
              <a:rPr lang="de-DE" sz="6600" dirty="0">
                <a:solidFill>
                  <a:srgbClr val="00B0F0"/>
                </a:solidFill>
              </a:rPr>
              <a:t> </a:t>
            </a:r>
            <a:r>
              <a:rPr lang="de-DE" sz="6600" dirty="0" err="1">
                <a:solidFill>
                  <a:srgbClr val="00B0F0"/>
                </a:solidFill>
              </a:rPr>
              <a:t>for</a:t>
            </a:r>
            <a:r>
              <a:rPr lang="de-DE" sz="6600" dirty="0">
                <a:solidFill>
                  <a:srgbClr val="00B0F0"/>
                </a:solidFill>
              </a:rPr>
              <a:t> </a:t>
            </a:r>
            <a:r>
              <a:rPr lang="de-DE" sz="6600" dirty="0" err="1">
                <a:solidFill>
                  <a:srgbClr val="00B0F0"/>
                </a:solidFill>
              </a:rPr>
              <a:t>your</a:t>
            </a:r>
            <a:r>
              <a:rPr lang="de-DE" sz="6600" dirty="0">
                <a:solidFill>
                  <a:srgbClr val="00B0F0"/>
                </a:solidFill>
              </a:rPr>
              <a:t> </a:t>
            </a:r>
            <a:r>
              <a:rPr lang="de-DE" sz="6600" dirty="0" err="1">
                <a:solidFill>
                  <a:srgbClr val="00B0F0"/>
                </a:solidFill>
              </a:rPr>
              <a:t>attention</a:t>
            </a:r>
            <a:r>
              <a:rPr lang="de-DE" sz="6600" dirty="0">
                <a:solidFill>
                  <a:srgbClr val="00B0F0"/>
                </a:solidFill>
              </a:rPr>
              <a:t>!</a:t>
            </a:r>
          </a:p>
        </p:txBody>
      </p:sp>
      <p:pic>
        <p:nvPicPr>
          <p:cNvPr id="5" name="Grafik 4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6C6FDA8C-C47E-4BB4-B472-54E0522BD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10" y="2316678"/>
            <a:ext cx="3714503" cy="37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48442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Zuschnei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Zuschnei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64</Words>
  <Application>Microsoft Office PowerPoint</Application>
  <PresentationFormat>Breitbild</PresentationFormat>
  <Paragraphs>21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Zuschneiden</vt:lpstr>
      <vt:lpstr>PowerPoint-Präsentation</vt:lpstr>
      <vt:lpstr>What is MariaDB?</vt:lpstr>
      <vt:lpstr>Why does MariaDB exist?</vt:lpstr>
      <vt:lpstr>PowerPoint-Präsentation</vt:lpstr>
      <vt:lpstr>PowerPoint-Präsentation</vt:lpstr>
      <vt:lpstr>Ulf Michael Widenius</vt:lpstr>
      <vt:lpstr>Why should I use MariaDB?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alexb</dc:creator>
  <cp:lastModifiedBy>alexb</cp:lastModifiedBy>
  <cp:revision>11</cp:revision>
  <dcterms:created xsi:type="dcterms:W3CDTF">2018-06-11T04:58:47Z</dcterms:created>
  <dcterms:modified xsi:type="dcterms:W3CDTF">2018-06-11T08:06:22Z</dcterms:modified>
</cp:coreProperties>
</file>