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02" d="100"/>
          <a:sy n="102" d="100"/>
        </p:scale>
        <p:origin x="78" y="7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3/15/2019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3/15/2019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5935-88E5-4C21-AA53-B0244629BDB0}"/>
              </a:ext>
            </a:extLst>
          </p:cNvPr>
          <p:cNvSpPr>
            <a:spLocks noGrp="1"/>
          </p:cNvSpPr>
          <p:nvPr>
            <p:ph type="ctrTitle"/>
          </p:nvPr>
        </p:nvSpPr>
        <p:spPr>
          <a:xfrm>
            <a:off x="1154955" y="2193925"/>
            <a:ext cx="8825658" cy="1235075"/>
          </a:xfrm>
        </p:spPr>
        <p:txBody>
          <a:bodyPr/>
          <a:lstStyle/>
          <a:p>
            <a:r>
              <a:rPr lang="en-US" dirty="0"/>
              <a:t>Image Search Retrieval</a:t>
            </a:r>
          </a:p>
        </p:txBody>
      </p:sp>
      <p:sp>
        <p:nvSpPr>
          <p:cNvPr id="3" name="Subtitle 2">
            <a:extLst>
              <a:ext uri="{FF2B5EF4-FFF2-40B4-BE49-F238E27FC236}">
                <a16:creationId xmlns:a16="http://schemas.microsoft.com/office/drawing/2014/main" id="{DA770288-4BFB-40CC-A834-23E2D65F5D3A}"/>
              </a:ext>
            </a:extLst>
          </p:cNvPr>
          <p:cNvSpPr>
            <a:spLocks noGrp="1"/>
          </p:cNvSpPr>
          <p:nvPr>
            <p:ph type="subTitle" idx="1"/>
          </p:nvPr>
        </p:nvSpPr>
        <p:spPr/>
        <p:txBody>
          <a:bodyPr/>
          <a:lstStyle/>
          <a:p>
            <a:r>
              <a:rPr lang="en-US" dirty="0"/>
              <a:t>Project done by </a:t>
            </a:r>
            <a:r>
              <a:rPr lang="en-US" dirty="0" err="1"/>
              <a:t>manoj</a:t>
            </a:r>
            <a:r>
              <a:rPr lang="en-US" dirty="0"/>
              <a:t> </a:t>
            </a:r>
            <a:r>
              <a:rPr lang="en-US" dirty="0" err="1"/>
              <a:t>kumar</a:t>
            </a:r>
            <a:r>
              <a:rPr lang="en-US" dirty="0"/>
              <a:t>, 17BCE0835 </a:t>
            </a:r>
          </a:p>
          <a:p>
            <a:r>
              <a:rPr lang="en-US" dirty="0"/>
              <a:t>Course: image processing</a:t>
            </a:r>
          </a:p>
        </p:txBody>
      </p:sp>
    </p:spTree>
    <p:extLst>
      <p:ext uri="{BB962C8B-B14F-4D97-AF65-F5344CB8AC3E}">
        <p14:creationId xmlns:p14="http://schemas.microsoft.com/office/powerpoint/2010/main" val="140129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E3D4-E36F-48FC-9725-80ED5F238CD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EA873FD-7D63-4C53-8F56-24D14082F60D}"/>
              </a:ext>
            </a:extLst>
          </p:cNvPr>
          <p:cNvSpPr>
            <a:spLocks noGrp="1"/>
          </p:cNvSpPr>
          <p:nvPr>
            <p:ph idx="1"/>
          </p:nvPr>
        </p:nvSpPr>
        <p:spPr/>
        <p:txBody>
          <a:bodyPr/>
          <a:lstStyle/>
          <a:p>
            <a:r>
              <a:rPr lang="en-US" dirty="0"/>
              <a:t>It is a search retrieval system. </a:t>
            </a:r>
          </a:p>
          <a:p>
            <a:r>
              <a:rPr lang="en-US" dirty="0"/>
              <a:t>Trying to search images based on text or tags, can get very tedious. Sometimes, it could become impossible if there exists no text or tags, or if the images are tagged incorrectly.</a:t>
            </a:r>
          </a:p>
          <a:p>
            <a:r>
              <a:rPr lang="en-US" dirty="0"/>
              <a:t>we try to retrieve images having similar features, using the background of the image. </a:t>
            </a:r>
          </a:p>
          <a:p>
            <a:r>
              <a:rPr lang="en-US" dirty="0"/>
              <a:t>For example, if a picture is taken in sunset, then the engine will retrieve other pictures taken during sunset as well. </a:t>
            </a:r>
          </a:p>
          <a:p>
            <a:endParaRPr lang="en-US" dirty="0"/>
          </a:p>
        </p:txBody>
      </p:sp>
    </p:spTree>
    <p:extLst>
      <p:ext uri="{BB962C8B-B14F-4D97-AF65-F5344CB8AC3E}">
        <p14:creationId xmlns:p14="http://schemas.microsoft.com/office/powerpoint/2010/main" val="394411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CE95-DE9B-48E9-B21D-56D6E8C0A566}"/>
              </a:ext>
            </a:extLst>
          </p:cNvPr>
          <p:cNvSpPr>
            <a:spLocks noGrp="1"/>
          </p:cNvSpPr>
          <p:nvPr>
            <p:ph type="title"/>
          </p:nvPr>
        </p:nvSpPr>
        <p:spPr/>
        <p:txBody>
          <a:bodyPr/>
          <a:lstStyle/>
          <a:p>
            <a:r>
              <a:rPr lang="en-US" dirty="0"/>
              <a:t>			Problem Statement </a:t>
            </a:r>
          </a:p>
        </p:txBody>
      </p:sp>
      <p:sp>
        <p:nvSpPr>
          <p:cNvPr id="3" name="Content Placeholder 2">
            <a:extLst>
              <a:ext uri="{FF2B5EF4-FFF2-40B4-BE49-F238E27FC236}">
                <a16:creationId xmlns:a16="http://schemas.microsoft.com/office/drawing/2014/main" id="{CE34A171-C348-4678-90EA-C509F5811BF3}"/>
              </a:ext>
            </a:extLst>
          </p:cNvPr>
          <p:cNvSpPr>
            <a:spLocks noGrp="1"/>
          </p:cNvSpPr>
          <p:nvPr>
            <p:ph idx="1"/>
          </p:nvPr>
        </p:nvSpPr>
        <p:spPr/>
        <p:txBody>
          <a:bodyPr/>
          <a:lstStyle/>
          <a:p>
            <a:r>
              <a:rPr lang="en-US" dirty="0"/>
              <a:t>First, get the required query image. </a:t>
            </a:r>
          </a:p>
          <a:p>
            <a:r>
              <a:rPr lang="en-US" dirty="0"/>
              <a:t>Analyze the features of the query image. </a:t>
            </a:r>
          </a:p>
          <a:p>
            <a:r>
              <a:rPr lang="en-US" dirty="0"/>
              <a:t>Compare the features to that of the images in the dataset. </a:t>
            </a:r>
          </a:p>
          <a:p>
            <a:r>
              <a:rPr lang="en-US" dirty="0"/>
              <a:t>Retrieve images having similar features. </a:t>
            </a:r>
          </a:p>
          <a:p>
            <a:r>
              <a:rPr lang="en-US" dirty="0"/>
              <a:t>As we are comparing background features, this will result in the retrieved images having similar background colors. </a:t>
            </a:r>
          </a:p>
          <a:p>
            <a:pPr marL="0" indent="0">
              <a:buNone/>
            </a:pPr>
            <a:endParaRPr lang="en-US" dirty="0"/>
          </a:p>
        </p:txBody>
      </p:sp>
    </p:spTree>
    <p:extLst>
      <p:ext uri="{BB962C8B-B14F-4D97-AF65-F5344CB8AC3E}">
        <p14:creationId xmlns:p14="http://schemas.microsoft.com/office/powerpoint/2010/main" val="313949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7298-AECB-41F0-AE75-C30E9FC2C712}"/>
              </a:ext>
            </a:extLst>
          </p:cNvPr>
          <p:cNvSpPr>
            <a:spLocks noGrp="1"/>
          </p:cNvSpPr>
          <p:nvPr>
            <p:ph type="title"/>
          </p:nvPr>
        </p:nvSpPr>
        <p:spPr/>
        <p:txBody>
          <a:bodyPr/>
          <a:lstStyle/>
          <a:p>
            <a:r>
              <a:rPr lang="en-US" dirty="0"/>
              <a:t>						Procedure</a:t>
            </a:r>
          </a:p>
        </p:txBody>
      </p:sp>
      <p:sp>
        <p:nvSpPr>
          <p:cNvPr id="3" name="Content Placeholder 2">
            <a:extLst>
              <a:ext uri="{FF2B5EF4-FFF2-40B4-BE49-F238E27FC236}">
                <a16:creationId xmlns:a16="http://schemas.microsoft.com/office/drawing/2014/main" id="{A553550D-C446-4969-B36B-F020F3E73B9F}"/>
              </a:ext>
            </a:extLst>
          </p:cNvPr>
          <p:cNvSpPr>
            <a:spLocks noGrp="1"/>
          </p:cNvSpPr>
          <p:nvPr>
            <p:ph idx="1"/>
          </p:nvPr>
        </p:nvSpPr>
        <p:spPr>
          <a:xfrm>
            <a:off x="1154954" y="2810234"/>
            <a:ext cx="8825659" cy="3416300"/>
          </a:xfrm>
        </p:spPr>
        <p:txBody>
          <a:bodyPr/>
          <a:lstStyle/>
          <a:p>
            <a:r>
              <a:rPr lang="en-US" dirty="0"/>
              <a:t>Primarily, we must first index and ready the dataset for use. This is done with the help of the index function. The index program will acquire all the features of the images in the dataset and index them as well. This is also known as readying the dataset.</a:t>
            </a:r>
          </a:p>
          <a:p>
            <a:r>
              <a:rPr lang="en-US" dirty="0"/>
              <a:t>We use the background RGB colors to analyze the dataset images.</a:t>
            </a:r>
          </a:p>
          <a:p>
            <a:endParaRPr lang="en-US" dirty="0"/>
          </a:p>
        </p:txBody>
      </p:sp>
    </p:spTree>
    <p:extLst>
      <p:ext uri="{BB962C8B-B14F-4D97-AF65-F5344CB8AC3E}">
        <p14:creationId xmlns:p14="http://schemas.microsoft.com/office/powerpoint/2010/main" val="583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09E6-6B2B-44A4-8CEE-BBED4573940E}"/>
              </a:ext>
            </a:extLst>
          </p:cNvPr>
          <p:cNvSpPr>
            <a:spLocks noGrp="1"/>
          </p:cNvSpPr>
          <p:nvPr>
            <p:ph type="title"/>
          </p:nvPr>
        </p:nvSpPr>
        <p:spPr/>
        <p:txBody>
          <a:bodyPr/>
          <a:lstStyle/>
          <a:p>
            <a:r>
              <a:rPr lang="en-US" dirty="0"/>
              <a:t>			How the algorithm works</a:t>
            </a:r>
          </a:p>
        </p:txBody>
      </p:sp>
      <p:sp>
        <p:nvSpPr>
          <p:cNvPr id="3" name="Content Placeholder 2">
            <a:extLst>
              <a:ext uri="{FF2B5EF4-FFF2-40B4-BE49-F238E27FC236}">
                <a16:creationId xmlns:a16="http://schemas.microsoft.com/office/drawing/2014/main" id="{8C2807A3-B322-4F83-934D-EFC61BA5230D}"/>
              </a:ext>
            </a:extLst>
          </p:cNvPr>
          <p:cNvSpPr>
            <a:spLocks noGrp="1"/>
          </p:cNvSpPr>
          <p:nvPr>
            <p:ph idx="1"/>
          </p:nvPr>
        </p:nvSpPr>
        <p:spPr/>
        <p:txBody>
          <a:bodyPr/>
          <a:lstStyle/>
          <a:p>
            <a:r>
              <a:rPr lang="en-US" dirty="0"/>
              <a:t>For an image, we shall first split the image in this shape. Thus we shall analyze the features of the part 1, 2,3,4. Part 5 is ignored as it is the </a:t>
            </a:r>
            <a:r>
              <a:rPr lang="en-US" dirty="0" err="1"/>
              <a:t>centre</a:t>
            </a:r>
            <a:r>
              <a:rPr lang="en-US" dirty="0"/>
              <a:t> part and needn’t be analyzed. Parts 1,2,3,4 are the image’s background. </a:t>
            </a:r>
          </a:p>
          <a:p>
            <a:pPr marL="0" indent="0">
              <a:buNone/>
            </a:pPr>
            <a:endParaRPr lang="en-US" dirty="0"/>
          </a:p>
        </p:txBody>
      </p:sp>
      <p:pic>
        <p:nvPicPr>
          <p:cNvPr id="7" name="Picture 6">
            <a:extLst>
              <a:ext uri="{FF2B5EF4-FFF2-40B4-BE49-F238E27FC236}">
                <a16:creationId xmlns:a16="http://schemas.microsoft.com/office/drawing/2014/main" id="{72E24051-EB8D-4871-A95F-DFE69A724094}"/>
              </a:ext>
            </a:extLst>
          </p:cNvPr>
          <p:cNvPicPr>
            <a:picLocks noChangeAspect="1"/>
          </p:cNvPicPr>
          <p:nvPr/>
        </p:nvPicPr>
        <p:blipFill>
          <a:blip r:embed="rId2"/>
          <a:stretch>
            <a:fillRect/>
          </a:stretch>
        </p:blipFill>
        <p:spPr>
          <a:xfrm>
            <a:off x="2614830" y="3758419"/>
            <a:ext cx="4465907" cy="2860578"/>
          </a:xfrm>
          <a:prstGeom prst="rect">
            <a:avLst/>
          </a:prstGeom>
        </p:spPr>
      </p:pic>
    </p:spTree>
    <p:extLst>
      <p:ext uri="{BB962C8B-B14F-4D97-AF65-F5344CB8AC3E}">
        <p14:creationId xmlns:p14="http://schemas.microsoft.com/office/powerpoint/2010/main" val="80229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B563-CBAD-43F1-8388-EC7F6C084B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3BADF0-185E-4149-875C-5DB8D4201121}"/>
              </a:ext>
            </a:extLst>
          </p:cNvPr>
          <p:cNvSpPr>
            <a:spLocks noGrp="1"/>
          </p:cNvSpPr>
          <p:nvPr>
            <p:ph idx="1"/>
          </p:nvPr>
        </p:nvSpPr>
        <p:spPr>
          <a:xfrm>
            <a:off x="1154954" y="2203938"/>
            <a:ext cx="8825659" cy="4040945"/>
          </a:xfrm>
        </p:spPr>
        <p:txBody>
          <a:bodyPr/>
          <a:lstStyle/>
          <a:p>
            <a:r>
              <a:rPr lang="en-US" dirty="0"/>
              <a:t>Upon analyzing the image above, one of the possible outputs is</a:t>
            </a:r>
          </a:p>
          <a:p>
            <a:r>
              <a:rPr lang="en-US" dirty="0"/>
              <a:t> </a:t>
            </a:r>
          </a:p>
        </p:txBody>
      </p:sp>
      <p:pic>
        <p:nvPicPr>
          <p:cNvPr id="7" name="Picture 6">
            <a:extLst>
              <a:ext uri="{FF2B5EF4-FFF2-40B4-BE49-F238E27FC236}">
                <a16:creationId xmlns:a16="http://schemas.microsoft.com/office/drawing/2014/main" id="{B3DEE3E5-5AB8-41AE-9121-349BEE3345EE}"/>
              </a:ext>
            </a:extLst>
          </p:cNvPr>
          <p:cNvPicPr>
            <a:picLocks noChangeAspect="1"/>
          </p:cNvPicPr>
          <p:nvPr/>
        </p:nvPicPr>
        <p:blipFill>
          <a:blip r:embed="rId2"/>
          <a:stretch>
            <a:fillRect/>
          </a:stretch>
        </p:blipFill>
        <p:spPr>
          <a:xfrm>
            <a:off x="1725637" y="2723271"/>
            <a:ext cx="5861538" cy="3872132"/>
          </a:xfrm>
          <a:prstGeom prst="rect">
            <a:avLst/>
          </a:prstGeom>
        </p:spPr>
      </p:pic>
    </p:spTree>
    <p:extLst>
      <p:ext uri="{BB962C8B-B14F-4D97-AF65-F5344CB8AC3E}">
        <p14:creationId xmlns:p14="http://schemas.microsoft.com/office/powerpoint/2010/main" val="691352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TotalTime>
  <Words>279</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Image Search Retrieval</vt:lpstr>
      <vt:lpstr>Introduction</vt:lpstr>
      <vt:lpstr>   Problem Statement </vt:lpstr>
      <vt:lpstr>      Procedure</vt:lpstr>
      <vt:lpstr>   How the algorithm 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Search Retrieval</dc:title>
  <dc:creator>Manoj Kumar</dc:creator>
  <cp:lastModifiedBy>Manoj Kumar</cp:lastModifiedBy>
  <cp:revision>3</cp:revision>
  <dcterms:created xsi:type="dcterms:W3CDTF">2019-03-15T05:22:38Z</dcterms:created>
  <dcterms:modified xsi:type="dcterms:W3CDTF">2019-03-15T05:44:56Z</dcterms:modified>
</cp:coreProperties>
</file>