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4"/>
    <p:restoredTop sz="94763"/>
  </p:normalViewPr>
  <p:slideViewPr>
    <p:cSldViewPr snapToGrid="0">
      <p:cViewPr varScale="1">
        <p:scale>
          <a:sx n="80" d="100"/>
          <a:sy n="80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62534-87C9-496A-8546-7EA23983AE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25ED9E-62C5-4E50-883C-597DEE9A4E03}">
      <dgm:prSet/>
      <dgm:spPr/>
      <dgm:t>
        <a:bodyPr/>
        <a:lstStyle/>
        <a:p>
          <a:r>
            <a:rPr lang="en-US" b="1" i="0"/>
            <a:t>What is Pager Rotation?</a:t>
          </a:r>
          <a:endParaRPr lang="en-US"/>
        </a:p>
      </dgm:t>
    </dgm:pt>
    <dgm:pt modelId="{CC7EA5FC-6AC0-4142-A8EC-A68A9C49B471}" type="parTrans" cxnId="{438B5FC0-124B-47B3-9041-719A154FC019}">
      <dgm:prSet/>
      <dgm:spPr/>
      <dgm:t>
        <a:bodyPr/>
        <a:lstStyle/>
        <a:p>
          <a:endParaRPr lang="en-US"/>
        </a:p>
      </dgm:t>
    </dgm:pt>
    <dgm:pt modelId="{F8051648-49D7-421D-BA62-14407C290611}" type="sibTrans" cxnId="{438B5FC0-124B-47B3-9041-719A154FC019}">
      <dgm:prSet/>
      <dgm:spPr/>
      <dgm:t>
        <a:bodyPr/>
        <a:lstStyle/>
        <a:p>
          <a:endParaRPr lang="en-US"/>
        </a:p>
      </dgm:t>
    </dgm:pt>
    <dgm:pt modelId="{07FC44CA-61DA-42B7-A3CC-C14DAF3CBC42}">
      <dgm:prSet/>
      <dgm:spPr/>
      <dgm:t>
        <a:bodyPr/>
        <a:lstStyle/>
        <a:p>
          <a:r>
            <a:rPr lang="en-US" b="0" i="0" dirty="0"/>
            <a:t>Pager rotation involves assigning team members to respond to system incidents or outages during specified timeframes.</a:t>
          </a:r>
          <a:endParaRPr lang="en-US" dirty="0"/>
        </a:p>
      </dgm:t>
    </dgm:pt>
    <dgm:pt modelId="{AD47C33B-65B0-4FCA-9668-55613F4F7E7D}" type="parTrans" cxnId="{E719C2F9-6C4A-4465-9433-768B58F2C4E2}">
      <dgm:prSet/>
      <dgm:spPr/>
      <dgm:t>
        <a:bodyPr/>
        <a:lstStyle/>
        <a:p>
          <a:endParaRPr lang="en-US"/>
        </a:p>
      </dgm:t>
    </dgm:pt>
    <dgm:pt modelId="{84F92FA8-5ACF-4F2F-98DE-83DF6AB1631D}" type="sibTrans" cxnId="{E719C2F9-6C4A-4465-9433-768B58F2C4E2}">
      <dgm:prSet/>
      <dgm:spPr/>
      <dgm:t>
        <a:bodyPr/>
        <a:lstStyle/>
        <a:p>
          <a:endParaRPr lang="en-US"/>
        </a:p>
      </dgm:t>
    </dgm:pt>
    <dgm:pt modelId="{D31AD6C1-CE3C-4E7E-AB7F-48490BDAA64D}">
      <dgm:prSet/>
      <dgm:spPr/>
      <dgm:t>
        <a:bodyPr/>
        <a:lstStyle/>
        <a:p>
          <a:r>
            <a:rPr lang="en-US" b="0" i="0" dirty="0"/>
            <a:t>It is a cornerstone of reliable, continuous system operations in the DevOps model.</a:t>
          </a:r>
          <a:endParaRPr lang="en-US" dirty="0"/>
        </a:p>
      </dgm:t>
    </dgm:pt>
    <dgm:pt modelId="{2FB048B1-DF38-4547-9869-A7A143A4895A}" type="parTrans" cxnId="{933AABC0-3240-4699-B7E2-5B6319703369}">
      <dgm:prSet/>
      <dgm:spPr/>
      <dgm:t>
        <a:bodyPr/>
        <a:lstStyle/>
        <a:p>
          <a:endParaRPr lang="en-US"/>
        </a:p>
      </dgm:t>
    </dgm:pt>
    <dgm:pt modelId="{6D2480DD-40C6-41C9-879D-4636157E58BB}" type="sibTrans" cxnId="{933AABC0-3240-4699-B7E2-5B6319703369}">
      <dgm:prSet/>
      <dgm:spPr/>
      <dgm:t>
        <a:bodyPr/>
        <a:lstStyle/>
        <a:p>
          <a:endParaRPr lang="en-US"/>
        </a:p>
      </dgm:t>
    </dgm:pt>
    <dgm:pt modelId="{9F3B5791-6D93-4E3B-BB18-0FA9156F4A79}">
      <dgm:prSet/>
      <dgm:spPr/>
      <dgm:t>
        <a:bodyPr/>
        <a:lstStyle/>
        <a:p>
          <a:r>
            <a:rPr lang="en-US" b="1" i="0"/>
            <a:t>Why Does It Matter?</a:t>
          </a:r>
          <a:endParaRPr lang="en-US"/>
        </a:p>
      </dgm:t>
    </dgm:pt>
    <dgm:pt modelId="{43FE6C32-CD1C-46C8-AF28-E54819036B9B}" type="parTrans" cxnId="{3C5F10AF-3187-4563-835F-9484C28E63F2}">
      <dgm:prSet/>
      <dgm:spPr/>
      <dgm:t>
        <a:bodyPr/>
        <a:lstStyle/>
        <a:p>
          <a:endParaRPr lang="en-US"/>
        </a:p>
      </dgm:t>
    </dgm:pt>
    <dgm:pt modelId="{7907510B-ECE7-4345-B028-6EF467F0CEA7}" type="sibTrans" cxnId="{3C5F10AF-3187-4563-835F-9484C28E63F2}">
      <dgm:prSet/>
      <dgm:spPr/>
      <dgm:t>
        <a:bodyPr/>
        <a:lstStyle/>
        <a:p>
          <a:endParaRPr lang="en-US"/>
        </a:p>
      </dgm:t>
    </dgm:pt>
    <dgm:pt modelId="{1EBB9DFA-280D-45E9-824C-DFE0538760D8}">
      <dgm:prSet/>
      <dgm:spPr/>
      <dgm:t>
        <a:bodyPr/>
        <a:lstStyle/>
        <a:p>
          <a:r>
            <a:rPr lang="en-US" b="0" i="0" dirty="0"/>
            <a:t>Pager rotation ensures critical incidents are addressed promptly.</a:t>
          </a:r>
          <a:endParaRPr lang="en-US" dirty="0"/>
        </a:p>
      </dgm:t>
    </dgm:pt>
    <dgm:pt modelId="{F76117B2-0D2E-409C-B26E-E04A2A7FDEFA}" type="parTrans" cxnId="{989F0F56-7777-4444-9FB8-24004590B772}">
      <dgm:prSet/>
      <dgm:spPr/>
      <dgm:t>
        <a:bodyPr/>
        <a:lstStyle/>
        <a:p>
          <a:endParaRPr lang="en-US"/>
        </a:p>
      </dgm:t>
    </dgm:pt>
    <dgm:pt modelId="{45430ED0-F15D-45E4-8315-1FEC4FEC1BCC}" type="sibTrans" cxnId="{989F0F56-7777-4444-9FB8-24004590B772}">
      <dgm:prSet/>
      <dgm:spPr/>
      <dgm:t>
        <a:bodyPr/>
        <a:lstStyle/>
        <a:p>
          <a:endParaRPr lang="en-US"/>
        </a:p>
      </dgm:t>
    </dgm:pt>
    <dgm:pt modelId="{5DFB5553-EA30-4335-933D-96FD6C817994}">
      <dgm:prSet/>
      <dgm:spPr/>
      <dgm:t>
        <a:bodyPr/>
        <a:lstStyle/>
        <a:p>
          <a:r>
            <a:rPr lang="en-US" b="0" i="0" dirty="0"/>
            <a:t>Shared responsibility strengthens team collaboration and accountability.</a:t>
          </a:r>
          <a:endParaRPr lang="en-US" dirty="0"/>
        </a:p>
      </dgm:t>
    </dgm:pt>
    <dgm:pt modelId="{9BE6CB46-BA8B-4A1D-9329-EA54E426A588}" type="parTrans" cxnId="{70D3873C-3F05-4A5E-9460-C2B9303F7F41}">
      <dgm:prSet/>
      <dgm:spPr/>
      <dgm:t>
        <a:bodyPr/>
        <a:lstStyle/>
        <a:p>
          <a:endParaRPr lang="en-US"/>
        </a:p>
      </dgm:t>
    </dgm:pt>
    <dgm:pt modelId="{1DD0A0F1-5570-44D5-9DBE-D082779DEA1D}" type="sibTrans" cxnId="{70D3873C-3F05-4A5E-9460-C2B9303F7F41}">
      <dgm:prSet/>
      <dgm:spPr/>
      <dgm:t>
        <a:bodyPr/>
        <a:lstStyle/>
        <a:p>
          <a:endParaRPr lang="en-US"/>
        </a:p>
      </dgm:t>
    </dgm:pt>
    <dgm:pt modelId="{71E0AFC3-FD0A-48E2-AFA0-07F9F507B068}">
      <dgm:prSet/>
      <dgm:spPr/>
      <dgm:t>
        <a:bodyPr/>
        <a:lstStyle/>
        <a:p>
          <a:r>
            <a:rPr lang="en-US" b="0" i="0" dirty="0"/>
            <a:t>Balancing on-call duties fosters a healthier work culture.</a:t>
          </a:r>
          <a:endParaRPr lang="en-US" dirty="0"/>
        </a:p>
      </dgm:t>
    </dgm:pt>
    <dgm:pt modelId="{C414EBB2-9508-480B-BAD4-DCAA73A852C6}" type="parTrans" cxnId="{2522E710-5D20-48E7-8868-3C1A21F3959C}">
      <dgm:prSet/>
      <dgm:spPr/>
      <dgm:t>
        <a:bodyPr/>
        <a:lstStyle/>
        <a:p>
          <a:endParaRPr lang="en-US"/>
        </a:p>
      </dgm:t>
    </dgm:pt>
    <dgm:pt modelId="{83CA4472-77E0-42AD-8DFE-34DD0CA698BC}" type="sibTrans" cxnId="{2522E710-5D20-48E7-8868-3C1A21F3959C}">
      <dgm:prSet/>
      <dgm:spPr/>
      <dgm:t>
        <a:bodyPr/>
        <a:lstStyle/>
        <a:p>
          <a:endParaRPr lang="en-US"/>
        </a:p>
      </dgm:t>
    </dgm:pt>
    <dgm:pt modelId="{89E89701-BA49-4A42-9086-214328F929FE}" type="pres">
      <dgm:prSet presAssocID="{F9E62534-87C9-496A-8546-7EA23983AEF0}" presName="linear" presStyleCnt="0">
        <dgm:presLayoutVars>
          <dgm:animLvl val="lvl"/>
          <dgm:resizeHandles val="exact"/>
        </dgm:presLayoutVars>
      </dgm:prSet>
      <dgm:spPr/>
    </dgm:pt>
    <dgm:pt modelId="{7ADCEEAA-4630-DE48-AAA3-2F36F5CAC1A2}" type="pres">
      <dgm:prSet presAssocID="{2D25ED9E-62C5-4E50-883C-597DEE9A4E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26AA11-2CFA-FD45-8EF5-AB6867443D75}" type="pres">
      <dgm:prSet presAssocID="{2D25ED9E-62C5-4E50-883C-597DEE9A4E03}" presName="childText" presStyleLbl="revTx" presStyleIdx="0" presStyleCnt="2">
        <dgm:presLayoutVars>
          <dgm:bulletEnabled val="1"/>
        </dgm:presLayoutVars>
      </dgm:prSet>
      <dgm:spPr/>
    </dgm:pt>
    <dgm:pt modelId="{C8E323E8-3DA2-3B48-AB79-4561181A5D79}" type="pres">
      <dgm:prSet presAssocID="{9F3B5791-6D93-4E3B-BB18-0FA9156F4A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1DCED7-0D38-4848-AA72-27B4A43E3653}" type="pres">
      <dgm:prSet presAssocID="{9F3B5791-6D93-4E3B-BB18-0FA9156F4A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522E710-5D20-48E7-8868-3C1A21F3959C}" srcId="{9F3B5791-6D93-4E3B-BB18-0FA9156F4A79}" destId="{71E0AFC3-FD0A-48E2-AFA0-07F9F507B068}" srcOrd="2" destOrd="0" parTransId="{C414EBB2-9508-480B-BAD4-DCAA73A852C6}" sibTransId="{83CA4472-77E0-42AD-8DFE-34DD0CA698BC}"/>
    <dgm:cxn modelId="{04B32F13-AACD-2244-B8B9-5CFE3140C668}" type="presOf" srcId="{1EBB9DFA-280D-45E9-824C-DFE0538760D8}" destId="{E91DCED7-0D38-4848-AA72-27B4A43E3653}" srcOrd="0" destOrd="0" presId="urn:microsoft.com/office/officeart/2005/8/layout/vList2"/>
    <dgm:cxn modelId="{AEE2E914-75A3-9747-A6EA-00C6E513C9FD}" type="presOf" srcId="{2D25ED9E-62C5-4E50-883C-597DEE9A4E03}" destId="{7ADCEEAA-4630-DE48-AAA3-2F36F5CAC1A2}" srcOrd="0" destOrd="0" presId="urn:microsoft.com/office/officeart/2005/8/layout/vList2"/>
    <dgm:cxn modelId="{5558FC29-B0BD-6041-8C18-9D05649AA8C9}" type="presOf" srcId="{5DFB5553-EA30-4335-933D-96FD6C817994}" destId="{E91DCED7-0D38-4848-AA72-27B4A43E3653}" srcOrd="0" destOrd="1" presId="urn:microsoft.com/office/officeart/2005/8/layout/vList2"/>
    <dgm:cxn modelId="{70D3873C-3F05-4A5E-9460-C2B9303F7F41}" srcId="{9F3B5791-6D93-4E3B-BB18-0FA9156F4A79}" destId="{5DFB5553-EA30-4335-933D-96FD6C817994}" srcOrd="1" destOrd="0" parTransId="{9BE6CB46-BA8B-4A1D-9329-EA54E426A588}" sibTransId="{1DD0A0F1-5570-44D5-9DBE-D082779DEA1D}"/>
    <dgm:cxn modelId="{9C40EB3C-FFB2-3A43-A1BD-E4077D782868}" type="presOf" srcId="{07FC44CA-61DA-42B7-A3CC-C14DAF3CBC42}" destId="{9726AA11-2CFA-FD45-8EF5-AB6867443D75}" srcOrd="0" destOrd="0" presId="urn:microsoft.com/office/officeart/2005/8/layout/vList2"/>
    <dgm:cxn modelId="{989F0F56-7777-4444-9FB8-24004590B772}" srcId="{9F3B5791-6D93-4E3B-BB18-0FA9156F4A79}" destId="{1EBB9DFA-280D-45E9-824C-DFE0538760D8}" srcOrd="0" destOrd="0" parTransId="{F76117B2-0D2E-409C-B26E-E04A2A7FDEFA}" sibTransId="{45430ED0-F15D-45E4-8315-1FEC4FEC1BCC}"/>
    <dgm:cxn modelId="{51034265-22EA-1047-9A05-D2899E352735}" type="presOf" srcId="{D31AD6C1-CE3C-4E7E-AB7F-48490BDAA64D}" destId="{9726AA11-2CFA-FD45-8EF5-AB6867443D75}" srcOrd="0" destOrd="1" presId="urn:microsoft.com/office/officeart/2005/8/layout/vList2"/>
    <dgm:cxn modelId="{0CC3E779-3493-D242-9A85-4273858A5ABE}" type="presOf" srcId="{F9E62534-87C9-496A-8546-7EA23983AEF0}" destId="{89E89701-BA49-4A42-9086-214328F929FE}" srcOrd="0" destOrd="0" presId="urn:microsoft.com/office/officeart/2005/8/layout/vList2"/>
    <dgm:cxn modelId="{C09C0E9A-4D24-DD47-A570-5595BD38D486}" type="presOf" srcId="{71E0AFC3-FD0A-48E2-AFA0-07F9F507B068}" destId="{E91DCED7-0D38-4848-AA72-27B4A43E3653}" srcOrd="0" destOrd="2" presId="urn:microsoft.com/office/officeart/2005/8/layout/vList2"/>
    <dgm:cxn modelId="{6E6A9E9C-90F1-0347-8F17-58E5D1ED172F}" type="presOf" srcId="{9F3B5791-6D93-4E3B-BB18-0FA9156F4A79}" destId="{C8E323E8-3DA2-3B48-AB79-4561181A5D79}" srcOrd="0" destOrd="0" presId="urn:microsoft.com/office/officeart/2005/8/layout/vList2"/>
    <dgm:cxn modelId="{3C5F10AF-3187-4563-835F-9484C28E63F2}" srcId="{F9E62534-87C9-496A-8546-7EA23983AEF0}" destId="{9F3B5791-6D93-4E3B-BB18-0FA9156F4A79}" srcOrd="1" destOrd="0" parTransId="{43FE6C32-CD1C-46C8-AF28-E54819036B9B}" sibTransId="{7907510B-ECE7-4345-B028-6EF467F0CEA7}"/>
    <dgm:cxn modelId="{438B5FC0-124B-47B3-9041-719A154FC019}" srcId="{F9E62534-87C9-496A-8546-7EA23983AEF0}" destId="{2D25ED9E-62C5-4E50-883C-597DEE9A4E03}" srcOrd="0" destOrd="0" parTransId="{CC7EA5FC-6AC0-4142-A8EC-A68A9C49B471}" sibTransId="{F8051648-49D7-421D-BA62-14407C290611}"/>
    <dgm:cxn modelId="{933AABC0-3240-4699-B7E2-5B6319703369}" srcId="{2D25ED9E-62C5-4E50-883C-597DEE9A4E03}" destId="{D31AD6C1-CE3C-4E7E-AB7F-48490BDAA64D}" srcOrd="1" destOrd="0" parTransId="{2FB048B1-DF38-4547-9869-A7A143A4895A}" sibTransId="{6D2480DD-40C6-41C9-879D-4636157E58BB}"/>
    <dgm:cxn modelId="{E719C2F9-6C4A-4465-9433-768B58F2C4E2}" srcId="{2D25ED9E-62C5-4E50-883C-597DEE9A4E03}" destId="{07FC44CA-61DA-42B7-A3CC-C14DAF3CBC42}" srcOrd="0" destOrd="0" parTransId="{AD47C33B-65B0-4FCA-9668-55613F4F7E7D}" sibTransId="{84F92FA8-5ACF-4F2F-98DE-83DF6AB1631D}"/>
    <dgm:cxn modelId="{877AC4B6-7823-D648-B1EB-D4EA598B93B2}" type="presParOf" srcId="{89E89701-BA49-4A42-9086-214328F929FE}" destId="{7ADCEEAA-4630-DE48-AAA3-2F36F5CAC1A2}" srcOrd="0" destOrd="0" presId="urn:microsoft.com/office/officeart/2005/8/layout/vList2"/>
    <dgm:cxn modelId="{2E252DEE-50BB-8949-8A59-8F34F6727B9E}" type="presParOf" srcId="{89E89701-BA49-4A42-9086-214328F929FE}" destId="{9726AA11-2CFA-FD45-8EF5-AB6867443D75}" srcOrd="1" destOrd="0" presId="urn:microsoft.com/office/officeart/2005/8/layout/vList2"/>
    <dgm:cxn modelId="{75D05CFF-F3B9-7C4F-8524-9AED1B0EBA22}" type="presParOf" srcId="{89E89701-BA49-4A42-9086-214328F929FE}" destId="{C8E323E8-3DA2-3B48-AB79-4561181A5D79}" srcOrd="2" destOrd="0" presId="urn:microsoft.com/office/officeart/2005/8/layout/vList2"/>
    <dgm:cxn modelId="{47F7E565-E683-0047-8ACF-FD6AABE81681}" type="presParOf" srcId="{89E89701-BA49-4A42-9086-214328F929FE}" destId="{E91DCED7-0D38-4848-AA72-27B4A43E36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8B5BB-474E-49F8-B469-BD812246B7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8D74F1-7732-4E2F-87CA-9E9F7F87C02C}">
      <dgm:prSet/>
      <dgm:spPr/>
      <dgm:t>
        <a:bodyPr/>
        <a:lstStyle/>
        <a:p>
          <a:r>
            <a:rPr lang="en-US" b="1" i="0"/>
            <a:t>1. Shared Ownership:</a:t>
          </a:r>
          <a:endParaRPr lang="en-US"/>
        </a:p>
      </dgm:t>
    </dgm:pt>
    <dgm:pt modelId="{B34DB079-CC02-4520-AE8C-E243BD3E60E7}" type="parTrans" cxnId="{598ECE9B-0882-4BCF-A2D1-363CDDD42DDC}">
      <dgm:prSet/>
      <dgm:spPr/>
      <dgm:t>
        <a:bodyPr/>
        <a:lstStyle/>
        <a:p>
          <a:endParaRPr lang="en-US"/>
        </a:p>
      </dgm:t>
    </dgm:pt>
    <dgm:pt modelId="{1D204282-3893-4846-82E1-CC384911DEAB}" type="sibTrans" cxnId="{598ECE9B-0882-4BCF-A2D1-363CDDD42DDC}">
      <dgm:prSet/>
      <dgm:spPr/>
      <dgm:t>
        <a:bodyPr/>
        <a:lstStyle/>
        <a:p>
          <a:endParaRPr lang="en-US"/>
        </a:p>
      </dgm:t>
    </dgm:pt>
    <dgm:pt modelId="{F31DC54F-0686-44A7-BD7D-228F1D282693}">
      <dgm:prSet/>
      <dgm:spPr/>
      <dgm:t>
        <a:bodyPr/>
        <a:lstStyle/>
        <a:p>
          <a:r>
            <a:rPr lang="en-US" b="0" i="0"/>
            <a:t>•Development and operations teams share responsibility for system reliability.</a:t>
          </a:r>
          <a:endParaRPr lang="en-US"/>
        </a:p>
      </dgm:t>
    </dgm:pt>
    <dgm:pt modelId="{982DE8EE-1E60-499B-AE80-338672FFF8A6}" type="parTrans" cxnId="{09581DD0-26F3-4CE0-A28D-7E9A85390C3E}">
      <dgm:prSet/>
      <dgm:spPr/>
      <dgm:t>
        <a:bodyPr/>
        <a:lstStyle/>
        <a:p>
          <a:endParaRPr lang="en-US"/>
        </a:p>
      </dgm:t>
    </dgm:pt>
    <dgm:pt modelId="{EA6F3BC4-4F04-4953-B136-F0E36BE8D670}" type="sibTrans" cxnId="{09581DD0-26F3-4CE0-A28D-7E9A85390C3E}">
      <dgm:prSet/>
      <dgm:spPr/>
      <dgm:t>
        <a:bodyPr/>
        <a:lstStyle/>
        <a:p>
          <a:endParaRPr lang="en-US"/>
        </a:p>
      </dgm:t>
    </dgm:pt>
    <dgm:pt modelId="{A598AFF8-1D93-4659-BDFB-38708892E3F4}">
      <dgm:prSet/>
      <dgm:spPr/>
      <dgm:t>
        <a:bodyPr/>
        <a:lstStyle/>
        <a:p>
          <a:r>
            <a:rPr lang="en-US" b="0" i="0"/>
            <a:t>•Everyone understands the systems they build and maintain.</a:t>
          </a:r>
          <a:endParaRPr lang="en-US"/>
        </a:p>
      </dgm:t>
    </dgm:pt>
    <dgm:pt modelId="{DC29847E-8C75-40DF-9140-81298AB898C1}" type="parTrans" cxnId="{5C6ED6CF-1BC2-4EA3-A852-CBA458E16B4E}">
      <dgm:prSet/>
      <dgm:spPr/>
      <dgm:t>
        <a:bodyPr/>
        <a:lstStyle/>
        <a:p>
          <a:endParaRPr lang="en-US"/>
        </a:p>
      </dgm:t>
    </dgm:pt>
    <dgm:pt modelId="{57FE528A-181A-47C6-8D13-929450C0D7F0}" type="sibTrans" cxnId="{5C6ED6CF-1BC2-4EA3-A852-CBA458E16B4E}">
      <dgm:prSet/>
      <dgm:spPr/>
      <dgm:t>
        <a:bodyPr/>
        <a:lstStyle/>
        <a:p>
          <a:endParaRPr lang="en-US"/>
        </a:p>
      </dgm:t>
    </dgm:pt>
    <dgm:pt modelId="{301AB753-0D01-4E29-B021-05150286BEBD}">
      <dgm:prSet/>
      <dgm:spPr/>
      <dgm:t>
        <a:bodyPr/>
        <a:lstStyle/>
        <a:p>
          <a:r>
            <a:rPr lang="en-US" b="1" i="0"/>
            <a:t>2. Minimizing Burnout:</a:t>
          </a:r>
          <a:endParaRPr lang="en-US"/>
        </a:p>
      </dgm:t>
    </dgm:pt>
    <dgm:pt modelId="{59385455-A884-48FA-8E38-9C545BB78700}" type="parTrans" cxnId="{2E227052-4614-494C-9FDE-CD01CA9FD87A}">
      <dgm:prSet/>
      <dgm:spPr/>
      <dgm:t>
        <a:bodyPr/>
        <a:lstStyle/>
        <a:p>
          <a:endParaRPr lang="en-US"/>
        </a:p>
      </dgm:t>
    </dgm:pt>
    <dgm:pt modelId="{C8396743-911B-4CF7-95FE-8007DF439659}" type="sibTrans" cxnId="{2E227052-4614-494C-9FDE-CD01CA9FD87A}">
      <dgm:prSet/>
      <dgm:spPr/>
      <dgm:t>
        <a:bodyPr/>
        <a:lstStyle/>
        <a:p>
          <a:endParaRPr lang="en-US"/>
        </a:p>
      </dgm:t>
    </dgm:pt>
    <dgm:pt modelId="{B9521ED5-CE81-443A-BAAC-6E80E0C66E97}">
      <dgm:prSet/>
      <dgm:spPr/>
      <dgm:t>
        <a:bodyPr/>
        <a:lstStyle/>
        <a:p>
          <a:r>
            <a:rPr lang="en-US" b="0" i="0"/>
            <a:t>•Keep alerts meaningful and actionable.</a:t>
          </a:r>
          <a:endParaRPr lang="en-US"/>
        </a:p>
      </dgm:t>
    </dgm:pt>
    <dgm:pt modelId="{E1C6597E-683C-4F7E-AD71-C0CC102C6D08}" type="parTrans" cxnId="{B80E06A9-552E-423C-A376-BB2EEE2AF346}">
      <dgm:prSet/>
      <dgm:spPr/>
      <dgm:t>
        <a:bodyPr/>
        <a:lstStyle/>
        <a:p>
          <a:endParaRPr lang="en-US"/>
        </a:p>
      </dgm:t>
    </dgm:pt>
    <dgm:pt modelId="{3E6DCA20-81D8-442E-A540-0C31FE80DDA5}" type="sibTrans" cxnId="{B80E06A9-552E-423C-A376-BB2EEE2AF346}">
      <dgm:prSet/>
      <dgm:spPr/>
      <dgm:t>
        <a:bodyPr/>
        <a:lstStyle/>
        <a:p>
          <a:endParaRPr lang="en-US"/>
        </a:p>
      </dgm:t>
    </dgm:pt>
    <dgm:pt modelId="{4A4E58B0-4AFF-4C5F-99CD-E4328B1F24AC}">
      <dgm:prSet/>
      <dgm:spPr/>
      <dgm:t>
        <a:bodyPr/>
        <a:lstStyle/>
        <a:p>
          <a:r>
            <a:rPr lang="en-US" b="0" i="0"/>
            <a:t>•Foster a blameless culture to reduce stress and encourage problem-solving.</a:t>
          </a:r>
          <a:endParaRPr lang="en-US"/>
        </a:p>
      </dgm:t>
    </dgm:pt>
    <dgm:pt modelId="{2BA91E5B-11CF-476F-B6B5-5239ABF3CC59}" type="parTrans" cxnId="{DF81EEF3-AA59-4FDB-AA99-DAB1CE343671}">
      <dgm:prSet/>
      <dgm:spPr/>
      <dgm:t>
        <a:bodyPr/>
        <a:lstStyle/>
        <a:p>
          <a:endParaRPr lang="en-US"/>
        </a:p>
      </dgm:t>
    </dgm:pt>
    <dgm:pt modelId="{539A0F93-8BB6-4BF6-8D60-7D0B5994C96F}" type="sibTrans" cxnId="{DF81EEF3-AA59-4FDB-AA99-DAB1CE343671}">
      <dgm:prSet/>
      <dgm:spPr/>
      <dgm:t>
        <a:bodyPr/>
        <a:lstStyle/>
        <a:p>
          <a:endParaRPr lang="en-US"/>
        </a:p>
      </dgm:t>
    </dgm:pt>
    <dgm:pt modelId="{9BFEEDE2-5A16-4BB5-B059-CDDA595A901E}">
      <dgm:prSet/>
      <dgm:spPr/>
      <dgm:t>
        <a:bodyPr/>
        <a:lstStyle/>
        <a:p>
          <a:r>
            <a:rPr lang="en-US" b="1" i="0"/>
            <a:t>3. Continuous Improvement:</a:t>
          </a:r>
          <a:endParaRPr lang="en-US"/>
        </a:p>
      </dgm:t>
    </dgm:pt>
    <dgm:pt modelId="{9AC56BF7-C9BF-49E6-8162-9B6E03009B82}" type="parTrans" cxnId="{57E13DA1-BDB1-46D3-BB66-55FD9194D8A9}">
      <dgm:prSet/>
      <dgm:spPr/>
      <dgm:t>
        <a:bodyPr/>
        <a:lstStyle/>
        <a:p>
          <a:endParaRPr lang="en-US"/>
        </a:p>
      </dgm:t>
    </dgm:pt>
    <dgm:pt modelId="{16D32485-325D-4394-B830-4E3DCA813048}" type="sibTrans" cxnId="{57E13DA1-BDB1-46D3-BB66-55FD9194D8A9}">
      <dgm:prSet/>
      <dgm:spPr/>
      <dgm:t>
        <a:bodyPr/>
        <a:lstStyle/>
        <a:p>
          <a:endParaRPr lang="en-US"/>
        </a:p>
      </dgm:t>
    </dgm:pt>
    <dgm:pt modelId="{7638EDBE-1146-41D0-9ACB-94DE5E73E223}">
      <dgm:prSet/>
      <dgm:spPr/>
      <dgm:t>
        <a:bodyPr/>
        <a:lstStyle/>
        <a:p>
          <a:r>
            <a:rPr lang="en-US" b="0" i="0"/>
            <a:t>•Postmortems after incidents provide opportunities to refine processes and improve.</a:t>
          </a:r>
          <a:endParaRPr lang="en-US"/>
        </a:p>
      </dgm:t>
    </dgm:pt>
    <dgm:pt modelId="{515CED52-1454-4A0A-B3D1-A70DAC22127A}" type="parTrans" cxnId="{59186008-F3EF-4714-9E3F-79DA5A846913}">
      <dgm:prSet/>
      <dgm:spPr/>
      <dgm:t>
        <a:bodyPr/>
        <a:lstStyle/>
        <a:p>
          <a:endParaRPr lang="en-US"/>
        </a:p>
      </dgm:t>
    </dgm:pt>
    <dgm:pt modelId="{C122126A-600F-45ED-A0DB-E63BF03EAA5F}" type="sibTrans" cxnId="{59186008-F3EF-4714-9E3F-79DA5A846913}">
      <dgm:prSet/>
      <dgm:spPr/>
      <dgm:t>
        <a:bodyPr/>
        <a:lstStyle/>
        <a:p>
          <a:endParaRPr lang="en-US"/>
        </a:p>
      </dgm:t>
    </dgm:pt>
    <dgm:pt modelId="{7CDCFE5D-83FD-4832-A6AB-D0C07461AA76}">
      <dgm:prSet/>
      <dgm:spPr/>
      <dgm:t>
        <a:bodyPr/>
        <a:lstStyle/>
        <a:p>
          <a:r>
            <a:rPr lang="en-US" b="0" i="0"/>
            <a:t>•Example: Retrospectives to identify alert noise and reduce unnecessary pages.</a:t>
          </a:r>
          <a:endParaRPr lang="en-US"/>
        </a:p>
      </dgm:t>
    </dgm:pt>
    <dgm:pt modelId="{0C088E93-75AF-4B45-A292-56CA673518C6}" type="parTrans" cxnId="{27CD371B-C401-4503-96F0-148CC611D131}">
      <dgm:prSet/>
      <dgm:spPr/>
      <dgm:t>
        <a:bodyPr/>
        <a:lstStyle/>
        <a:p>
          <a:endParaRPr lang="en-US"/>
        </a:p>
      </dgm:t>
    </dgm:pt>
    <dgm:pt modelId="{96708A88-8BD6-47B3-84EC-91F2D11E5727}" type="sibTrans" cxnId="{27CD371B-C401-4503-96F0-148CC611D131}">
      <dgm:prSet/>
      <dgm:spPr/>
      <dgm:t>
        <a:bodyPr/>
        <a:lstStyle/>
        <a:p>
          <a:endParaRPr lang="en-US"/>
        </a:p>
      </dgm:t>
    </dgm:pt>
    <dgm:pt modelId="{508B839C-D74F-43B5-934D-C4BF66B8742E}" type="pres">
      <dgm:prSet presAssocID="{D768B5BB-474E-49F8-B469-BD812246B7BC}" presName="root" presStyleCnt="0">
        <dgm:presLayoutVars>
          <dgm:dir/>
          <dgm:resizeHandles val="exact"/>
        </dgm:presLayoutVars>
      </dgm:prSet>
      <dgm:spPr/>
    </dgm:pt>
    <dgm:pt modelId="{4C8E1C89-555C-4485-A767-3F04981976B3}" type="pres">
      <dgm:prSet presAssocID="{798D74F1-7732-4E2F-87CA-9E9F7F87C02C}" presName="compNode" presStyleCnt="0"/>
      <dgm:spPr/>
    </dgm:pt>
    <dgm:pt modelId="{38309022-468A-4558-A658-9B851D3A85BD}" type="pres">
      <dgm:prSet presAssocID="{798D74F1-7732-4E2F-87CA-9E9F7F87C02C}" presName="bgRect" presStyleLbl="bgShp" presStyleIdx="0" presStyleCnt="3"/>
      <dgm:spPr/>
    </dgm:pt>
    <dgm:pt modelId="{118D7D09-C3C2-44DA-A81D-EEE9D6A2D010}" type="pres">
      <dgm:prSet presAssocID="{798D74F1-7732-4E2F-87CA-9E9F7F87C0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CC2174C-6333-4536-A305-685C3C249905}" type="pres">
      <dgm:prSet presAssocID="{798D74F1-7732-4E2F-87CA-9E9F7F87C02C}" presName="spaceRect" presStyleCnt="0"/>
      <dgm:spPr/>
    </dgm:pt>
    <dgm:pt modelId="{5C82ADB3-E291-4C45-A4E8-44C13DBF86A7}" type="pres">
      <dgm:prSet presAssocID="{798D74F1-7732-4E2F-87CA-9E9F7F87C02C}" presName="parTx" presStyleLbl="revTx" presStyleIdx="0" presStyleCnt="6">
        <dgm:presLayoutVars>
          <dgm:chMax val="0"/>
          <dgm:chPref val="0"/>
        </dgm:presLayoutVars>
      </dgm:prSet>
      <dgm:spPr/>
    </dgm:pt>
    <dgm:pt modelId="{154B9514-F4FD-4CD9-9324-2620A7BB138B}" type="pres">
      <dgm:prSet presAssocID="{798D74F1-7732-4E2F-87CA-9E9F7F87C02C}" presName="desTx" presStyleLbl="revTx" presStyleIdx="1" presStyleCnt="6">
        <dgm:presLayoutVars/>
      </dgm:prSet>
      <dgm:spPr/>
    </dgm:pt>
    <dgm:pt modelId="{D9A6E394-7777-44B9-8DDB-FAE8626FDAF8}" type="pres">
      <dgm:prSet presAssocID="{1D204282-3893-4846-82E1-CC384911DEAB}" presName="sibTrans" presStyleCnt="0"/>
      <dgm:spPr/>
    </dgm:pt>
    <dgm:pt modelId="{426326FE-8277-404A-8783-AC65C33FBA91}" type="pres">
      <dgm:prSet presAssocID="{301AB753-0D01-4E29-B021-05150286BEBD}" presName="compNode" presStyleCnt="0"/>
      <dgm:spPr/>
    </dgm:pt>
    <dgm:pt modelId="{5E8DC090-9672-421F-B8A3-510CF6D0E8D1}" type="pres">
      <dgm:prSet presAssocID="{301AB753-0D01-4E29-B021-05150286BEBD}" presName="bgRect" presStyleLbl="bgShp" presStyleIdx="1" presStyleCnt="3"/>
      <dgm:spPr/>
    </dgm:pt>
    <dgm:pt modelId="{45C5A405-DA33-436F-91A3-01D34CCED1BC}" type="pres">
      <dgm:prSet presAssocID="{301AB753-0D01-4E29-B021-05150286BE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8473D1DC-1517-408A-BAFC-56B1E18CA961}" type="pres">
      <dgm:prSet presAssocID="{301AB753-0D01-4E29-B021-05150286BEBD}" presName="spaceRect" presStyleCnt="0"/>
      <dgm:spPr/>
    </dgm:pt>
    <dgm:pt modelId="{9AA30392-D4D1-4CB7-870E-D2978D4CAB3A}" type="pres">
      <dgm:prSet presAssocID="{301AB753-0D01-4E29-B021-05150286BEBD}" presName="parTx" presStyleLbl="revTx" presStyleIdx="2" presStyleCnt="6">
        <dgm:presLayoutVars>
          <dgm:chMax val="0"/>
          <dgm:chPref val="0"/>
        </dgm:presLayoutVars>
      </dgm:prSet>
      <dgm:spPr/>
    </dgm:pt>
    <dgm:pt modelId="{98660D51-4EF8-45DF-B12E-1053B4AF23C0}" type="pres">
      <dgm:prSet presAssocID="{301AB753-0D01-4E29-B021-05150286BEBD}" presName="desTx" presStyleLbl="revTx" presStyleIdx="3" presStyleCnt="6">
        <dgm:presLayoutVars/>
      </dgm:prSet>
      <dgm:spPr/>
    </dgm:pt>
    <dgm:pt modelId="{F6206251-F85E-400E-9732-B45A6A662E3A}" type="pres">
      <dgm:prSet presAssocID="{C8396743-911B-4CF7-95FE-8007DF439659}" presName="sibTrans" presStyleCnt="0"/>
      <dgm:spPr/>
    </dgm:pt>
    <dgm:pt modelId="{A2502B34-63BC-471B-B19E-985587AA98CF}" type="pres">
      <dgm:prSet presAssocID="{9BFEEDE2-5A16-4BB5-B059-CDDA595A901E}" presName="compNode" presStyleCnt="0"/>
      <dgm:spPr/>
    </dgm:pt>
    <dgm:pt modelId="{BF13694A-C422-4D95-A295-EC4F49AA5429}" type="pres">
      <dgm:prSet presAssocID="{9BFEEDE2-5A16-4BB5-B059-CDDA595A901E}" presName="bgRect" presStyleLbl="bgShp" presStyleIdx="2" presStyleCnt="3"/>
      <dgm:spPr/>
    </dgm:pt>
    <dgm:pt modelId="{629EFFC0-BB6A-48B5-8B13-5377EFE5DD9B}" type="pres">
      <dgm:prSet presAssocID="{9BFEEDE2-5A16-4BB5-B059-CDDA595A90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135E5EF-362D-454A-AF06-712295FD12AE}" type="pres">
      <dgm:prSet presAssocID="{9BFEEDE2-5A16-4BB5-B059-CDDA595A901E}" presName="spaceRect" presStyleCnt="0"/>
      <dgm:spPr/>
    </dgm:pt>
    <dgm:pt modelId="{5E043EA2-720D-46C9-9BBD-B7EE9B6023AA}" type="pres">
      <dgm:prSet presAssocID="{9BFEEDE2-5A16-4BB5-B059-CDDA595A901E}" presName="parTx" presStyleLbl="revTx" presStyleIdx="4" presStyleCnt="6">
        <dgm:presLayoutVars>
          <dgm:chMax val="0"/>
          <dgm:chPref val="0"/>
        </dgm:presLayoutVars>
      </dgm:prSet>
      <dgm:spPr/>
    </dgm:pt>
    <dgm:pt modelId="{5E568457-C2A6-4799-A3D5-DE02873DAA83}" type="pres">
      <dgm:prSet presAssocID="{9BFEEDE2-5A16-4BB5-B059-CDDA595A901E}" presName="desTx" presStyleLbl="revTx" presStyleIdx="5" presStyleCnt="6">
        <dgm:presLayoutVars/>
      </dgm:prSet>
      <dgm:spPr/>
    </dgm:pt>
  </dgm:ptLst>
  <dgm:cxnLst>
    <dgm:cxn modelId="{153E0E04-A01A-4C23-B0E4-D2076528A142}" type="presOf" srcId="{B9521ED5-CE81-443A-BAAC-6E80E0C66E97}" destId="{98660D51-4EF8-45DF-B12E-1053B4AF23C0}" srcOrd="0" destOrd="0" presId="urn:microsoft.com/office/officeart/2018/2/layout/IconVerticalSolidList"/>
    <dgm:cxn modelId="{3DAEF707-CBAD-46B5-AD75-670D2A5545FC}" type="presOf" srcId="{A598AFF8-1D93-4659-BDFB-38708892E3F4}" destId="{154B9514-F4FD-4CD9-9324-2620A7BB138B}" srcOrd="0" destOrd="1" presId="urn:microsoft.com/office/officeart/2018/2/layout/IconVerticalSolidList"/>
    <dgm:cxn modelId="{59186008-F3EF-4714-9E3F-79DA5A846913}" srcId="{9BFEEDE2-5A16-4BB5-B059-CDDA595A901E}" destId="{7638EDBE-1146-41D0-9ACB-94DE5E73E223}" srcOrd="0" destOrd="0" parTransId="{515CED52-1454-4A0A-B3D1-A70DAC22127A}" sibTransId="{C122126A-600F-45ED-A0DB-E63BF03EAA5F}"/>
    <dgm:cxn modelId="{5461AC0B-5FB6-45D4-97F6-EAA9E3746969}" type="presOf" srcId="{D768B5BB-474E-49F8-B469-BD812246B7BC}" destId="{508B839C-D74F-43B5-934D-C4BF66B8742E}" srcOrd="0" destOrd="0" presId="urn:microsoft.com/office/officeart/2018/2/layout/IconVerticalSolidList"/>
    <dgm:cxn modelId="{27CD371B-C401-4503-96F0-148CC611D131}" srcId="{9BFEEDE2-5A16-4BB5-B059-CDDA595A901E}" destId="{7CDCFE5D-83FD-4832-A6AB-D0C07461AA76}" srcOrd="1" destOrd="0" parTransId="{0C088E93-75AF-4B45-A292-56CA673518C6}" sibTransId="{96708A88-8BD6-47B3-84EC-91F2D11E5727}"/>
    <dgm:cxn modelId="{5FE7AC4A-C177-4D1E-9049-D65B5E845F7E}" type="presOf" srcId="{798D74F1-7732-4E2F-87CA-9E9F7F87C02C}" destId="{5C82ADB3-E291-4C45-A4E8-44C13DBF86A7}" srcOrd="0" destOrd="0" presId="urn:microsoft.com/office/officeart/2018/2/layout/IconVerticalSolidList"/>
    <dgm:cxn modelId="{2E227052-4614-494C-9FDE-CD01CA9FD87A}" srcId="{D768B5BB-474E-49F8-B469-BD812246B7BC}" destId="{301AB753-0D01-4E29-B021-05150286BEBD}" srcOrd="1" destOrd="0" parTransId="{59385455-A884-48FA-8E38-9C545BB78700}" sibTransId="{C8396743-911B-4CF7-95FE-8007DF439659}"/>
    <dgm:cxn modelId="{D7C0F08A-F33D-47F8-B36B-775DC1955543}" type="presOf" srcId="{301AB753-0D01-4E29-B021-05150286BEBD}" destId="{9AA30392-D4D1-4CB7-870E-D2978D4CAB3A}" srcOrd="0" destOrd="0" presId="urn:microsoft.com/office/officeart/2018/2/layout/IconVerticalSolidList"/>
    <dgm:cxn modelId="{598ECE9B-0882-4BCF-A2D1-363CDDD42DDC}" srcId="{D768B5BB-474E-49F8-B469-BD812246B7BC}" destId="{798D74F1-7732-4E2F-87CA-9E9F7F87C02C}" srcOrd="0" destOrd="0" parTransId="{B34DB079-CC02-4520-AE8C-E243BD3E60E7}" sibTransId="{1D204282-3893-4846-82E1-CC384911DEAB}"/>
    <dgm:cxn modelId="{57E13DA1-BDB1-46D3-BB66-55FD9194D8A9}" srcId="{D768B5BB-474E-49F8-B469-BD812246B7BC}" destId="{9BFEEDE2-5A16-4BB5-B059-CDDA595A901E}" srcOrd="2" destOrd="0" parTransId="{9AC56BF7-C9BF-49E6-8162-9B6E03009B82}" sibTransId="{16D32485-325D-4394-B830-4E3DCA813048}"/>
    <dgm:cxn modelId="{B80E06A9-552E-423C-A376-BB2EEE2AF346}" srcId="{301AB753-0D01-4E29-B021-05150286BEBD}" destId="{B9521ED5-CE81-443A-BAAC-6E80E0C66E97}" srcOrd="0" destOrd="0" parTransId="{E1C6597E-683C-4F7E-AD71-C0CC102C6D08}" sibTransId="{3E6DCA20-81D8-442E-A540-0C31FE80DDA5}"/>
    <dgm:cxn modelId="{C9B979C2-FAC8-46D8-BA1F-9EFA0C1BA2F6}" type="presOf" srcId="{7638EDBE-1146-41D0-9ACB-94DE5E73E223}" destId="{5E568457-C2A6-4799-A3D5-DE02873DAA83}" srcOrd="0" destOrd="0" presId="urn:microsoft.com/office/officeart/2018/2/layout/IconVerticalSolidList"/>
    <dgm:cxn modelId="{5019D9C7-CB17-40E9-9A23-9755C885FCCC}" type="presOf" srcId="{F31DC54F-0686-44A7-BD7D-228F1D282693}" destId="{154B9514-F4FD-4CD9-9324-2620A7BB138B}" srcOrd="0" destOrd="0" presId="urn:microsoft.com/office/officeart/2018/2/layout/IconVerticalSolidList"/>
    <dgm:cxn modelId="{D938BACC-6E1A-4BF2-8DD0-85FBEC79D7B2}" type="presOf" srcId="{4A4E58B0-4AFF-4C5F-99CD-E4328B1F24AC}" destId="{98660D51-4EF8-45DF-B12E-1053B4AF23C0}" srcOrd="0" destOrd="1" presId="urn:microsoft.com/office/officeart/2018/2/layout/IconVerticalSolidList"/>
    <dgm:cxn modelId="{5C6ED6CF-1BC2-4EA3-A852-CBA458E16B4E}" srcId="{798D74F1-7732-4E2F-87CA-9E9F7F87C02C}" destId="{A598AFF8-1D93-4659-BDFB-38708892E3F4}" srcOrd="1" destOrd="0" parTransId="{DC29847E-8C75-40DF-9140-81298AB898C1}" sibTransId="{57FE528A-181A-47C6-8D13-929450C0D7F0}"/>
    <dgm:cxn modelId="{09581DD0-26F3-4CE0-A28D-7E9A85390C3E}" srcId="{798D74F1-7732-4E2F-87CA-9E9F7F87C02C}" destId="{F31DC54F-0686-44A7-BD7D-228F1D282693}" srcOrd="0" destOrd="0" parTransId="{982DE8EE-1E60-499B-AE80-338672FFF8A6}" sibTransId="{EA6F3BC4-4F04-4953-B136-F0E36BE8D670}"/>
    <dgm:cxn modelId="{CCD0D8DD-BD31-4484-81CF-FF127095013F}" type="presOf" srcId="{9BFEEDE2-5A16-4BB5-B059-CDDA595A901E}" destId="{5E043EA2-720D-46C9-9BBD-B7EE9B6023AA}" srcOrd="0" destOrd="0" presId="urn:microsoft.com/office/officeart/2018/2/layout/IconVerticalSolidList"/>
    <dgm:cxn modelId="{17FEDDE3-4F50-4384-9F40-52466AA12C8D}" type="presOf" srcId="{7CDCFE5D-83FD-4832-A6AB-D0C07461AA76}" destId="{5E568457-C2A6-4799-A3D5-DE02873DAA83}" srcOrd="0" destOrd="1" presId="urn:microsoft.com/office/officeart/2018/2/layout/IconVerticalSolidList"/>
    <dgm:cxn modelId="{DF81EEF3-AA59-4FDB-AA99-DAB1CE343671}" srcId="{301AB753-0D01-4E29-B021-05150286BEBD}" destId="{4A4E58B0-4AFF-4C5F-99CD-E4328B1F24AC}" srcOrd="1" destOrd="0" parTransId="{2BA91E5B-11CF-476F-B6B5-5239ABF3CC59}" sibTransId="{539A0F93-8BB6-4BF6-8D60-7D0B5994C96F}"/>
    <dgm:cxn modelId="{9C528625-64C8-4804-B92A-977159301AAC}" type="presParOf" srcId="{508B839C-D74F-43B5-934D-C4BF66B8742E}" destId="{4C8E1C89-555C-4485-A767-3F04981976B3}" srcOrd="0" destOrd="0" presId="urn:microsoft.com/office/officeart/2018/2/layout/IconVerticalSolidList"/>
    <dgm:cxn modelId="{48515D53-062F-478D-916A-E9CBF3A3C0B9}" type="presParOf" srcId="{4C8E1C89-555C-4485-A767-3F04981976B3}" destId="{38309022-468A-4558-A658-9B851D3A85BD}" srcOrd="0" destOrd="0" presId="urn:microsoft.com/office/officeart/2018/2/layout/IconVerticalSolidList"/>
    <dgm:cxn modelId="{A0D6941C-72BA-4667-833F-1988FD4F9082}" type="presParOf" srcId="{4C8E1C89-555C-4485-A767-3F04981976B3}" destId="{118D7D09-C3C2-44DA-A81D-EEE9D6A2D010}" srcOrd="1" destOrd="0" presId="urn:microsoft.com/office/officeart/2018/2/layout/IconVerticalSolidList"/>
    <dgm:cxn modelId="{771FF3C7-AABC-49F7-8417-129B1487D688}" type="presParOf" srcId="{4C8E1C89-555C-4485-A767-3F04981976B3}" destId="{5CC2174C-6333-4536-A305-685C3C249905}" srcOrd="2" destOrd="0" presId="urn:microsoft.com/office/officeart/2018/2/layout/IconVerticalSolidList"/>
    <dgm:cxn modelId="{A3A0C844-255D-4719-89AD-C1D1DD90313F}" type="presParOf" srcId="{4C8E1C89-555C-4485-A767-3F04981976B3}" destId="{5C82ADB3-E291-4C45-A4E8-44C13DBF86A7}" srcOrd="3" destOrd="0" presId="urn:microsoft.com/office/officeart/2018/2/layout/IconVerticalSolidList"/>
    <dgm:cxn modelId="{D468ECBA-E8AA-4CCF-A0A4-2B1CFB04B9AE}" type="presParOf" srcId="{4C8E1C89-555C-4485-A767-3F04981976B3}" destId="{154B9514-F4FD-4CD9-9324-2620A7BB138B}" srcOrd="4" destOrd="0" presId="urn:microsoft.com/office/officeart/2018/2/layout/IconVerticalSolidList"/>
    <dgm:cxn modelId="{9F5AC465-B738-4051-888E-FE768EF28CFA}" type="presParOf" srcId="{508B839C-D74F-43B5-934D-C4BF66B8742E}" destId="{D9A6E394-7777-44B9-8DDB-FAE8626FDAF8}" srcOrd="1" destOrd="0" presId="urn:microsoft.com/office/officeart/2018/2/layout/IconVerticalSolidList"/>
    <dgm:cxn modelId="{98D5CD74-C41D-41D0-8D94-E1282035629E}" type="presParOf" srcId="{508B839C-D74F-43B5-934D-C4BF66B8742E}" destId="{426326FE-8277-404A-8783-AC65C33FBA91}" srcOrd="2" destOrd="0" presId="urn:microsoft.com/office/officeart/2018/2/layout/IconVerticalSolidList"/>
    <dgm:cxn modelId="{A7F38752-815D-454C-9F3A-6F3609403F49}" type="presParOf" srcId="{426326FE-8277-404A-8783-AC65C33FBA91}" destId="{5E8DC090-9672-421F-B8A3-510CF6D0E8D1}" srcOrd="0" destOrd="0" presId="urn:microsoft.com/office/officeart/2018/2/layout/IconVerticalSolidList"/>
    <dgm:cxn modelId="{A62CF397-191E-4716-B726-BA4DD4326154}" type="presParOf" srcId="{426326FE-8277-404A-8783-AC65C33FBA91}" destId="{45C5A405-DA33-436F-91A3-01D34CCED1BC}" srcOrd="1" destOrd="0" presId="urn:microsoft.com/office/officeart/2018/2/layout/IconVerticalSolidList"/>
    <dgm:cxn modelId="{C93ECC0B-D852-433B-890A-1692152CE8B2}" type="presParOf" srcId="{426326FE-8277-404A-8783-AC65C33FBA91}" destId="{8473D1DC-1517-408A-BAFC-56B1E18CA961}" srcOrd="2" destOrd="0" presId="urn:microsoft.com/office/officeart/2018/2/layout/IconVerticalSolidList"/>
    <dgm:cxn modelId="{D85B0FED-1F96-4B8B-87C8-1514EA0EA878}" type="presParOf" srcId="{426326FE-8277-404A-8783-AC65C33FBA91}" destId="{9AA30392-D4D1-4CB7-870E-D2978D4CAB3A}" srcOrd="3" destOrd="0" presId="urn:microsoft.com/office/officeart/2018/2/layout/IconVerticalSolidList"/>
    <dgm:cxn modelId="{244A7B2D-A6BE-4EBC-A99A-0FBCABF8EB81}" type="presParOf" srcId="{426326FE-8277-404A-8783-AC65C33FBA91}" destId="{98660D51-4EF8-45DF-B12E-1053B4AF23C0}" srcOrd="4" destOrd="0" presId="urn:microsoft.com/office/officeart/2018/2/layout/IconVerticalSolidList"/>
    <dgm:cxn modelId="{4D82AA75-CB6D-4C75-814C-3CA83C0BE19A}" type="presParOf" srcId="{508B839C-D74F-43B5-934D-C4BF66B8742E}" destId="{F6206251-F85E-400E-9732-B45A6A662E3A}" srcOrd="3" destOrd="0" presId="urn:microsoft.com/office/officeart/2018/2/layout/IconVerticalSolidList"/>
    <dgm:cxn modelId="{A0849454-76D5-47BB-B1AF-4CE3A0DF56DF}" type="presParOf" srcId="{508B839C-D74F-43B5-934D-C4BF66B8742E}" destId="{A2502B34-63BC-471B-B19E-985587AA98CF}" srcOrd="4" destOrd="0" presId="urn:microsoft.com/office/officeart/2018/2/layout/IconVerticalSolidList"/>
    <dgm:cxn modelId="{6B06CE61-7C4C-4BBB-94A5-C5B2606D808A}" type="presParOf" srcId="{A2502B34-63BC-471B-B19E-985587AA98CF}" destId="{BF13694A-C422-4D95-A295-EC4F49AA5429}" srcOrd="0" destOrd="0" presId="urn:microsoft.com/office/officeart/2018/2/layout/IconVerticalSolidList"/>
    <dgm:cxn modelId="{20535404-CB55-40F1-80A0-F426654E6190}" type="presParOf" srcId="{A2502B34-63BC-471B-B19E-985587AA98CF}" destId="{629EFFC0-BB6A-48B5-8B13-5377EFE5DD9B}" srcOrd="1" destOrd="0" presId="urn:microsoft.com/office/officeart/2018/2/layout/IconVerticalSolidList"/>
    <dgm:cxn modelId="{7F9083CB-AB50-4331-BD90-71AA3FBE366F}" type="presParOf" srcId="{A2502B34-63BC-471B-B19E-985587AA98CF}" destId="{4135E5EF-362D-454A-AF06-712295FD12AE}" srcOrd="2" destOrd="0" presId="urn:microsoft.com/office/officeart/2018/2/layout/IconVerticalSolidList"/>
    <dgm:cxn modelId="{D7B7C346-75C3-4FFB-82B7-29A43C912E55}" type="presParOf" srcId="{A2502B34-63BC-471B-B19E-985587AA98CF}" destId="{5E043EA2-720D-46C9-9BBD-B7EE9B6023AA}" srcOrd="3" destOrd="0" presId="urn:microsoft.com/office/officeart/2018/2/layout/IconVerticalSolidList"/>
    <dgm:cxn modelId="{0DE6FB7A-29FB-4A60-8AD6-89C192FAB7CE}" type="presParOf" srcId="{A2502B34-63BC-471B-B19E-985587AA98CF}" destId="{5E568457-C2A6-4799-A3D5-DE02873DAA8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B488CC-25B4-4C71-BBCF-13AA27645AF0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417699-9C59-4B63-AE3C-2F0FAF197161}">
      <dgm:prSet/>
      <dgm:spPr/>
      <dgm:t>
        <a:bodyPr/>
        <a:lstStyle/>
        <a:p>
          <a:r>
            <a:rPr lang="en-US"/>
            <a:t>Automate</a:t>
          </a:r>
        </a:p>
      </dgm:t>
    </dgm:pt>
    <dgm:pt modelId="{1D6DF2BA-22DA-4725-AA4E-70475E471671}" type="parTrans" cxnId="{35E935F8-C494-44AA-AED7-965CD09B10A7}">
      <dgm:prSet/>
      <dgm:spPr/>
      <dgm:t>
        <a:bodyPr/>
        <a:lstStyle/>
        <a:p>
          <a:endParaRPr lang="en-US"/>
        </a:p>
      </dgm:t>
    </dgm:pt>
    <dgm:pt modelId="{0027A4EF-AB62-4492-AC49-06B49AB09FA8}" type="sibTrans" cxnId="{35E935F8-C494-44AA-AED7-965CD09B10A7}">
      <dgm:prSet/>
      <dgm:spPr/>
      <dgm:t>
        <a:bodyPr/>
        <a:lstStyle/>
        <a:p>
          <a:endParaRPr lang="en-US"/>
        </a:p>
      </dgm:t>
    </dgm:pt>
    <dgm:pt modelId="{E6DA6CBA-AFB9-4E63-AA00-7087FAA53707}">
      <dgm:prSet/>
      <dgm:spPr/>
      <dgm:t>
        <a:bodyPr/>
        <a:lstStyle/>
        <a:p>
          <a:r>
            <a:rPr lang="en-US"/>
            <a:t>Automate What You Can:</a:t>
          </a:r>
        </a:p>
      </dgm:t>
    </dgm:pt>
    <dgm:pt modelId="{48782523-7D14-4F2D-9C4B-FCA95DE30109}" type="parTrans" cxnId="{E3C68558-2630-45FB-88C5-BFAD392513C3}">
      <dgm:prSet/>
      <dgm:spPr/>
      <dgm:t>
        <a:bodyPr/>
        <a:lstStyle/>
        <a:p>
          <a:endParaRPr lang="en-US"/>
        </a:p>
      </dgm:t>
    </dgm:pt>
    <dgm:pt modelId="{A53E9365-9306-46DC-9147-140C09359B5C}" type="sibTrans" cxnId="{E3C68558-2630-45FB-88C5-BFAD392513C3}">
      <dgm:prSet/>
      <dgm:spPr/>
      <dgm:t>
        <a:bodyPr/>
        <a:lstStyle/>
        <a:p>
          <a:endParaRPr lang="en-US"/>
        </a:p>
      </dgm:t>
    </dgm:pt>
    <dgm:pt modelId="{007BC73B-8E4B-4311-B881-E767F8E4224B}">
      <dgm:prSet/>
      <dgm:spPr/>
      <dgm:t>
        <a:bodyPr/>
        <a:lstStyle/>
        <a:p>
          <a:r>
            <a:rPr lang="en-US"/>
            <a:t>•Reduce alert fatigue by automating non-critical notifications.</a:t>
          </a:r>
        </a:p>
      </dgm:t>
    </dgm:pt>
    <dgm:pt modelId="{8E5620E0-E555-417F-BE7F-D2D27BD2D612}" type="parTrans" cxnId="{F673DD92-B4EC-4D4B-A973-372EAC043C22}">
      <dgm:prSet/>
      <dgm:spPr/>
      <dgm:t>
        <a:bodyPr/>
        <a:lstStyle/>
        <a:p>
          <a:endParaRPr lang="en-US"/>
        </a:p>
      </dgm:t>
    </dgm:pt>
    <dgm:pt modelId="{521EFE30-8F19-4B72-B356-5964DD5445A8}" type="sibTrans" cxnId="{F673DD92-B4EC-4D4B-A973-372EAC043C22}">
      <dgm:prSet/>
      <dgm:spPr/>
      <dgm:t>
        <a:bodyPr/>
        <a:lstStyle/>
        <a:p>
          <a:endParaRPr lang="en-US"/>
        </a:p>
      </dgm:t>
    </dgm:pt>
    <dgm:pt modelId="{BCE46D8B-D72B-4228-82CC-0A5535C02353}">
      <dgm:prSet/>
      <dgm:spPr/>
      <dgm:t>
        <a:bodyPr/>
        <a:lstStyle/>
        <a:p>
          <a:r>
            <a:rPr lang="en-US"/>
            <a:t>•Focus pages on issues that genuinely require human intervention.</a:t>
          </a:r>
        </a:p>
      </dgm:t>
    </dgm:pt>
    <dgm:pt modelId="{15A908B0-685A-4A8A-9521-454439E7C087}" type="parTrans" cxnId="{A48AD198-44A4-4810-AA4D-41293CBC430A}">
      <dgm:prSet/>
      <dgm:spPr/>
      <dgm:t>
        <a:bodyPr/>
        <a:lstStyle/>
        <a:p>
          <a:endParaRPr lang="en-US"/>
        </a:p>
      </dgm:t>
    </dgm:pt>
    <dgm:pt modelId="{9A275CF7-F514-427D-B0FF-3F300733CFA4}" type="sibTrans" cxnId="{A48AD198-44A4-4810-AA4D-41293CBC430A}">
      <dgm:prSet/>
      <dgm:spPr/>
      <dgm:t>
        <a:bodyPr/>
        <a:lstStyle/>
        <a:p>
          <a:endParaRPr lang="en-US"/>
        </a:p>
      </dgm:t>
    </dgm:pt>
    <dgm:pt modelId="{E4ED8E64-D18D-4FE5-A48E-1E70BD49DB59}">
      <dgm:prSet/>
      <dgm:spPr/>
      <dgm:t>
        <a:bodyPr/>
        <a:lstStyle/>
        <a:p>
          <a:r>
            <a:rPr lang="en-US"/>
            <a:t>Clear</a:t>
          </a:r>
        </a:p>
      </dgm:t>
    </dgm:pt>
    <dgm:pt modelId="{2930EA94-A17C-4875-B10C-08F8F8AADC0B}" type="parTrans" cxnId="{C65675B0-DAAB-4CDE-A68F-9CCF7DC0EEF3}">
      <dgm:prSet/>
      <dgm:spPr/>
      <dgm:t>
        <a:bodyPr/>
        <a:lstStyle/>
        <a:p>
          <a:endParaRPr lang="en-US"/>
        </a:p>
      </dgm:t>
    </dgm:pt>
    <dgm:pt modelId="{EC3BE135-AFB0-4BF1-A9B1-6AC221B43685}" type="sibTrans" cxnId="{C65675B0-DAAB-4CDE-A68F-9CCF7DC0EEF3}">
      <dgm:prSet/>
      <dgm:spPr/>
      <dgm:t>
        <a:bodyPr/>
        <a:lstStyle/>
        <a:p>
          <a:endParaRPr lang="en-US"/>
        </a:p>
      </dgm:t>
    </dgm:pt>
    <dgm:pt modelId="{C68E6A9B-F998-4AAC-A797-CD2D03072F69}">
      <dgm:prSet/>
      <dgm:spPr/>
      <dgm:t>
        <a:bodyPr/>
        <a:lstStyle/>
        <a:p>
          <a:r>
            <a:rPr lang="en-US"/>
            <a:t>Clear Runbooks:</a:t>
          </a:r>
        </a:p>
      </dgm:t>
    </dgm:pt>
    <dgm:pt modelId="{51CE6D2A-9C11-4B3F-80A0-3466A6265641}" type="parTrans" cxnId="{D08C5041-9910-4F44-9867-D9F6F27B5785}">
      <dgm:prSet/>
      <dgm:spPr/>
      <dgm:t>
        <a:bodyPr/>
        <a:lstStyle/>
        <a:p>
          <a:endParaRPr lang="en-US"/>
        </a:p>
      </dgm:t>
    </dgm:pt>
    <dgm:pt modelId="{9FC49D78-2609-4044-9FCD-AFE1A026B5A1}" type="sibTrans" cxnId="{D08C5041-9910-4F44-9867-D9F6F27B5785}">
      <dgm:prSet/>
      <dgm:spPr/>
      <dgm:t>
        <a:bodyPr/>
        <a:lstStyle/>
        <a:p>
          <a:endParaRPr lang="en-US"/>
        </a:p>
      </dgm:t>
    </dgm:pt>
    <dgm:pt modelId="{E6EE2869-4B67-4DC2-A4D0-40970A7571BB}">
      <dgm:prSet/>
      <dgm:spPr/>
      <dgm:t>
        <a:bodyPr/>
        <a:lstStyle/>
        <a:p>
          <a:r>
            <a:rPr lang="en-US"/>
            <a:t>•Provide concise, step-by-step guides for handling common incidents.</a:t>
          </a:r>
        </a:p>
      </dgm:t>
    </dgm:pt>
    <dgm:pt modelId="{5C34F052-FB4C-4B9C-A3C2-43359CC85503}" type="parTrans" cxnId="{A4E6397D-5390-426F-A8CB-02A11BA33DAA}">
      <dgm:prSet/>
      <dgm:spPr/>
      <dgm:t>
        <a:bodyPr/>
        <a:lstStyle/>
        <a:p>
          <a:endParaRPr lang="en-US"/>
        </a:p>
      </dgm:t>
    </dgm:pt>
    <dgm:pt modelId="{9812B4CB-5F12-488F-9C6E-8CE1392091D4}" type="sibTrans" cxnId="{A4E6397D-5390-426F-A8CB-02A11BA33DAA}">
      <dgm:prSet/>
      <dgm:spPr/>
      <dgm:t>
        <a:bodyPr/>
        <a:lstStyle/>
        <a:p>
          <a:endParaRPr lang="en-US"/>
        </a:p>
      </dgm:t>
    </dgm:pt>
    <dgm:pt modelId="{6BF5C820-D8AA-452B-BB7C-78DF2CE0FE22}">
      <dgm:prSet/>
      <dgm:spPr/>
      <dgm:t>
        <a:bodyPr/>
        <a:lstStyle/>
        <a:p>
          <a:r>
            <a:rPr lang="en-US"/>
            <a:t>•Example: A runbook for database connection failures reduces response time.</a:t>
          </a:r>
        </a:p>
      </dgm:t>
    </dgm:pt>
    <dgm:pt modelId="{87927FB2-8CBA-4118-AD08-5DE39AD5402D}" type="parTrans" cxnId="{916E23EA-4C01-4D70-866D-A2120E258C45}">
      <dgm:prSet/>
      <dgm:spPr/>
      <dgm:t>
        <a:bodyPr/>
        <a:lstStyle/>
        <a:p>
          <a:endParaRPr lang="en-US"/>
        </a:p>
      </dgm:t>
    </dgm:pt>
    <dgm:pt modelId="{34AB2996-FE32-4CE7-8D13-986D8EE47004}" type="sibTrans" cxnId="{916E23EA-4C01-4D70-866D-A2120E258C45}">
      <dgm:prSet/>
      <dgm:spPr/>
      <dgm:t>
        <a:bodyPr/>
        <a:lstStyle/>
        <a:p>
          <a:endParaRPr lang="en-US"/>
        </a:p>
      </dgm:t>
    </dgm:pt>
    <dgm:pt modelId="{55532B9D-A8AE-4FB5-9FF4-1FC040C24E77}">
      <dgm:prSet/>
      <dgm:spPr/>
      <dgm:t>
        <a:bodyPr/>
        <a:lstStyle/>
        <a:p>
          <a:r>
            <a:rPr lang="en-US"/>
            <a:t>Fair</a:t>
          </a:r>
        </a:p>
      </dgm:t>
    </dgm:pt>
    <dgm:pt modelId="{0D7139E1-2923-4631-BA92-05D141A2C727}" type="parTrans" cxnId="{479C64B8-89EF-48B7-A992-7FC602B7FF50}">
      <dgm:prSet/>
      <dgm:spPr/>
      <dgm:t>
        <a:bodyPr/>
        <a:lstStyle/>
        <a:p>
          <a:endParaRPr lang="en-US"/>
        </a:p>
      </dgm:t>
    </dgm:pt>
    <dgm:pt modelId="{8C1F4423-101F-476B-8218-2DA43704E62A}" type="sibTrans" cxnId="{479C64B8-89EF-48B7-A992-7FC602B7FF50}">
      <dgm:prSet/>
      <dgm:spPr/>
      <dgm:t>
        <a:bodyPr/>
        <a:lstStyle/>
        <a:p>
          <a:endParaRPr lang="en-US"/>
        </a:p>
      </dgm:t>
    </dgm:pt>
    <dgm:pt modelId="{0D0812CC-C3FA-42DA-ACE8-066EE3A174B3}">
      <dgm:prSet/>
      <dgm:spPr/>
      <dgm:t>
        <a:bodyPr/>
        <a:lstStyle/>
        <a:p>
          <a:r>
            <a:rPr lang="en-US"/>
            <a:t>Fair Rotation and Learning:</a:t>
          </a:r>
        </a:p>
      </dgm:t>
    </dgm:pt>
    <dgm:pt modelId="{D5B17DE8-37D3-4252-B1CE-E522BF046E82}" type="parTrans" cxnId="{BA693FFD-04EB-46E7-8885-5991EDC47CFD}">
      <dgm:prSet/>
      <dgm:spPr/>
      <dgm:t>
        <a:bodyPr/>
        <a:lstStyle/>
        <a:p>
          <a:endParaRPr lang="en-US"/>
        </a:p>
      </dgm:t>
    </dgm:pt>
    <dgm:pt modelId="{8095B639-8839-4D3B-8147-D7CDAB4CE9FB}" type="sibTrans" cxnId="{BA693FFD-04EB-46E7-8885-5991EDC47CFD}">
      <dgm:prSet/>
      <dgm:spPr/>
      <dgm:t>
        <a:bodyPr/>
        <a:lstStyle/>
        <a:p>
          <a:endParaRPr lang="en-US"/>
        </a:p>
      </dgm:t>
    </dgm:pt>
    <dgm:pt modelId="{2B5760BD-61AB-4FCB-9D6A-373191431BBC}">
      <dgm:prSet/>
      <dgm:spPr/>
      <dgm:t>
        <a:bodyPr/>
        <a:lstStyle/>
        <a:p>
          <a:r>
            <a:rPr lang="en-US"/>
            <a:t>•Use tools to distribute shifts equitably (e.g., PagerDuty, Opsgenie).</a:t>
          </a:r>
        </a:p>
      </dgm:t>
    </dgm:pt>
    <dgm:pt modelId="{F3B35AFE-D091-477B-9CC0-7CCEB26508FC}" type="parTrans" cxnId="{384FA0B3-495B-4D3F-A9BA-25ABE35D7828}">
      <dgm:prSet/>
      <dgm:spPr/>
      <dgm:t>
        <a:bodyPr/>
        <a:lstStyle/>
        <a:p>
          <a:endParaRPr lang="en-US"/>
        </a:p>
      </dgm:t>
    </dgm:pt>
    <dgm:pt modelId="{814639E0-B9EB-4F05-92BE-118D7994D2D1}" type="sibTrans" cxnId="{384FA0B3-495B-4D3F-A9BA-25ABE35D7828}">
      <dgm:prSet/>
      <dgm:spPr/>
      <dgm:t>
        <a:bodyPr/>
        <a:lstStyle/>
        <a:p>
          <a:endParaRPr lang="en-US"/>
        </a:p>
      </dgm:t>
    </dgm:pt>
    <dgm:pt modelId="{A0BCB0F3-9848-4B30-9A25-F74BDF6DE82D}">
      <dgm:prSet/>
      <dgm:spPr/>
      <dgm:t>
        <a:bodyPr/>
        <a:lstStyle/>
        <a:p>
          <a:r>
            <a:rPr lang="en-US"/>
            <a:t>•Treat incidents as learning experiences to strengthen the team’s response capacity.</a:t>
          </a:r>
        </a:p>
      </dgm:t>
    </dgm:pt>
    <dgm:pt modelId="{58E8A67A-4CF9-403C-A69C-0787DD7D0B55}" type="parTrans" cxnId="{D31FD5CD-F708-40A8-970B-9AEEB55C490F}">
      <dgm:prSet/>
      <dgm:spPr/>
      <dgm:t>
        <a:bodyPr/>
        <a:lstStyle/>
        <a:p>
          <a:endParaRPr lang="en-US"/>
        </a:p>
      </dgm:t>
    </dgm:pt>
    <dgm:pt modelId="{D1827A90-70BC-47CB-BF51-7CC3BA99A4D0}" type="sibTrans" cxnId="{D31FD5CD-F708-40A8-970B-9AEEB55C490F}">
      <dgm:prSet/>
      <dgm:spPr/>
      <dgm:t>
        <a:bodyPr/>
        <a:lstStyle/>
        <a:p>
          <a:endParaRPr lang="en-US"/>
        </a:p>
      </dgm:t>
    </dgm:pt>
    <dgm:pt modelId="{201A6E7C-CEB6-874F-88B8-0EC0DFFA08ED}" type="pres">
      <dgm:prSet presAssocID="{24B488CC-25B4-4C71-BBCF-13AA27645AF0}" presName="Name0" presStyleCnt="0">
        <dgm:presLayoutVars>
          <dgm:dir/>
          <dgm:animLvl val="lvl"/>
          <dgm:resizeHandles val="exact"/>
        </dgm:presLayoutVars>
      </dgm:prSet>
      <dgm:spPr/>
    </dgm:pt>
    <dgm:pt modelId="{6D01A5A1-2D87-E141-9CCC-3B6DD78EEA27}" type="pres">
      <dgm:prSet presAssocID="{55532B9D-A8AE-4FB5-9FF4-1FC040C24E77}" presName="boxAndChildren" presStyleCnt="0"/>
      <dgm:spPr/>
    </dgm:pt>
    <dgm:pt modelId="{80FE3746-F767-214B-BF77-7D14E54E93C9}" type="pres">
      <dgm:prSet presAssocID="{55532B9D-A8AE-4FB5-9FF4-1FC040C24E77}" presName="parentTextBox" presStyleLbl="alignNode1" presStyleIdx="0" presStyleCnt="3"/>
      <dgm:spPr/>
    </dgm:pt>
    <dgm:pt modelId="{7579B37D-92A6-5849-8E31-A5F8796B0DC7}" type="pres">
      <dgm:prSet presAssocID="{55532B9D-A8AE-4FB5-9FF4-1FC040C24E77}" presName="descendantBox" presStyleLbl="bgAccFollowNode1" presStyleIdx="0" presStyleCnt="3"/>
      <dgm:spPr/>
    </dgm:pt>
    <dgm:pt modelId="{4AFCCDC9-F9FA-FC4F-B5B3-757B25A9A50C}" type="pres">
      <dgm:prSet presAssocID="{EC3BE135-AFB0-4BF1-A9B1-6AC221B43685}" presName="sp" presStyleCnt="0"/>
      <dgm:spPr/>
    </dgm:pt>
    <dgm:pt modelId="{69529B7E-BF30-5B43-8389-2D3B9D93F43A}" type="pres">
      <dgm:prSet presAssocID="{E4ED8E64-D18D-4FE5-A48E-1E70BD49DB59}" presName="arrowAndChildren" presStyleCnt="0"/>
      <dgm:spPr/>
    </dgm:pt>
    <dgm:pt modelId="{23B59262-6CCC-1E49-A6D0-5FEC1C8C3348}" type="pres">
      <dgm:prSet presAssocID="{E4ED8E64-D18D-4FE5-A48E-1E70BD49DB59}" presName="parentTextArrow" presStyleLbl="node1" presStyleIdx="0" presStyleCnt="0"/>
      <dgm:spPr/>
    </dgm:pt>
    <dgm:pt modelId="{C97AF143-1F25-2740-834E-D055FE6EF75A}" type="pres">
      <dgm:prSet presAssocID="{E4ED8E64-D18D-4FE5-A48E-1E70BD49DB59}" presName="arrow" presStyleLbl="alignNode1" presStyleIdx="1" presStyleCnt="3"/>
      <dgm:spPr/>
    </dgm:pt>
    <dgm:pt modelId="{75E6DC78-DE2D-484F-8A15-4A64D386E0C8}" type="pres">
      <dgm:prSet presAssocID="{E4ED8E64-D18D-4FE5-A48E-1E70BD49DB59}" presName="descendantArrow" presStyleLbl="bgAccFollowNode1" presStyleIdx="1" presStyleCnt="3"/>
      <dgm:spPr/>
    </dgm:pt>
    <dgm:pt modelId="{2FAFF886-3AC7-5843-B2D9-9ADD4F443E2F}" type="pres">
      <dgm:prSet presAssocID="{0027A4EF-AB62-4492-AC49-06B49AB09FA8}" presName="sp" presStyleCnt="0"/>
      <dgm:spPr/>
    </dgm:pt>
    <dgm:pt modelId="{09EC3CAB-BCE1-434E-9908-341B6BBC2142}" type="pres">
      <dgm:prSet presAssocID="{64417699-9C59-4B63-AE3C-2F0FAF197161}" presName="arrowAndChildren" presStyleCnt="0"/>
      <dgm:spPr/>
    </dgm:pt>
    <dgm:pt modelId="{8C5A58C8-589D-C74E-9402-29D590B2DA53}" type="pres">
      <dgm:prSet presAssocID="{64417699-9C59-4B63-AE3C-2F0FAF197161}" presName="parentTextArrow" presStyleLbl="node1" presStyleIdx="0" presStyleCnt="0"/>
      <dgm:spPr/>
    </dgm:pt>
    <dgm:pt modelId="{42A2F664-7AA3-664C-991A-221959F826B5}" type="pres">
      <dgm:prSet presAssocID="{64417699-9C59-4B63-AE3C-2F0FAF197161}" presName="arrow" presStyleLbl="alignNode1" presStyleIdx="2" presStyleCnt="3"/>
      <dgm:spPr/>
    </dgm:pt>
    <dgm:pt modelId="{A2E61881-3DC1-864F-87D0-FEC93510A6AD}" type="pres">
      <dgm:prSet presAssocID="{64417699-9C59-4B63-AE3C-2F0FAF197161}" presName="descendantArrow" presStyleLbl="bgAccFollowNode1" presStyleIdx="2" presStyleCnt="3"/>
      <dgm:spPr/>
    </dgm:pt>
  </dgm:ptLst>
  <dgm:cxnLst>
    <dgm:cxn modelId="{2A3F2F06-699C-2945-A909-B7CA096DBFA1}" type="presOf" srcId="{6BF5C820-D8AA-452B-BB7C-78DF2CE0FE22}" destId="{75E6DC78-DE2D-484F-8A15-4A64D386E0C8}" srcOrd="0" destOrd="2" presId="urn:microsoft.com/office/officeart/2016/7/layout/VerticalDownArrowProcess"/>
    <dgm:cxn modelId="{3CFBCC0A-1DB8-654D-AA27-34A83C62B8A4}" type="presOf" srcId="{64417699-9C59-4B63-AE3C-2F0FAF197161}" destId="{42A2F664-7AA3-664C-991A-221959F826B5}" srcOrd="1" destOrd="0" presId="urn:microsoft.com/office/officeart/2016/7/layout/VerticalDownArrowProcess"/>
    <dgm:cxn modelId="{0894580B-3DE0-8049-8FCE-E4F780BBF3D1}" type="presOf" srcId="{24B488CC-25B4-4C71-BBCF-13AA27645AF0}" destId="{201A6E7C-CEB6-874F-88B8-0EC0DFFA08ED}" srcOrd="0" destOrd="0" presId="urn:microsoft.com/office/officeart/2016/7/layout/VerticalDownArrowProcess"/>
    <dgm:cxn modelId="{BF02AA20-4571-4248-B269-FF9A32F07D21}" type="presOf" srcId="{C68E6A9B-F998-4AAC-A797-CD2D03072F69}" destId="{75E6DC78-DE2D-484F-8A15-4A64D386E0C8}" srcOrd="0" destOrd="0" presId="urn:microsoft.com/office/officeart/2016/7/layout/VerticalDownArrowProcess"/>
    <dgm:cxn modelId="{46D32227-2E20-C549-BA3C-F192C77C1E1E}" type="presOf" srcId="{64417699-9C59-4B63-AE3C-2F0FAF197161}" destId="{8C5A58C8-589D-C74E-9402-29D590B2DA53}" srcOrd="0" destOrd="0" presId="urn:microsoft.com/office/officeart/2016/7/layout/VerticalDownArrowProcess"/>
    <dgm:cxn modelId="{4D056727-6F60-0A40-A70D-7F7007563080}" type="presOf" srcId="{E4ED8E64-D18D-4FE5-A48E-1E70BD49DB59}" destId="{C97AF143-1F25-2740-834E-D055FE6EF75A}" srcOrd="1" destOrd="0" presId="urn:microsoft.com/office/officeart/2016/7/layout/VerticalDownArrowProcess"/>
    <dgm:cxn modelId="{7B73763D-0F22-4546-876F-27E9248B1E6B}" type="presOf" srcId="{2B5760BD-61AB-4FCB-9D6A-373191431BBC}" destId="{7579B37D-92A6-5849-8E31-A5F8796B0DC7}" srcOrd="0" destOrd="1" presId="urn:microsoft.com/office/officeart/2016/7/layout/VerticalDownArrowProcess"/>
    <dgm:cxn modelId="{D08C5041-9910-4F44-9867-D9F6F27B5785}" srcId="{E4ED8E64-D18D-4FE5-A48E-1E70BD49DB59}" destId="{C68E6A9B-F998-4AAC-A797-CD2D03072F69}" srcOrd="0" destOrd="0" parTransId="{51CE6D2A-9C11-4B3F-80A0-3466A6265641}" sibTransId="{9FC49D78-2609-4044-9FCD-AFE1A026B5A1}"/>
    <dgm:cxn modelId="{08032142-2E32-7B40-93DD-1EEB954C43CE}" type="presOf" srcId="{007BC73B-8E4B-4311-B881-E767F8E4224B}" destId="{A2E61881-3DC1-864F-87D0-FEC93510A6AD}" srcOrd="0" destOrd="1" presId="urn:microsoft.com/office/officeart/2016/7/layout/VerticalDownArrowProcess"/>
    <dgm:cxn modelId="{31B9B843-D1E6-9849-BB90-64EBFB7D409F}" type="presOf" srcId="{55532B9D-A8AE-4FB5-9FF4-1FC040C24E77}" destId="{80FE3746-F767-214B-BF77-7D14E54E93C9}" srcOrd="0" destOrd="0" presId="urn:microsoft.com/office/officeart/2016/7/layout/VerticalDownArrowProcess"/>
    <dgm:cxn modelId="{FC335F4B-79A0-D74C-B8FC-C989A5C1AB95}" type="presOf" srcId="{A0BCB0F3-9848-4B30-9A25-F74BDF6DE82D}" destId="{7579B37D-92A6-5849-8E31-A5F8796B0DC7}" srcOrd="0" destOrd="2" presId="urn:microsoft.com/office/officeart/2016/7/layout/VerticalDownArrowProcess"/>
    <dgm:cxn modelId="{E3C68558-2630-45FB-88C5-BFAD392513C3}" srcId="{64417699-9C59-4B63-AE3C-2F0FAF197161}" destId="{E6DA6CBA-AFB9-4E63-AA00-7087FAA53707}" srcOrd="0" destOrd="0" parTransId="{48782523-7D14-4F2D-9C4B-FCA95DE30109}" sibTransId="{A53E9365-9306-46DC-9147-140C09359B5C}"/>
    <dgm:cxn modelId="{D439CE65-D246-4F47-8536-6C053E08FF86}" type="presOf" srcId="{E6DA6CBA-AFB9-4E63-AA00-7087FAA53707}" destId="{A2E61881-3DC1-864F-87D0-FEC93510A6AD}" srcOrd="0" destOrd="0" presId="urn:microsoft.com/office/officeart/2016/7/layout/VerticalDownArrowProcess"/>
    <dgm:cxn modelId="{DF30F96B-E8AC-6A4B-B178-F954073F54C2}" type="presOf" srcId="{0D0812CC-C3FA-42DA-ACE8-066EE3A174B3}" destId="{7579B37D-92A6-5849-8E31-A5F8796B0DC7}" srcOrd="0" destOrd="0" presId="urn:microsoft.com/office/officeart/2016/7/layout/VerticalDownArrowProcess"/>
    <dgm:cxn modelId="{A4E6397D-5390-426F-A8CB-02A11BA33DAA}" srcId="{C68E6A9B-F998-4AAC-A797-CD2D03072F69}" destId="{E6EE2869-4B67-4DC2-A4D0-40970A7571BB}" srcOrd="0" destOrd="0" parTransId="{5C34F052-FB4C-4B9C-A3C2-43359CC85503}" sibTransId="{9812B4CB-5F12-488F-9C6E-8CE1392091D4}"/>
    <dgm:cxn modelId="{75C0278C-F47D-9E4A-BD5B-70F751178F6D}" type="presOf" srcId="{BCE46D8B-D72B-4228-82CC-0A5535C02353}" destId="{A2E61881-3DC1-864F-87D0-FEC93510A6AD}" srcOrd="0" destOrd="2" presId="urn:microsoft.com/office/officeart/2016/7/layout/VerticalDownArrowProcess"/>
    <dgm:cxn modelId="{F673DD92-B4EC-4D4B-A973-372EAC043C22}" srcId="{E6DA6CBA-AFB9-4E63-AA00-7087FAA53707}" destId="{007BC73B-8E4B-4311-B881-E767F8E4224B}" srcOrd="0" destOrd="0" parTransId="{8E5620E0-E555-417F-BE7F-D2D27BD2D612}" sibTransId="{521EFE30-8F19-4B72-B356-5964DD5445A8}"/>
    <dgm:cxn modelId="{A48AD198-44A4-4810-AA4D-41293CBC430A}" srcId="{E6DA6CBA-AFB9-4E63-AA00-7087FAA53707}" destId="{BCE46D8B-D72B-4228-82CC-0A5535C02353}" srcOrd="1" destOrd="0" parTransId="{15A908B0-685A-4A8A-9521-454439E7C087}" sibTransId="{9A275CF7-F514-427D-B0FF-3F300733CFA4}"/>
    <dgm:cxn modelId="{C65675B0-DAAB-4CDE-A68F-9CCF7DC0EEF3}" srcId="{24B488CC-25B4-4C71-BBCF-13AA27645AF0}" destId="{E4ED8E64-D18D-4FE5-A48E-1E70BD49DB59}" srcOrd="1" destOrd="0" parTransId="{2930EA94-A17C-4875-B10C-08F8F8AADC0B}" sibTransId="{EC3BE135-AFB0-4BF1-A9B1-6AC221B43685}"/>
    <dgm:cxn modelId="{384FA0B3-495B-4D3F-A9BA-25ABE35D7828}" srcId="{0D0812CC-C3FA-42DA-ACE8-066EE3A174B3}" destId="{2B5760BD-61AB-4FCB-9D6A-373191431BBC}" srcOrd="0" destOrd="0" parTransId="{F3B35AFE-D091-477B-9CC0-7CCEB26508FC}" sibTransId="{814639E0-B9EB-4F05-92BE-118D7994D2D1}"/>
    <dgm:cxn modelId="{479C64B8-89EF-48B7-A992-7FC602B7FF50}" srcId="{24B488CC-25B4-4C71-BBCF-13AA27645AF0}" destId="{55532B9D-A8AE-4FB5-9FF4-1FC040C24E77}" srcOrd="2" destOrd="0" parTransId="{0D7139E1-2923-4631-BA92-05D141A2C727}" sibTransId="{8C1F4423-101F-476B-8218-2DA43704E62A}"/>
    <dgm:cxn modelId="{D31FD5CD-F708-40A8-970B-9AEEB55C490F}" srcId="{0D0812CC-C3FA-42DA-ACE8-066EE3A174B3}" destId="{A0BCB0F3-9848-4B30-9A25-F74BDF6DE82D}" srcOrd="1" destOrd="0" parTransId="{58E8A67A-4CF9-403C-A69C-0787DD7D0B55}" sibTransId="{D1827A90-70BC-47CB-BF51-7CC3BA99A4D0}"/>
    <dgm:cxn modelId="{774D44E8-B2D8-4840-86F7-D092D6DB2F1C}" type="presOf" srcId="{E4ED8E64-D18D-4FE5-A48E-1E70BD49DB59}" destId="{23B59262-6CCC-1E49-A6D0-5FEC1C8C3348}" srcOrd="0" destOrd="0" presId="urn:microsoft.com/office/officeart/2016/7/layout/VerticalDownArrowProcess"/>
    <dgm:cxn modelId="{916E23EA-4C01-4D70-866D-A2120E258C45}" srcId="{C68E6A9B-F998-4AAC-A797-CD2D03072F69}" destId="{6BF5C820-D8AA-452B-BB7C-78DF2CE0FE22}" srcOrd="1" destOrd="0" parTransId="{87927FB2-8CBA-4118-AD08-5DE39AD5402D}" sibTransId="{34AB2996-FE32-4CE7-8D13-986D8EE47004}"/>
    <dgm:cxn modelId="{35E935F8-C494-44AA-AED7-965CD09B10A7}" srcId="{24B488CC-25B4-4C71-BBCF-13AA27645AF0}" destId="{64417699-9C59-4B63-AE3C-2F0FAF197161}" srcOrd="0" destOrd="0" parTransId="{1D6DF2BA-22DA-4725-AA4E-70475E471671}" sibTransId="{0027A4EF-AB62-4492-AC49-06B49AB09FA8}"/>
    <dgm:cxn modelId="{BA693FFD-04EB-46E7-8885-5991EDC47CFD}" srcId="{55532B9D-A8AE-4FB5-9FF4-1FC040C24E77}" destId="{0D0812CC-C3FA-42DA-ACE8-066EE3A174B3}" srcOrd="0" destOrd="0" parTransId="{D5B17DE8-37D3-4252-B1CE-E522BF046E82}" sibTransId="{8095B639-8839-4D3B-8147-D7CDAB4CE9FB}"/>
    <dgm:cxn modelId="{1755E9FD-807C-4C45-8D9F-A49CF1C2C961}" type="presOf" srcId="{E6EE2869-4B67-4DC2-A4D0-40970A7571BB}" destId="{75E6DC78-DE2D-484F-8A15-4A64D386E0C8}" srcOrd="0" destOrd="1" presId="urn:microsoft.com/office/officeart/2016/7/layout/VerticalDownArrowProcess"/>
    <dgm:cxn modelId="{E01CCA69-A3E3-5649-BC83-DC675824A37F}" type="presParOf" srcId="{201A6E7C-CEB6-874F-88B8-0EC0DFFA08ED}" destId="{6D01A5A1-2D87-E141-9CCC-3B6DD78EEA27}" srcOrd="0" destOrd="0" presId="urn:microsoft.com/office/officeart/2016/7/layout/VerticalDownArrowProcess"/>
    <dgm:cxn modelId="{F62C89A3-CBCE-474F-BC67-026FACD696E9}" type="presParOf" srcId="{6D01A5A1-2D87-E141-9CCC-3B6DD78EEA27}" destId="{80FE3746-F767-214B-BF77-7D14E54E93C9}" srcOrd="0" destOrd="0" presId="urn:microsoft.com/office/officeart/2016/7/layout/VerticalDownArrowProcess"/>
    <dgm:cxn modelId="{26831F86-6DC0-4049-A348-4AA1A7374AF5}" type="presParOf" srcId="{6D01A5A1-2D87-E141-9CCC-3B6DD78EEA27}" destId="{7579B37D-92A6-5849-8E31-A5F8796B0DC7}" srcOrd="1" destOrd="0" presId="urn:microsoft.com/office/officeart/2016/7/layout/VerticalDownArrowProcess"/>
    <dgm:cxn modelId="{B830C645-668E-834D-9057-D3E6E361DD73}" type="presParOf" srcId="{201A6E7C-CEB6-874F-88B8-0EC0DFFA08ED}" destId="{4AFCCDC9-F9FA-FC4F-B5B3-757B25A9A50C}" srcOrd="1" destOrd="0" presId="urn:microsoft.com/office/officeart/2016/7/layout/VerticalDownArrowProcess"/>
    <dgm:cxn modelId="{533CEA28-D54C-6D4D-80A9-04498A7D0B08}" type="presParOf" srcId="{201A6E7C-CEB6-874F-88B8-0EC0DFFA08ED}" destId="{69529B7E-BF30-5B43-8389-2D3B9D93F43A}" srcOrd="2" destOrd="0" presId="urn:microsoft.com/office/officeart/2016/7/layout/VerticalDownArrowProcess"/>
    <dgm:cxn modelId="{71558DC2-AED5-AA46-9DA0-1A5788EE8735}" type="presParOf" srcId="{69529B7E-BF30-5B43-8389-2D3B9D93F43A}" destId="{23B59262-6CCC-1E49-A6D0-5FEC1C8C3348}" srcOrd="0" destOrd="0" presId="urn:microsoft.com/office/officeart/2016/7/layout/VerticalDownArrowProcess"/>
    <dgm:cxn modelId="{34660597-87A1-6140-82D7-11F0676B9C76}" type="presParOf" srcId="{69529B7E-BF30-5B43-8389-2D3B9D93F43A}" destId="{C97AF143-1F25-2740-834E-D055FE6EF75A}" srcOrd="1" destOrd="0" presId="urn:microsoft.com/office/officeart/2016/7/layout/VerticalDownArrowProcess"/>
    <dgm:cxn modelId="{00B07890-98EA-A44F-935D-B167F134517B}" type="presParOf" srcId="{69529B7E-BF30-5B43-8389-2D3B9D93F43A}" destId="{75E6DC78-DE2D-484F-8A15-4A64D386E0C8}" srcOrd="2" destOrd="0" presId="urn:microsoft.com/office/officeart/2016/7/layout/VerticalDownArrowProcess"/>
    <dgm:cxn modelId="{C9277D2F-6566-564C-A4AB-0858CE8916BE}" type="presParOf" srcId="{201A6E7C-CEB6-874F-88B8-0EC0DFFA08ED}" destId="{2FAFF886-3AC7-5843-B2D9-9ADD4F443E2F}" srcOrd="3" destOrd="0" presId="urn:microsoft.com/office/officeart/2016/7/layout/VerticalDownArrowProcess"/>
    <dgm:cxn modelId="{0A392465-21E5-604C-8DFA-C775CF896C55}" type="presParOf" srcId="{201A6E7C-CEB6-874F-88B8-0EC0DFFA08ED}" destId="{09EC3CAB-BCE1-434E-9908-341B6BBC2142}" srcOrd="4" destOrd="0" presId="urn:microsoft.com/office/officeart/2016/7/layout/VerticalDownArrowProcess"/>
    <dgm:cxn modelId="{6ABF40F3-DCA0-9048-9812-2C70D789996A}" type="presParOf" srcId="{09EC3CAB-BCE1-434E-9908-341B6BBC2142}" destId="{8C5A58C8-589D-C74E-9402-29D590B2DA53}" srcOrd="0" destOrd="0" presId="urn:microsoft.com/office/officeart/2016/7/layout/VerticalDownArrowProcess"/>
    <dgm:cxn modelId="{BAE1455B-F8F9-C94B-AB5E-3CE4A94E784C}" type="presParOf" srcId="{09EC3CAB-BCE1-434E-9908-341B6BBC2142}" destId="{42A2F664-7AA3-664C-991A-221959F826B5}" srcOrd="1" destOrd="0" presId="urn:microsoft.com/office/officeart/2016/7/layout/VerticalDownArrowProcess"/>
    <dgm:cxn modelId="{6A0ACD5E-438D-8447-8EB9-4D6967CE556B}" type="presParOf" srcId="{09EC3CAB-BCE1-434E-9908-341B6BBC2142}" destId="{A2E61881-3DC1-864F-87D0-FEC93510A6A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72CE4C-F089-4658-8851-B6D2242388D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98E45-F8C5-47D3-BE83-C1D12D82E5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1. Sustainability:</a:t>
          </a:r>
          <a:endParaRPr lang="en-US"/>
        </a:p>
      </dgm:t>
    </dgm:pt>
    <dgm:pt modelId="{CBFCCE72-B7DB-4F3F-AB6E-546F6F7B64EE}" type="parTrans" cxnId="{1BBFECA5-DD90-498C-9CF6-A7DAC1B436AA}">
      <dgm:prSet/>
      <dgm:spPr/>
      <dgm:t>
        <a:bodyPr/>
        <a:lstStyle/>
        <a:p>
          <a:endParaRPr lang="en-US"/>
        </a:p>
      </dgm:t>
    </dgm:pt>
    <dgm:pt modelId="{0AED6A05-7E76-4F24-82EA-5FE5286C2072}" type="sibTrans" cxnId="{1BBFECA5-DD90-498C-9CF6-A7DAC1B436AA}">
      <dgm:prSet/>
      <dgm:spPr/>
      <dgm:t>
        <a:bodyPr/>
        <a:lstStyle/>
        <a:p>
          <a:endParaRPr lang="en-US"/>
        </a:p>
      </dgm:t>
    </dgm:pt>
    <dgm:pt modelId="{254E5755-BAD3-42AA-B1C3-AB173617C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Limit the number of on-call shifts per person each week.</a:t>
          </a:r>
          <a:endParaRPr lang="en-US"/>
        </a:p>
      </dgm:t>
    </dgm:pt>
    <dgm:pt modelId="{0C7B9882-F339-4EAC-95B7-3D68E2557006}" type="parTrans" cxnId="{AEFD57F7-E8F7-45B2-8BF9-37E7C08DB635}">
      <dgm:prSet/>
      <dgm:spPr/>
      <dgm:t>
        <a:bodyPr/>
        <a:lstStyle/>
        <a:p>
          <a:endParaRPr lang="en-US"/>
        </a:p>
      </dgm:t>
    </dgm:pt>
    <dgm:pt modelId="{B95B12D9-8FC8-4EFD-BC7E-B652D49A99B6}" type="sibTrans" cxnId="{AEFD57F7-E8F7-45B2-8BF9-37E7C08DB635}">
      <dgm:prSet/>
      <dgm:spPr/>
      <dgm:t>
        <a:bodyPr/>
        <a:lstStyle/>
        <a:p>
          <a:endParaRPr lang="en-US"/>
        </a:p>
      </dgm:t>
    </dgm:pt>
    <dgm:pt modelId="{4766A487-79EF-440E-8313-BB0D409182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Build flexibility into schedules to account for personal and   team needs.</a:t>
          </a:r>
          <a:endParaRPr lang="en-US"/>
        </a:p>
      </dgm:t>
    </dgm:pt>
    <dgm:pt modelId="{A6C36FD5-2D39-45D9-ADDD-38190577D5E5}" type="parTrans" cxnId="{48AC31DE-2CFE-4110-B2D7-D1937CF96BF3}">
      <dgm:prSet/>
      <dgm:spPr/>
      <dgm:t>
        <a:bodyPr/>
        <a:lstStyle/>
        <a:p>
          <a:endParaRPr lang="en-US"/>
        </a:p>
      </dgm:t>
    </dgm:pt>
    <dgm:pt modelId="{6A3505A4-282F-4FFC-B911-ED484182DCDA}" type="sibTrans" cxnId="{48AC31DE-2CFE-4110-B2D7-D1937CF96BF3}">
      <dgm:prSet/>
      <dgm:spPr/>
      <dgm:t>
        <a:bodyPr/>
        <a:lstStyle/>
        <a:p>
          <a:endParaRPr lang="en-US"/>
        </a:p>
      </dgm:t>
    </dgm:pt>
    <dgm:pt modelId="{8AB9AAFD-927C-4DB4-A90A-F6DC81C2190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2. Inclusivity and Equity:</a:t>
          </a:r>
          <a:endParaRPr lang="en-US"/>
        </a:p>
      </dgm:t>
    </dgm:pt>
    <dgm:pt modelId="{8D40E73F-07E3-49AA-9240-D5D07B5014CC}" type="parTrans" cxnId="{F3FF5A2E-D674-4478-A3F3-BB3F6C073C5D}">
      <dgm:prSet/>
      <dgm:spPr/>
      <dgm:t>
        <a:bodyPr/>
        <a:lstStyle/>
        <a:p>
          <a:endParaRPr lang="en-US"/>
        </a:p>
      </dgm:t>
    </dgm:pt>
    <dgm:pt modelId="{A0316EF0-B41B-4C72-9213-605088EE77B0}" type="sibTrans" cxnId="{F3FF5A2E-D674-4478-A3F3-BB3F6C073C5D}">
      <dgm:prSet/>
      <dgm:spPr/>
      <dgm:t>
        <a:bodyPr/>
        <a:lstStyle/>
        <a:p>
          <a:endParaRPr lang="en-US"/>
        </a:p>
      </dgm:t>
    </dgm:pt>
    <dgm:pt modelId="{DBC46261-F5AE-473B-A50C-B79EE55A9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Train all team members equally for on-call duties, regardless of seniority.</a:t>
          </a:r>
          <a:endParaRPr lang="en-US"/>
        </a:p>
      </dgm:t>
    </dgm:pt>
    <dgm:pt modelId="{50CB4221-4DF6-4DFD-ACBD-56C24CDC0C66}" type="parTrans" cxnId="{E6550213-85B5-49F9-B49F-B7908D32672B}">
      <dgm:prSet/>
      <dgm:spPr/>
      <dgm:t>
        <a:bodyPr/>
        <a:lstStyle/>
        <a:p>
          <a:endParaRPr lang="en-US"/>
        </a:p>
      </dgm:t>
    </dgm:pt>
    <dgm:pt modelId="{3FA4A642-56D7-4106-9409-DEAF24C78BA1}" type="sibTrans" cxnId="{E6550213-85B5-49F9-B49F-B7908D32672B}">
      <dgm:prSet/>
      <dgm:spPr/>
      <dgm:t>
        <a:bodyPr/>
        <a:lstStyle/>
        <a:p>
          <a:endParaRPr lang="en-US"/>
        </a:p>
      </dgm:t>
    </dgm:pt>
    <dgm:pt modelId="{A20BD103-C47D-437B-BAE3-3D8A64763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Rotate responsibilities regularly to avoid overloading specific individuals.</a:t>
          </a:r>
          <a:endParaRPr lang="en-US"/>
        </a:p>
      </dgm:t>
    </dgm:pt>
    <dgm:pt modelId="{5B9562A4-A04E-438A-A49D-ABA3CB58E17D}" type="parTrans" cxnId="{5D94786D-6626-4E6C-B3BA-FF4D2965D48A}">
      <dgm:prSet/>
      <dgm:spPr/>
      <dgm:t>
        <a:bodyPr/>
        <a:lstStyle/>
        <a:p>
          <a:endParaRPr lang="en-US"/>
        </a:p>
      </dgm:t>
    </dgm:pt>
    <dgm:pt modelId="{44BD6E24-5CF5-43F8-B3CC-1DA839714D17}" type="sibTrans" cxnId="{5D94786D-6626-4E6C-B3BA-FF4D2965D48A}">
      <dgm:prSet/>
      <dgm:spPr/>
      <dgm:t>
        <a:bodyPr/>
        <a:lstStyle/>
        <a:p>
          <a:endParaRPr lang="en-US"/>
        </a:p>
      </dgm:t>
    </dgm:pt>
    <dgm:pt modelId="{1AA860A2-1F52-4DAA-BF43-C2B0B2FAA2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3. Support Systems:</a:t>
          </a:r>
          <a:endParaRPr lang="en-US"/>
        </a:p>
      </dgm:t>
    </dgm:pt>
    <dgm:pt modelId="{72BCD3CA-E2B6-449F-9504-F6BE695BB24D}" type="parTrans" cxnId="{23B859C5-28F1-40D6-A0B7-301672E6FC07}">
      <dgm:prSet/>
      <dgm:spPr/>
      <dgm:t>
        <a:bodyPr/>
        <a:lstStyle/>
        <a:p>
          <a:endParaRPr lang="en-US"/>
        </a:p>
      </dgm:t>
    </dgm:pt>
    <dgm:pt modelId="{C2C8CDF6-F0DC-4856-B907-DBE5F054090C}" type="sibTrans" cxnId="{23B859C5-28F1-40D6-A0B7-301672E6FC07}">
      <dgm:prSet/>
      <dgm:spPr/>
      <dgm:t>
        <a:bodyPr/>
        <a:lstStyle/>
        <a:p>
          <a:endParaRPr lang="en-US"/>
        </a:p>
      </dgm:t>
    </dgm:pt>
    <dgm:pt modelId="{B23A2C8E-319C-469D-829A-9FDFB767A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Offer access to resources for stress management and mental health.</a:t>
          </a:r>
          <a:endParaRPr lang="en-US"/>
        </a:p>
      </dgm:t>
    </dgm:pt>
    <dgm:pt modelId="{879AA051-0AE7-47DA-B54A-01E7A54AAED8}" type="parTrans" cxnId="{47A1BA4F-EA08-48AD-9061-F3D9F9BE103E}">
      <dgm:prSet/>
      <dgm:spPr/>
      <dgm:t>
        <a:bodyPr/>
        <a:lstStyle/>
        <a:p>
          <a:endParaRPr lang="en-US"/>
        </a:p>
      </dgm:t>
    </dgm:pt>
    <dgm:pt modelId="{F6852B0F-75C1-4B09-B1B1-D5A96BB50A43}" type="sibTrans" cxnId="{47A1BA4F-EA08-48AD-9061-F3D9F9BE103E}">
      <dgm:prSet/>
      <dgm:spPr/>
      <dgm:t>
        <a:bodyPr/>
        <a:lstStyle/>
        <a:p>
          <a:endParaRPr lang="en-US"/>
        </a:p>
      </dgm:t>
    </dgm:pt>
    <dgm:pt modelId="{C7F7E277-CBBE-44CF-AE08-E609B6E42B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Example: Scheduled recovery days after intense incidents.</a:t>
          </a:r>
          <a:endParaRPr lang="en-US"/>
        </a:p>
      </dgm:t>
    </dgm:pt>
    <dgm:pt modelId="{D00A7AD8-FDE0-4530-B8BA-B5EC5DCFB979}" type="parTrans" cxnId="{31D22A0C-BEF6-495B-B5A7-48EF7752CCAC}">
      <dgm:prSet/>
      <dgm:spPr/>
      <dgm:t>
        <a:bodyPr/>
        <a:lstStyle/>
        <a:p>
          <a:endParaRPr lang="en-US"/>
        </a:p>
      </dgm:t>
    </dgm:pt>
    <dgm:pt modelId="{A26A6F2B-A3C8-4050-A5E9-16DC2072EC1C}" type="sibTrans" cxnId="{31D22A0C-BEF6-495B-B5A7-48EF7752CCAC}">
      <dgm:prSet/>
      <dgm:spPr/>
      <dgm:t>
        <a:bodyPr/>
        <a:lstStyle/>
        <a:p>
          <a:endParaRPr lang="en-US"/>
        </a:p>
      </dgm:t>
    </dgm:pt>
    <dgm:pt modelId="{4DF3A48F-869D-4DEF-A72F-3EC900AC5E8C}" type="pres">
      <dgm:prSet presAssocID="{CE72CE4C-F089-4658-8851-B6D2242388D7}" presName="root" presStyleCnt="0">
        <dgm:presLayoutVars>
          <dgm:dir/>
          <dgm:resizeHandles val="exact"/>
        </dgm:presLayoutVars>
      </dgm:prSet>
      <dgm:spPr/>
    </dgm:pt>
    <dgm:pt modelId="{14407CF4-EA8E-4FE5-B4A7-7AB4102A477D}" type="pres">
      <dgm:prSet presAssocID="{05A98E45-F8C5-47D3-BE83-C1D12D82E542}" presName="compNode" presStyleCnt="0"/>
      <dgm:spPr/>
    </dgm:pt>
    <dgm:pt modelId="{925E49B0-74F0-461E-B65F-C54598CC2145}" type="pres">
      <dgm:prSet presAssocID="{05A98E45-F8C5-47D3-BE83-C1D12D82E5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EBF9661-0D01-48BA-855C-B194714C41C4}" type="pres">
      <dgm:prSet presAssocID="{05A98E45-F8C5-47D3-BE83-C1D12D82E542}" presName="iconSpace" presStyleCnt="0"/>
      <dgm:spPr/>
    </dgm:pt>
    <dgm:pt modelId="{DD31B25B-88F0-4998-A144-F96E0AD8DCB2}" type="pres">
      <dgm:prSet presAssocID="{05A98E45-F8C5-47D3-BE83-C1D12D82E542}" presName="parTx" presStyleLbl="revTx" presStyleIdx="0" presStyleCnt="6">
        <dgm:presLayoutVars>
          <dgm:chMax val="0"/>
          <dgm:chPref val="0"/>
        </dgm:presLayoutVars>
      </dgm:prSet>
      <dgm:spPr/>
    </dgm:pt>
    <dgm:pt modelId="{F244F2BA-39E9-43E6-95EF-E8BCC576C549}" type="pres">
      <dgm:prSet presAssocID="{05A98E45-F8C5-47D3-BE83-C1D12D82E542}" presName="txSpace" presStyleCnt="0"/>
      <dgm:spPr/>
    </dgm:pt>
    <dgm:pt modelId="{2F335731-71A8-4552-AFFE-3846F05AC4A8}" type="pres">
      <dgm:prSet presAssocID="{05A98E45-F8C5-47D3-BE83-C1D12D82E542}" presName="desTx" presStyleLbl="revTx" presStyleIdx="1" presStyleCnt="6">
        <dgm:presLayoutVars/>
      </dgm:prSet>
      <dgm:spPr/>
    </dgm:pt>
    <dgm:pt modelId="{0B3FAB74-8970-427F-8406-6839585E245C}" type="pres">
      <dgm:prSet presAssocID="{0AED6A05-7E76-4F24-82EA-5FE5286C2072}" presName="sibTrans" presStyleCnt="0"/>
      <dgm:spPr/>
    </dgm:pt>
    <dgm:pt modelId="{DAA1A936-1390-430B-B7A8-8268F716D974}" type="pres">
      <dgm:prSet presAssocID="{8AB9AAFD-927C-4DB4-A90A-F6DC81C21901}" presName="compNode" presStyleCnt="0"/>
      <dgm:spPr/>
    </dgm:pt>
    <dgm:pt modelId="{30569576-0CDA-426D-8E20-0DF070FC852E}" type="pres">
      <dgm:prSet presAssocID="{8AB9AAFD-927C-4DB4-A90A-F6DC81C219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AA3ADB6-3A6C-4946-8D84-A4CBC0BD3B05}" type="pres">
      <dgm:prSet presAssocID="{8AB9AAFD-927C-4DB4-A90A-F6DC81C21901}" presName="iconSpace" presStyleCnt="0"/>
      <dgm:spPr/>
    </dgm:pt>
    <dgm:pt modelId="{6462223E-881D-485E-9365-13CCCDD9F8E5}" type="pres">
      <dgm:prSet presAssocID="{8AB9AAFD-927C-4DB4-A90A-F6DC81C21901}" presName="parTx" presStyleLbl="revTx" presStyleIdx="2" presStyleCnt="6">
        <dgm:presLayoutVars>
          <dgm:chMax val="0"/>
          <dgm:chPref val="0"/>
        </dgm:presLayoutVars>
      </dgm:prSet>
      <dgm:spPr/>
    </dgm:pt>
    <dgm:pt modelId="{51C6A7B1-4423-485E-979A-3D6CA105E5B3}" type="pres">
      <dgm:prSet presAssocID="{8AB9AAFD-927C-4DB4-A90A-F6DC81C21901}" presName="txSpace" presStyleCnt="0"/>
      <dgm:spPr/>
    </dgm:pt>
    <dgm:pt modelId="{74749ACE-A27E-438C-AAD8-42D7656721E3}" type="pres">
      <dgm:prSet presAssocID="{8AB9AAFD-927C-4DB4-A90A-F6DC81C21901}" presName="desTx" presStyleLbl="revTx" presStyleIdx="3" presStyleCnt="6">
        <dgm:presLayoutVars/>
      </dgm:prSet>
      <dgm:spPr/>
    </dgm:pt>
    <dgm:pt modelId="{403DD53B-7684-4098-92F1-9CF2B24DCEBA}" type="pres">
      <dgm:prSet presAssocID="{A0316EF0-B41B-4C72-9213-605088EE77B0}" presName="sibTrans" presStyleCnt="0"/>
      <dgm:spPr/>
    </dgm:pt>
    <dgm:pt modelId="{1E8B8F5B-1F56-419F-B43B-8DF7E9F70C11}" type="pres">
      <dgm:prSet presAssocID="{1AA860A2-1F52-4DAA-BF43-C2B0B2FAA2A2}" presName="compNode" presStyleCnt="0"/>
      <dgm:spPr/>
    </dgm:pt>
    <dgm:pt modelId="{E27071E1-883F-46DC-A5E5-10B2ABD7FE9F}" type="pres">
      <dgm:prSet presAssocID="{1AA860A2-1F52-4DAA-BF43-C2B0B2FAA2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B1BC4AF5-1F64-4125-89FB-42ACBA7D6BD5}" type="pres">
      <dgm:prSet presAssocID="{1AA860A2-1F52-4DAA-BF43-C2B0B2FAA2A2}" presName="iconSpace" presStyleCnt="0"/>
      <dgm:spPr/>
    </dgm:pt>
    <dgm:pt modelId="{C8203023-E6CB-4F35-AED6-6620206EFD0D}" type="pres">
      <dgm:prSet presAssocID="{1AA860A2-1F52-4DAA-BF43-C2B0B2FAA2A2}" presName="parTx" presStyleLbl="revTx" presStyleIdx="4" presStyleCnt="6">
        <dgm:presLayoutVars>
          <dgm:chMax val="0"/>
          <dgm:chPref val="0"/>
        </dgm:presLayoutVars>
      </dgm:prSet>
      <dgm:spPr/>
    </dgm:pt>
    <dgm:pt modelId="{39DC4788-7FB5-4FC0-BC54-BAFDB8BF4168}" type="pres">
      <dgm:prSet presAssocID="{1AA860A2-1F52-4DAA-BF43-C2B0B2FAA2A2}" presName="txSpace" presStyleCnt="0"/>
      <dgm:spPr/>
    </dgm:pt>
    <dgm:pt modelId="{C79B32FD-CFD6-4D6A-AC6B-1A1AAE2FD9A2}" type="pres">
      <dgm:prSet presAssocID="{1AA860A2-1F52-4DAA-BF43-C2B0B2FAA2A2}" presName="desTx" presStyleLbl="revTx" presStyleIdx="5" presStyleCnt="6">
        <dgm:presLayoutVars/>
      </dgm:prSet>
      <dgm:spPr/>
    </dgm:pt>
  </dgm:ptLst>
  <dgm:cxnLst>
    <dgm:cxn modelId="{31D22A0C-BEF6-495B-B5A7-48EF7752CCAC}" srcId="{1AA860A2-1F52-4DAA-BF43-C2B0B2FAA2A2}" destId="{C7F7E277-CBBE-44CF-AE08-E609B6E42BD1}" srcOrd="1" destOrd="0" parTransId="{D00A7AD8-FDE0-4530-B8BA-B5EC5DCFB979}" sibTransId="{A26A6F2B-A3C8-4050-A5E9-16DC2072EC1C}"/>
    <dgm:cxn modelId="{E6550213-85B5-49F9-B49F-B7908D32672B}" srcId="{8AB9AAFD-927C-4DB4-A90A-F6DC81C21901}" destId="{DBC46261-F5AE-473B-A50C-B79EE55A9B97}" srcOrd="0" destOrd="0" parTransId="{50CB4221-4DF6-4DFD-ACBD-56C24CDC0C66}" sibTransId="{3FA4A642-56D7-4106-9409-DEAF24C78BA1}"/>
    <dgm:cxn modelId="{F3FF5A2E-D674-4478-A3F3-BB3F6C073C5D}" srcId="{CE72CE4C-F089-4658-8851-B6D2242388D7}" destId="{8AB9AAFD-927C-4DB4-A90A-F6DC81C21901}" srcOrd="1" destOrd="0" parTransId="{8D40E73F-07E3-49AA-9240-D5D07B5014CC}" sibTransId="{A0316EF0-B41B-4C72-9213-605088EE77B0}"/>
    <dgm:cxn modelId="{47A1BA4F-EA08-48AD-9061-F3D9F9BE103E}" srcId="{1AA860A2-1F52-4DAA-BF43-C2B0B2FAA2A2}" destId="{B23A2C8E-319C-469D-829A-9FDFB767AA34}" srcOrd="0" destOrd="0" parTransId="{879AA051-0AE7-47DA-B54A-01E7A54AAED8}" sibTransId="{F6852B0F-75C1-4B09-B1B1-D5A96BB50A43}"/>
    <dgm:cxn modelId="{8A0CFF63-2E42-8A4F-A260-8DDB53E11273}" type="presOf" srcId="{A20BD103-C47D-437B-BAE3-3D8A64763716}" destId="{74749ACE-A27E-438C-AAD8-42D7656721E3}" srcOrd="0" destOrd="1" presId="urn:microsoft.com/office/officeart/2018/2/layout/IconLabelDescriptionList"/>
    <dgm:cxn modelId="{BEEA156A-0E70-D343-A4DF-CB6C8D945B9F}" type="presOf" srcId="{C7F7E277-CBBE-44CF-AE08-E609B6E42BD1}" destId="{C79B32FD-CFD6-4D6A-AC6B-1A1AAE2FD9A2}" srcOrd="0" destOrd="1" presId="urn:microsoft.com/office/officeart/2018/2/layout/IconLabelDescriptionList"/>
    <dgm:cxn modelId="{5D94786D-6626-4E6C-B3BA-FF4D2965D48A}" srcId="{8AB9AAFD-927C-4DB4-A90A-F6DC81C21901}" destId="{A20BD103-C47D-437B-BAE3-3D8A64763716}" srcOrd="1" destOrd="0" parTransId="{5B9562A4-A04E-438A-A49D-ABA3CB58E17D}" sibTransId="{44BD6E24-5CF5-43F8-B3CC-1DA839714D17}"/>
    <dgm:cxn modelId="{487B1484-6138-5F4F-85B3-C5BDEAE1813E}" type="presOf" srcId="{1AA860A2-1F52-4DAA-BF43-C2B0B2FAA2A2}" destId="{C8203023-E6CB-4F35-AED6-6620206EFD0D}" srcOrd="0" destOrd="0" presId="urn:microsoft.com/office/officeart/2018/2/layout/IconLabelDescriptionList"/>
    <dgm:cxn modelId="{0A9E6589-0466-4841-9E70-1BDAD5EFF2FD}" type="presOf" srcId="{DBC46261-F5AE-473B-A50C-B79EE55A9B97}" destId="{74749ACE-A27E-438C-AAD8-42D7656721E3}" srcOrd="0" destOrd="0" presId="urn:microsoft.com/office/officeart/2018/2/layout/IconLabelDescriptionList"/>
    <dgm:cxn modelId="{1159E58B-E14A-6247-9CAA-B1A7E4E76A6D}" type="presOf" srcId="{B23A2C8E-319C-469D-829A-9FDFB767AA34}" destId="{C79B32FD-CFD6-4D6A-AC6B-1A1AAE2FD9A2}" srcOrd="0" destOrd="0" presId="urn:microsoft.com/office/officeart/2018/2/layout/IconLabelDescriptionList"/>
    <dgm:cxn modelId="{F9FA7392-BBFF-EA47-9B31-2C0C495245A7}" type="presOf" srcId="{4766A487-79EF-440E-8313-BB0D4091829A}" destId="{2F335731-71A8-4552-AFFE-3846F05AC4A8}" srcOrd="0" destOrd="1" presId="urn:microsoft.com/office/officeart/2018/2/layout/IconLabelDescriptionList"/>
    <dgm:cxn modelId="{1BBFECA5-DD90-498C-9CF6-A7DAC1B436AA}" srcId="{CE72CE4C-F089-4658-8851-B6D2242388D7}" destId="{05A98E45-F8C5-47D3-BE83-C1D12D82E542}" srcOrd="0" destOrd="0" parTransId="{CBFCCE72-B7DB-4F3F-AB6E-546F6F7B64EE}" sibTransId="{0AED6A05-7E76-4F24-82EA-5FE5286C2072}"/>
    <dgm:cxn modelId="{0088ADC0-62A9-E845-AD02-C9642F6CBA7D}" type="presOf" srcId="{8AB9AAFD-927C-4DB4-A90A-F6DC81C21901}" destId="{6462223E-881D-485E-9365-13CCCDD9F8E5}" srcOrd="0" destOrd="0" presId="urn:microsoft.com/office/officeart/2018/2/layout/IconLabelDescriptionList"/>
    <dgm:cxn modelId="{23B859C5-28F1-40D6-A0B7-301672E6FC07}" srcId="{CE72CE4C-F089-4658-8851-B6D2242388D7}" destId="{1AA860A2-1F52-4DAA-BF43-C2B0B2FAA2A2}" srcOrd="2" destOrd="0" parTransId="{72BCD3CA-E2B6-449F-9504-F6BE695BB24D}" sibTransId="{C2C8CDF6-F0DC-4856-B907-DBE5F054090C}"/>
    <dgm:cxn modelId="{4342EBCD-1EFC-1348-9ADA-00D15D9B2919}" type="presOf" srcId="{05A98E45-F8C5-47D3-BE83-C1D12D82E542}" destId="{DD31B25B-88F0-4998-A144-F96E0AD8DCB2}" srcOrd="0" destOrd="0" presId="urn:microsoft.com/office/officeart/2018/2/layout/IconLabelDescriptionList"/>
    <dgm:cxn modelId="{48AC31DE-2CFE-4110-B2D7-D1937CF96BF3}" srcId="{05A98E45-F8C5-47D3-BE83-C1D12D82E542}" destId="{4766A487-79EF-440E-8313-BB0D4091829A}" srcOrd="1" destOrd="0" parTransId="{A6C36FD5-2D39-45D9-ADDD-38190577D5E5}" sibTransId="{6A3505A4-282F-4FFC-B911-ED484182DCDA}"/>
    <dgm:cxn modelId="{25D413E9-DB9A-9C43-B72B-CCD3AFC0021D}" type="presOf" srcId="{254E5755-BAD3-42AA-B1C3-AB173617C0B9}" destId="{2F335731-71A8-4552-AFFE-3846F05AC4A8}" srcOrd="0" destOrd="0" presId="urn:microsoft.com/office/officeart/2018/2/layout/IconLabelDescriptionList"/>
    <dgm:cxn modelId="{AEFD57F7-E8F7-45B2-8BF9-37E7C08DB635}" srcId="{05A98E45-F8C5-47D3-BE83-C1D12D82E542}" destId="{254E5755-BAD3-42AA-B1C3-AB173617C0B9}" srcOrd="0" destOrd="0" parTransId="{0C7B9882-F339-4EAC-95B7-3D68E2557006}" sibTransId="{B95B12D9-8FC8-4EFD-BC7E-B652D49A99B6}"/>
    <dgm:cxn modelId="{802945FC-5FC6-EF4A-818D-6E15C1F246B3}" type="presOf" srcId="{CE72CE4C-F089-4658-8851-B6D2242388D7}" destId="{4DF3A48F-869D-4DEF-A72F-3EC900AC5E8C}" srcOrd="0" destOrd="0" presId="urn:microsoft.com/office/officeart/2018/2/layout/IconLabelDescriptionList"/>
    <dgm:cxn modelId="{AEEB6336-DE86-CA46-93FA-9C0A14AB1F27}" type="presParOf" srcId="{4DF3A48F-869D-4DEF-A72F-3EC900AC5E8C}" destId="{14407CF4-EA8E-4FE5-B4A7-7AB4102A477D}" srcOrd="0" destOrd="0" presId="urn:microsoft.com/office/officeart/2018/2/layout/IconLabelDescriptionList"/>
    <dgm:cxn modelId="{69161DBE-13EE-FF41-AD04-905BA23E4A3D}" type="presParOf" srcId="{14407CF4-EA8E-4FE5-B4A7-7AB4102A477D}" destId="{925E49B0-74F0-461E-B65F-C54598CC2145}" srcOrd="0" destOrd="0" presId="urn:microsoft.com/office/officeart/2018/2/layout/IconLabelDescriptionList"/>
    <dgm:cxn modelId="{966C057A-681F-274C-8526-37FB8553C008}" type="presParOf" srcId="{14407CF4-EA8E-4FE5-B4A7-7AB4102A477D}" destId="{9EBF9661-0D01-48BA-855C-B194714C41C4}" srcOrd="1" destOrd="0" presId="urn:microsoft.com/office/officeart/2018/2/layout/IconLabelDescriptionList"/>
    <dgm:cxn modelId="{6C9ED27D-DB08-D644-87AE-24753293AB61}" type="presParOf" srcId="{14407CF4-EA8E-4FE5-B4A7-7AB4102A477D}" destId="{DD31B25B-88F0-4998-A144-F96E0AD8DCB2}" srcOrd="2" destOrd="0" presId="urn:microsoft.com/office/officeart/2018/2/layout/IconLabelDescriptionList"/>
    <dgm:cxn modelId="{E91D903D-65BB-FA43-B3D2-60555472AC50}" type="presParOf" srcId="{14407CF4-EA8E-4FE5-B4A7-7AB4102A477D}" destId="{F244F2BA-39E9-43E6-95EF-E8BCC576C549}" srcOrd="3" destOrd="0" presId="urn:microsoft.com/office/officeart/2018/2/layout/IconLabelDescriptionList"/>
    <dgm:cxn modelId="{4CB799CE-61BC-4547-8ABD-D643E30924BB}" type="presParOf" srcId="{14407CF4-EA8E-4FE5-B4A7-7AB4102A477D}" destId="{2F335731-71A8-4552-AFFE-3846F05AC4A8}" srcOrd="4" destOrd="0" presId="urn:microsoft.com/office/officeart/2018/2/layout/IconLabelDescriptionList"/>
    <dgm:cxn modelId="{8A4D0470-6EDA-ED46-BA45-C5E5526310DB}" type="presParOf" srcId="{4DF3A48F-869D-4DEF-A72F-3EC900AC5E8C}" destId="{0B3FAB74-8970-427F-8406-6839585E245C}" srcOrd="1" destOrd="0" presId="urn:microsoft.com/office/officeart/2018/2/layout/IconLabelDescriptionList"/>
    <dgm:cxn modelId="{14F36476-8A54-584D-9107-5C8C22D1A63B}" type="presParOf" srcId="{4DF3A48F-869D-4DEF-A72F-3EC900AC5E8C}" destId="{DAA1A936-1390-430B-B7A8-8268F716D974}" srcOrd="2" destOrd="0" presId="urn:microsoft.com/office/officeart/2018/2/layout/IconLabelDescriptionList"/>
    <dgm:cxn modelId="{A16833E2-1B7A-784F-A632-09BE8C3BD329}" type="presParOf" srcId="{DAA1A936-1390-430B-B7A8-8268F716D974}" destId="{30569576-0CDA-426D-8E20-0DF070FC852E}" srcOrd="0" destOrd="0" presId="urn:microsoft.com/office/officeart/2018/2/layout/IconLabelDescriptionList"/>
    <dgm:cxn modelId="{1EDADA33-BEC5-044B-AF81-36AE58A3E454}" type="presParOf" srcId="{DAA1A936-1390-430B-B7A8-8268F716D974}" destId="{6AA3ADB6-3A6C-4946-8D84-A4CBC0BD3B05}" srcOrd="1" destOrd="0" presId="urn:microsoft.com/office/officeart/2018/2/layout/IconLabelDescriptionList"/>
    <dgm:cxn modelId="{9A89A7A7-D4FE-B74D-ABE2-E73AAB1F935D}" type="presParOf" srcId="{DAA1A936-1390-430B-B7A8-8268F716D974}" destId="{6462223E-881D-485E-9365-13CCCDD9F8E5}" srcOrd="2" destOrd="0" presId="urn:microsoft.com/office/officeart/2018/2/layout/IconLabelDescriptionList"/>
    <dgm:cxn modelId="{3E2E5D94-0FF9-074D-9563-1812B79578FC}" type="presParOf" srcId="{DAA1A936-1390-430B-B7A8-8268F716D974}" destId="{51C6A7B1-4423-485E-979A-3D6CA105E5B3}" srcOrd="3" destOrd="0" presId="urn:microsoft.com/office/officeart/2018/2/layout/IconLabelDescriptionList"/>
    <dgm:cxn modelId="{0F415B7A-ACC8-EE40-AAEC-71C37078D2A9}" type="presParOf" srcId="{DAA1A936-1390-430B-B7A8-8268F716D974}" destId="{74749ACE-A27E-438C-AAD8-42D7656721E3}" srcOrd="4" destOrd="0" presId="urn:microsoft.com/office/officeart/2018/2/layout/IconLabelDescriptionList"/>
    <dgm:cxn modelId="{64D79855-572F-1A4A-BAAE-A1CE18676397}" type="presParOf" srcId="{4DF3A48F-869D-4DEF-A72F-3EC900AC5E8C}" destId="{403DD53B-7684-4098-92F1-9CF2B24DCEBA}" srcOrd="3" destOrd="0" presId="urn:microsoft.com/office/officeart/2018/2/layout/IconLabelDescriptionList"/>
    <dgm:cxn modelId="{0BB94D11-DA57-3E4C-95FC-F47BCBC3B041}" type="presParOf" srcId="{4DF3A48F-869D-4DEF-A72F-3EC900AC5E8C}" destId="{1E8B8F5B-1F56-419F-B43B-8DF7E9F70C11}" srcOrd="4" destOrd="0" presId="urn:microsoft.com/office/officeart/2018/2/layout/IconLabelDescriptionList"/>
    <dgm:cxn modelId="{E78288EF-8EC7-3140-AA21-DBADEE7362BB}" type="presParOf" srcId="{1E8B8F5B-1F56-419F-B43B-8DF7E9F70C11}" destId="{E27071E1-883F-46DC-A5E5-10B2ABD7FE9F}" srcOrd="0" destOrd="0" presId="urn:microsoft.com/office/officeart/2018/2/layout/IconLabelDescriptionList"/>
    <dgm:cxn modelId="{62FD6B62-3F3C-454A-B819-37728480764F}" type="presParOf" srcId="{1E8B8F5B-1F56-419F-B43B-8DF7E9F70C11}" destId="{B1BC4AF5-1F64-4125-89FB-42ACBA7D6BD5}" srcOrd="1" destOrd="0" presId="urn:microsoft.com/office/officeart/2018/2/layout/IconLabelDescriptionList"/>
    <dgm:cxn modelId="{5C2D77E8-2160-A547-A87E-6A96E34728A6}" type="presParOf" srcId="{1E8B8F5B-1F56-419F-B43B-8DF7E9F70C11}" destId="{C8203023-E6CB-4F35-AED6-6620206EFD0D}" srcOrd="2" destOrd="0" presId="urn:microsoft.com/office/officeart/2018/2/layout/IconLabelDescriptionList"/>
    <dgm:cxn modelId="{7E15B9FF-4920-C142-A845-19744EE6C3D9}" type="presParOf" srcId="{1E8B8F5B-1F56-419F-B43B-8DF7E9F70C11}" destId="{39DC4788-7FB5-4FC0-BC54-BAFDB8BF4168}" srcOrd="3" destOrd="0" presId="urn:microsoft.com/office/officeart/2018/2/layout/IconLabelDescriptionList"/>
    <dgm:cxn modelId="{00F0D0C3-A098-3F4E-873B-1EF5AAE49F05}" type="presParOf" srcId="{1E8B8F5B-1F56-419F-B43B-8DF7E9F70C11}" destId="{C79B32FD-CFD6-4D6A-AC6B-1A1AAE2FD9A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5534AA-4F24-4E78-93B8-F38F874BF29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4F75C2-B80C-48D7-82BD-E616F09C2072}">
      <dgm:prSet/>
      <dgm:spPr/>
      <dgm:t>
        <a:bodyPr/>
        <a:lstStyle/>
        <a:p>
          <a:r>
            <a:rPr lang="en-US" b="1" i="0"/>
            <a:t>Challenge 1: Alert Fatigue</a:t>
          </a:r>
          <a:endParaRPr lang="en-US"/>
        </a:p>
      </dgm:t>
    </dgm:pt>
    <dgm:pt modelId="{D33A6FF9-8583-480F-8F7A-B10212AF0B2B}" type="parTrans" cxnId="{C9253AA8-43AE-473C-8BCB-FDC944A70681}">
      <dgm:prSet/>
      <dgm:spPr/>
      <dgm:t>
        <a:bodyPr/>
        <a:lstStyle/>
        <a:p>
          <a:endParaRPr lang="en-US"/>
        </a:p>
      </dgm:t>
    </dgm:pt>
    <dgm:pt modelId="{C063E286-F3A1-4900-995D-FBC27CD04C06}" type="sibTrans" cxnId="{C9253AA8-43AE-473C-8BCB-FDC944A70681}">
      <dgm:prSet/>
      <dgm:spPr/>
      <dgm:t>
        <a:bodyPr/>
        <a:lstStyle/>
        <a:p>
          <a:endParaRPr lang="en-US"/>
        </a:p>
      </dgm:t>
    </dgm:pt>
    <dgm:pt modelId="{1D6CD643-E247-4DB7-A873-6BF69B29EB4D}">
      <dgm:prSet/>
      <dgm:spPr/>
      <dgm:t>
        <a:bodyPr/>
        <a:lstStyle/>
        <a:p>
          <a:r>
            <a:rPr lang="en-US" b="0" i="0"/>
            <a:t>Problem: Too many irrelevant alerts distract and frustrate on-call staff.</a:t>
          </a:r>
          <a:endParaRPr lang="en-US"/>
        </a:p>
      </dgm:t>
    </dgm:pt>
    <dgm:pt modelId="{591E0CE7-5C3C-4376-B5AC-AA7EF1B09FA7}" type="parTrans" cxnId="{5D66A8CC-32CC-4887-84CD-0D4ECE526DB2}">
      <dgm:prSet/>
      <dgm:spPr/>
      <dgm:t>
        <a:bodyPr/>
        <a:lstStyle/>
        <a:p>
          <a:endParaRPr lang="en-US"/>
        </a:p>
      </dgm:t>
    </dgm:pt>
    <dgm:pt modelId="{DD14BE79-A819-46B3-8987-C4EB73DFCE6E}" type="sibTrans" cxnId="{5D66A8CC-32CC-4887-84CD-0D4ECE526DB2}">
      <dgm:prSet/>
      <dgm:spPr/>
      <dgm:t>
        <a:bodyPr/>
        <a:lstStyle/>
        <a:p>
          <a:endParaRPr lang="en-US"/>
        </a:p>
      </dgm:t>
    </dgm:pt>
    <dgm:pt modelId="{5D7BE30D-553D-48BA-B24E-0EA867EF952D}">
      <dgm:prSet/>
      <dgm:spPr/>
      <dgm:t>
        <a:bodyPr/>
        <a:lstStyle/>
        <a:p>
          <a:r>
            <a:rPr lang="en-US" b="0" i="0"/>
            <a:t>Solution: Regularly tune alerting systems to focus on critical issues only.</a:t>
          </a:r>
          <a:endParaRPr lang="en-US"/>
        </a:p>
      </dgm:t>
    </dgm:pt>
    <dgm:pt modelId="{44011399-0849-43B9-8AFC-DF1D9986C90F}" type="parTrans" cxnId="{07E99A6C-6FAA-4AEF-9121-52D189CCADA4}">
      <dgm:prSet/>
      <dgm:spPr/>
      <dgm:t>
        <a:bodyPr/>
        <a:lstStyle/>
        <a:p>
          <a:endParaRPr lang="en-US"/>
        </a:p>
      </dgm:t>
    </dgm:pt>
    <dgm:pt modelId="{B0A7F0E9-3F48-4110-A06F-647A73BA05A1}" type="sibTrans" cxnId="{07E99A6C-6FAA-4AEF-9121-52D189CCADA4}">
      <dgm:prSet/>
      <dgm:spPr/>
      <dgm:t>
        <a:bodyPr/>
        <a:lstStyle/>
        <a:p>
          <a:endParaRPr lang="en-US"/>
        </a:p>
      </dgm:t>
    </dgm:pt>
    <dgm:pt modelId="{D82FF679-8B5F-4FC4-95BC-B8879FC7FEC6}">
      <dgm:prSet/>
      <dgm:spPr/>
      <dgm:t>
        <a:bodyPr/>
        <a:lstStyle/>
        <a:p>
          <a:r>
            <a:rPr lang="en-US" b="1" i="0"/>
            <a:t>Challenge 2: Unequal Workload</a:t>
          </a:r>
          <a:endParaRPr lang="en-US"/>
        </a:p>
      </dgm:t>
    </dgm:pt>
    <dgm:pt modelId="{5BB3196F-3CD0-4634-B1D6-E576BBC6D67E}" type="parTrans" cxnId="{C8C3844D-90E8-4D83-8310-454F0D397BD8}">
      <dgm:prSet/>
      <dgm:spPr/>
      <dgm:t>
        <a:bodyPr/>
        <a:lstStyle/>
        <a:p>
          <a:endParaRPr lang="en-US"/>
        </a:p>
      </dgm:t>
    </dgm:pt>
    <dgm:pt modelId="{FF395505-3E99-44A1-8744-AD2B4D7BF1EF}" type="sibTrans" cxnId="{C8C3844D-90E8-4D83-8310-454F0D397BD8}">
      <dgm:prSet/>
      <dgm:spPr/>
      <dgm:t>
        <a:bodyPr/>
        <a:lstStyle/>
        <a:p>
          <a:endParaRPr lang="en-US"/>
        </a:p>
      </dgm:t>
    </dgm:pt>
    <dgm:pt modelId="{4D5DB4E0-3DC8-4ACA-B9F1-D8AC3D4FC32A}">
      <dgm:prSet/>
      <dgm:spPr/>
      <dgm:t>
        <a:bodyPr/>
        <a:lstStyle/>
        <a:p>
          <a:r>
            <a:rPr lang="en-US" b="0" i="0"/>
            <a:t>Problem: Some team members bear more on-call duties than others.</a:t>
          </a:r>
          <a:endParaRPr lang="en-US"/>
        </a:p>
      </dgm:t>
    </dgm:pt>
    <dgm:pt modelId="{52EC3D5A-C8AD-4B6F-82C4-72538804B7FE}" type="parTrans" cxnId="{38A4D7EB-EE6F-4C5A-A7D5-51C376AD2E95}">
      <dgm:prSet/>
      <dgm:spPr/>
      <dgm:t>
        <a:bodyPr/>
        <a:lstStyle/>
        <a:p>
          <a:endParaRPr lang="en-US"/>
        </a:p>
      </dgm:t>
    </dgm:pt>
    <dgm:pt modelId="{87C6881B-F8EF-4D46-82B5-EBD951798704}" type="sibTrans" cxnId="{38A4D7EB-EE6F-4C5A-A7D5-51C376AD2E95}">
      <dgm:prSet/>
      <dgm:spPr/>
      <dgm:t>
        <a:bodyPr/>
        <a:lstStyle/>
        <a:p>
          <a:endParaRPr lang="en-US"/>
        </a:p>
      </dgm:t>
    </dgm:pt>
    <dgm:pt modelId="{A2C40985-E935-4A9B-A8AA-AD41DD4E037B}">
      <dgm:prSet/>
      <dgm:spPr/>
      <dgm:t>
        <a:bodyPr/>
        <a:lstStyle/>
        <a:p>
          <a:r>
            <a:rPr lang="en-US" b="0" i="0"/>
            <a:t>Solution: Use tools to track and ensure fairness in rotation schedules.</a:t>
          </a:r>
          <a:endParaRPr lang="en-US"/>
        </a:p>
      </dgm:t>
    </dgm:pt>
    <dgm:pt modelId="{7EADCBFF-E36C-4894-B3BA-D5D31E6514B6}" type="parTrans" cxnId="{3FF565F7-CB92-4E4F-A0D4-6A250DC252B4}">
      <dgm:prSet/>
      <dgm:spPr/>
      <dgm:t>
        <a:bodyPr/>
        <a:lstStyle/>
        <a:p>
          <a:endParaRPr lang="en-US"/>
        </a:p>
      </dgm:t>
    </dgm:pt>
    <dgm:pt modelId="{90C82765-A4DD-4E6C-AB82-04D7B5AC8649}" type="sibTrans" cxnId="{3FF565F7-CB92-4E4F-A0D4-6A250DC252B4}">
      <dgm:prSet/>
      <dgm:spPr/>
      <dgm:t>
        <a:bodyPr/>
        <a:lstStyle/>
        <a:p>
          <a:endParaRPr lang="en-US"/>
        </a:p>
      </dgm:t>
    </dgm:pt>
    <dgm:pt modelId="{AED7B298-FBC2-43CD-BBF6-BDB810216D5D}">
      <dgm:prSet/>
      <dgm:spPr/>
      <dgm:t>
        <a:bodyPr/>
        <a:lstStyle/>
        <a:p>
          <a:r>
            <a:rPr lang="en-US" b="1" i="0"/>
            <a:t>Challenge 3: Skill Gaps</a:t>
          </a:r>
          <a:endParaRPr lang="en-US"/>
        </a:p>
      </dgm:t>
    </dgm:pt>
    <dgm:pt modelId="{744506BA-A1F8-4CD1-80F4-EAAC511E2CF3}" type="parTrans" cxnId="{832FC244-42F5-4986-B95F-90CD8D21992D}">
      <dgm:prSet/>
      <dgm:spPr/>
      <dgm:t>
        <a:bodyPr/>
        <a:lstStyle/>
        <a:p>
          <a:endParaRPr lang="en-US"/>
        </a:p>
      </dgm:t>
    </dgm:pt>
    <dgm:pt modelId="{C2B196C1-FCF5-4151-8B48-F33A7F133EE2}" type="sibTrans" cxnId="{832FC244-42F5-4986-B95F-90CD8D21992D}">
      <dgm:prSet/>
      <dgm:spPr/>
      <dgm:t>
        <a:bodyPr/>
        <a:lstStyle/>
        <a:p>
          <a:endParaRPr lang="en-US"/>
        </a:p>
      </dgm:t>
    </dgm:pt>
    <dgm:pt modelId="{AE1D75F3-F043-4F50-8A0D-44E2C35DDC26}">
      <dgm:prSet/>
      <dgm:spPr/>
      <dgm:t>
        <a:bodyPr/>
        <a:lstStyle/>
        <a:p>
          <a:r>
            <a:rPr lang="en-US" b="0" i="0"/>
            <a:t>Problem: Not all team members are equally equipped to handle incidents.</a:t>
          </a:r>
          <a:endParaRPr lang="en-US"/>
        </a:p>
      </dgm:t>
    </dgm:pt>
    <dgm:pt modelId="{E015C4C4-1543-4DC8-A4CF-8A39BE83F0E9}" type="parTrans" cxnId="{DBA81991-512D-4FFC-B9AE-D7D36BA91914}">
      <dgm:prSet/>
      <dgm:spPr/>
      <dgm:t>
        <a:bodyPr/>
        <a:lstStyle/>
        <a:p>
          <a:endParaRPr lang="en-US"/>
        </a:p>
      </dgm:t>
    </dgm:pt>
    <dgm:pt modelId="{FFE6F833-484E-44B0-A2DB-750673FDE0CA}" type="sibTrans" cxnId="{DBA81991-512D-4FFC-B9AE-D7D36BA91914}">
      <dgm:prSet/>
      <dgm:spPr/>
      <dgm:t>
        <a:bodyPr/>
        <a:lstStyle/>
        <a:p>
          <a:endParaRPr lang="en-US"/>
        </a:p>
      </dgm:t>
    </dgm:pt>
    <dgm:pt modelId="{62A40652-58B9-474F-954D-A64B0736912A}">
      <dgm:prSet/>
      <dgm:spPr/>
      <dgm:t>
        <a:bodyPr/>
        <a:lstStyle/>
        <a:p>
          <a:r>
            <a:rPr lang="en-US" b="0" i="0"/>
            <a:t>Solution: Provide training and maintain up-to-date runbooks.</a:t>
          </a:r>
          <a:endParaRPr lang="en-US"/>
        </a:p>
      </dgm:t>
    </dgm:pt>
    <dgm:pt modelId="{356FDFFE-A15E-4504-9930-C9BD398D3C70}" type="parTrans" cxnId="{AFA16365-2319-45B4-82D2-48F3FA61CFAE}">
      <dgm:prSet/>
      <dgm:spPr/>
      <dgm:t>
        <a:bodyPr/>
        <a:lstStyle/>
        <a:p>
          <a:endParaRPr lang="en-US"/>
        </a:p>
      </dgm:t>
    </dgm:pt>
    <dgm:pt modelId="{466A96EC-A89C-423C-AC40-01EF5F587C75}" type="sibTrans" cxnId="{AFA16365-2319-45B4-82D2-48F3FA61CFAE}">
      <dgm:prSet/>
      <dgm:spPr/>
      <dgm:t>
        <a:bodyPr/>
        <a:lstStyle/>
        <a:p>
          <a:endParaRPr lang="en-US"/>
        </a:p>
      </dgm:t>
    </dgm:pt>
    <dgm:pt modelId="{BC5D5931-59F8-6E41-9643-8E750E5D005F}" type="pres">
      <dgm:prSet presAssocID="{CE5534AA-4F24-4E78-93B8-F38F874BF290}" presName="diagram" presStyleCnt="0">
        <dgm:presLayoutVars>
          <dgm:dir/>
          <dgm:resizeHandles val="exact"/>
        </dgm:presLayoutVars>
      </dgm:prSet>
      <dgm:spPr/>
    </dgm:pt>
    <dgm:pt modelId="{83BC0A27-C42E-B745-9BA4-D80963943D5F}" type="pres">
      <dgm:prSet presAssocID="{804F75C2-B80C-48D7-82BD-E616F09C2072}" presName="node" presStyleLbl="node1" presStyleIdx="0" presStyleCnt="3">
        <dgm:presLayoutVars>
          <dgm:bulletEnabled val="1"/>
        </dgm:presLayoutVars>
      </dgm:prSet>
      <dgm:spPr/>
    </dgm:pt>
    <dgm:pt modelId="{E4D3C4D2-9E62-714A-A036-50C977B8E8BA}" type="pres">
      <dgm:prSet presAssocID="{C063E286-F3A1-4900-995D-FBC27CD04C06}" presName="sibTrans" presStyleCnt="0"/>
      <dgm:spPr/>
    </dgm:pt>
    <dgm:pt modelId="{B964DAD1-85D9-2F49-AA3C-CC2DAA23E6B2}" type="pres">
      <dgm:prSet presAssocID="{D82FF679-8B5F-4FC4-95BC-B8879FC7FEC6}" presName="node" presStyleLbl="node1" presStyleIdx="1" presStyleCnt="3">
        <dgm:presLayoutVars>
          <dgm:bulletEnabled val="1"/>
        </dgm:presLayoutVars>
      </dgm:prSet>
      <dgm:spPr/>
    </dgm:pt>
    <dgm:pt modelId="{66D1C76F-D55D-614B-BDF4-4AA8B9969FBD}" type="pres">
      <dgm:prSet presAssocID="{FF395505-3E99-44A1-8744-AD2B4D7BF1EF}" presName="sibTrans" presStyleCnt="0"/>
      <dgm:spPr/>
    </dgm:pt>
    <dgm:pt modelId="{93884D86-74A2-144D-ADDD-ED6CA0585664}" type="pres">
      <dgm:prSet presAssocID="{AED7B298-FBC2-43CD-BBF6-BDB810216D5D}" presName="node" presStyleLbl="node1" presStyleIdx="2" presStyleCnt="3">
        <dgm:presLayoutVars>
          <dgm:bulletEnabled val="1"/>
        </dgm:presLayoutVars>
      </dgm:prSet>
      <dgm:spPr/>
    </dgm:pt>
  </dgm:ptLst>
  <dgm:cxnLst>
    <dgm:cxn modelId="{79D66B26-878D-5246-96E0-F934E582C7FF}" type="presOf" srcId="{4D5DB4E0-3DC8-4ACA-B9F1-D8AC3D4FC32A}" destId="{B964DAD1-85D9-2F49-AA3C-CC2DAA23E6B2}" srcOrd="0" destOrd="1" presId="urn:microsoft.com/office/officeart/2005/8/layout/default"/>
    <dgm:cxn modelId="{F9DE503D-1780-714C-A070-3F65DCF36C64}" type="presOf" srcId="{804F75C2-B80C-48D7-82BD-E616F09C2072}" destId="{83BC0A27-C42E-B745-9BA4-D80963943D5F}" srcOrd="0" destOrd="0" presId="urn:microsoft.com/office/officeart/2005/8/layout/default"/>
    <dgm:cxn modelId="{832FC244-42F5-4986-B95F-90CD8D21992D}" srcId="{CE5534AA-4F24-4E78-93B8-F38F874BF290}" destId="{AED7B298-FBC2-43CD-BBF6-BDB810216D5D}" srcOrd="2" destOrd="0" parTransId="{744506BA-A1F8-4CD1-80F4-EAAC511E2CF3}" sibTransId="{C2B196C1-FCF5-4151-8B48-F33A7F133EE2}"/>
    <dgm:cxn modelId="{C8C3844D-90E8-4D83-8310-454F0D397BD8}" srcId="{CE5534AA-4F24-4E78-93B8-F38F874BF290}" destId="{D82FF679-8B5F-4FC4-95BC-B8879FC7FEC6}" srcOrd="1" destOrd="0" parTransId="{5BB3196F-3CD0-4634-B1D6-E576BBC6D67E}" sibTransId="{FF395505-3E99-44A1-8744-AD2B4D7BF1EF}"/>
    <dgm:cxn modelId="{C6403F4F-F9BD-BE4D-9F01-86AF78562A50}" type="presOf" srcId="{1D6CD643-E247-4DB7-A873-6BF69B29EB4D}" destId="{83BC0A27-C42E-B745-9BA4-D80963943D5F}" srcOrd="0" destOrd="1" presId="urn:microsoft.com/office/officeart/2005/8/layout/default"/>
    <dgm:cxn modelId="{AFA16365-2319-45B4-82D2-48F3FA61CFAE}" srcId="{AED7B298-FBC2-43CD-BBF6-BDB810216D5D}" destId="{62A40652-58B9-474F-954D-A64B0736912A}" srcOrd="1" destOrd="0" parTransId="{356FDFFE-A15E-4504-9930-C9BD398D3C70}" sibTransId="{466A96EC-A89C-423C-AC40-01EF5F587C75}"/>
    <dgm:cxn modelId="{4E39C86B-20AB-7F4B-9388-B189CB62EF04}" type="presOf" srcId="{5D7BE30D-553D-48BA-B24E-0EA867EF952D}" destId="{83BC0A27-C42E-B745-9BA4-D80963943D5F}" srcOrd="0" destOrd="2" presId="urn:microsoft.com/office/officeart/2005/8/layout/default"/>
    <dgm:cxn modelId="{07E99A6C-6FAA-4AEF-9121-52D189CCADA4}" srcId="{804F75C2-B80C-48D7-82BD-E616F09C2072}" destId="{5D7BE30D-553D-48BA-B24E-0EA867EF952D}" srcOrd="1" destOrd="0" parTransId="{44011399-0849-43B9-8AFC-DF1D9986C90F}" sibTransId="{B0A7F0E9-3F48-4110-A06F-647A73BA05A1}"/>
    <dgm:cxn modelId="{DBA81991-512D-4FFC-B9AE-D7D36BA91914}" srcId="{AED7B298-FBC2-43CD-BBF6-BDB810216D5D}" destId="{AE1D75F3-F043-4F50-8A0D-44E2C35DDC26}" srcOrd="0" destOrd="0" parTransId="{E015C4C4-1543-4DC8-A4CF-8A39BE83F0E9}" sibTransId="{FFE6F833-484E-44B0-A2DB-750673FDE0CA}"/>
    <dgm:cxn modelId="{41F5DF98-DF22-324A-B857-90CDB545265F}" type="presOf" srcId="{CE5534AA-4F24-4E78-93B8-F38F874BF290}" destId="{BC5D5931-59F8-6E41-9643-8E750E5D005F}" srcOrd="0" destOrd="0" presId="urn:microsoft.com/office/officeart/2005/8/layout/default"/>
    <dgm:cxn modelId="{C9253AA8-43AE-473C-8BCB-FDC944A70681}" srcId="{CE5534AA-4F24-4E78-93B8-F38F874BF290}" destId="{804F75C2-B80C-48D7-82BD-E616F09C2072}" srcOrd="0" destOrd="0" parTransId="{D33A6FF9-8583-480F-8F7A-B10212AF0B2B}" sibTransId="{C063E286-F3A1-4900-995D-FBC27CD04C06}"/>
    <dgm:cxn modelId="{D5246DAB-2525-FD4F-9095-D6FDC964B950}" type="presOf" srcId="{AE1D75F3-F043-4F50-8A0D-44E2C35DDC26}" destId="{93884D86-74A2-144D-ADDD-ED6CA0585664}" srcOrd="0" destOrd="1" presId="urn:microsoft.com/office/officeart/2005/8/layout/default"/>
    <dgm:cxn modelId="{AFE1EDB0-DC1A-CB42-A336-19F18E1402AE}" type="presOf" srcId="{62A40652-58B9-474F-954D-A64B0736912A}" destId="{93884D86-74A2-144D-ADDD-ED6CA0585664}" srcOrd="0" destOrd="2" presId="urn:microsoft.com/office/officeart/2005/8/layout/default"/>
    <dgm:cxn modelId="{E269BBB8-7C26-3349-8FC0-D26A52A69840}" type="presOf" srcId="{D82FF679-8B5F-4FC4-95BC-B8879FC7FEC6}" destId="{B964DAD1-85D9-2F49-AA3C-CC2DAA23E6B2}" srcOrd="0" destOrd="0" presId="urn:microsoft.com/office/officeart/2005/8/layout/default"/>
    <dgm:cxn modelId="{5D66A8CC-32CC-4887-84CD-0D4ECE526DB2}" srcId="{804F75C2-B80C-48D7-82BD-E616F09C2072}" destId="{1D6CD643-E247-4DB7-A873-6BF69B29EB4D}" srcOrd="0" destOrd="0" parTransId="{591E0CE7-5C3C-4376-B5AC-AA7EF1B09FA7}" sibTransId="{DD14BE79-A819-46B3-8987-C4EB73DFCE6E}"/>
    <dgm:cxn modelId="{D4D1BCDD-6204-3E4D-9821-E4022E20272C}" type="presOf" srcId="{AED7B298-FBC2-43CD-BBF6-BDB810216D5D}" destId="{93884D86-74A2-144D-ADDD-ED6CA0585664}" srcOrd="0" destOrd="0" presId="urn:microsoft.com/office/officeart/2005/8/layout/default"/>
    <dgm:cxn modelId="{3927DDDD-D70C-FF48-B59A-C6282C9DCB04}" type="presOf" srcId="{A2C40985-E935-4A9B-A8AA-AD41DD4E037B}" destId="{B964DAD1-85D9-2F49-AA3C-CC2DAA23E6B2}" srcOrd="0" destOrd="2" presId="urn:microsoft.com/office/officeart/2005/8/layout/default"/>
    <dgm:cxn modelId="{38A4D7EB-EE6F-4C5A-A7D5-51C376AD2E95}" srcId="{D82FF679-8B5F-4FC4-95BC-B8879FC7FEC6}" destId="{4D5DB4E0-3DC8-4ACA-B9F1-D8AC3D4FC32A}" srcOrd="0" destOrd="0" parTransId="{52EC3D5A-C8AD-4B6F-82C4-72538804B7FE}" sibTransId="{87C6881B-F8EF-4D46-82B5-EBD951798704}"/>
    <dgm:cxn modelId="{3FF565F7-CB92-4E4F-A0D4-6A250DC252B4}" srcId="{D82FF679-8B5F-4FC4-95BC-B8879FC7FEC6}" destId="{A2C40985-E935-4A9B-A8AA-AD41DD4E037B}" srcOrd="1" destOrd="0" parTransId="{7EADCBFF-E36C-4894-B3BA-D5D31E6514B6}" sibTransId="{90C82765-A4DD-4E6C-AB82-04D7B5AC8649}"/>
    <dgm:cxn modelId="{738C674B-9C95-6544-A29D-7B53A126B438}" type="presParOf" srcId="{BC5D5931-59F8-6E41-9643-8E750E5D005F}" destId="{83BC0A27-C42E-B745-9BA4-D80963943D5F}" srcOrd="0" destOrd="0" presId="urn:microsoft.com/office/officeart/2005/8/layout/default"/>
    <dgm:cxn modelId="{3D55F6BB-B2AD-C149-9D1B-BD7C37A1B18A}" type="presParOf" srcId="{BC5D5931-59F8-6E41-9643-8E750E5D005F}" destId="{E4D3C4D2-9E62-714A-A036-50C977B8E8BA}" srcOrd="1" destOrd="0" presId="urn:microsoft.com/office/officeart/2005/8/layout/default"/>
    <dgm:cxn modelId="{ADF5610E-59FD-2846-AE1E-3CC6CAF0DB0D}" type="presParOf" srcId="{BC5D5931-59F8-6E41-9643-8E750E5D005F}" destId="{B964DAD1-85D9-2F49-AA3C-CC2DAA23E6B2}" srcOrd="2" destOrd="0" presId="urn:microsoft.com/office/officeart/2005/8/layout/default"/>
    <dgm:cxn modelId="{01BBE6F6-191C-0448-8521-769369300AD9}" type="presParOf" srcId="{BC5D5931-59F8-6E41-9643-8E750E5D005F}" destId="{66D1C76F-D55D-614B-BDF4-4AA8B9969FBD}" srcOrd="3" destOrd="0" presId="urn:microsoft.com/office/officeart/2005/8/layout/default"/>
    <dgm:cxn modelId="{A8635549-0E30-984A-9621-82576D733839}" type="presParOf" srcId="{BC5D5931-59F8-6E41-9643-8E750E5D005F}" destId="{93884D86-74A2-144D-ADDD-ED6CA058566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AB3492-8CDE-4F5C-B2E8-08743E8E956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6666D3-02AA-44E4-B5BD-603D156F486D}">
      <dgm:prSet/>
      <dgm:spPr/>
      <dgm:t>
        <a:bodyPr/>
        <a:lstStyle/>
        <a:p>
          <a:r>
            <a:rPr lang="en-US" b="1" i="0"/>
            <a:t>Example:</a:t>
          </a:r>
          <a:r>
            <a:rPr lang="en-US" b="0" i="0"/>
            <a:t> A large-scale e-commerce platform adopted structured on-call processes:</a:t>
          </a:r>
          <a:endParaRPr lang="en-US"/>
        </a:p>
      </dgm:t>
    </dgm:pt>
    <dgm:pt modelId="{A1C00D40-CBFE-4F16-BEE2-7B15E46061E3}" type="parTrans" cxnId="{260D9C6B-98CF-4DF9-A1D2-444C2727E9AD}">
      <dgm:prSet/>
      <dgm:spPr/>
      <dgm:t>
        <a:bodyPr/>
        <a:lstStyle/>
        <a:p>
          <a:endParaRPr lang="en-US"/>
        </a:p>
      </dgm:t>
    </dgm:pt>
    <dgm:pt modelId="{E328DBE2-7DFC-4758-BBF7-7C917E24DCC3}" type="sibTrans" cxnId="{260D9C6B-98CF-4DF9-A1D2-444C2727E9AD}">
      <dgm:prSet/>
      <dgm:spPr/>
      <dgm:t>
        <a:bodyPr/>
        <a:lstStyle/>
        <a:p>
          <a:endParaRPr lang="en-US"/>
        </a:p>
      </dgm:t>
    </dgm:pt>
    <dgm:pt modelId="{3581F5B4-1278-4606-8197-CE148E279B1E}">
      <dgm:prSet/>
      <dgm:spPr/>
      <dgm:t>
        <a:bodyPr/>
        <a:lstStyle/>
        <a:p>
          <a:pPr algn="l"/>
          <a:r>
            <a:rPr lang="en-US" b="1" i="0" dirty="0"/>
            <a:t>Before:</a:t>
          </a:r>
          <a:r>
            <a:rPr lang="en-US" b="0" i="0" dirty="0"/>
            <a:t> </a:t>
          </a:r>
        </a:p>
        <a:p>
          <a:pPr algn="l"/>
          <a:r>
            <a:rPr lang="en-US" b="0" i="0" dirty="0"/>
            <a:t>High alert noise, no clear runbooks, frequent responder burnout.</a:t>
          </a:r>
          <a:endParaRPr lang="en-US" dirty="0"/>
        </a:p>
      </dgm:t>
    </dgm:pt>
    <dgm:pt modelId="{04D584DF-9575-4261-B1C6-B1341CB28CA6}" type="parTrans" cxnId="{53B7C509-8AB8-4556-BF76-EE78F1625F8B}">
      <dgm:prSet/>
      <dgm:spPr/>
      <dgm:t>
        <a:bodyPr/>
        <a:lstStyle/>
        <a:p>
          <a:endParaRPr lang="en-US"/>
        </a:p>
      </dgm:t>
    </dgm:pt>
    <dgm:pt modelId="{48F7695B-10C6-409B-B9CC-23BE037A53B0}" type="sibTrans" cxnId="{53B7C509-8AB8-4556-BF76-EE78F1625F8B}">
      <dgm:prSet/>
      <dgm:spPr/>
      <dgm:t>
        <a:bodyPr/>
        <a:lstStyle/>
        <a:p>
          <a:endParaRPr lang="en-US"/>
        </a:p>
      </dgm:t>
    </dgm:pt>
    <dgm:pt modelId="{B28E265B-89C6-4369-A528-2B48DC8C7525}">
      <dgm:prSet/>
      <dgm:spPr/>
      <dgm:t>
        <a:bodyPr/>
        <a:lstStyle/>
        <a:p>
          <a:r>
            <a:rPr lang="en-US" b="1" i="0"/>
            <a:t>After:</a:t>
          </a:r>
          <a:endParaRPr lang="en-US"/>
        </a:p>
      </dgm:t>
    </dgm:pt>
    <dgm:pt modelId="{2278C9E3-BC73-4B1A-9F17-A84522A6E9B6}" type="parTrans" cxnId="{A4F3AA43-E301-4008-9D17-91D624F7EA5C}">
      <dgm:prSet/>
      <dgm:spPr/>
      <dgm:t>
        <a:bodyPr/>
        <a:lstStyle/>
        <a:p>
          <a:endParaRPr lang="en-US"/>
        </a:p>
      </dgm:t>
    </dgm:pt>
    <dgm:pt modelId="{068F3B09-F289-4762-8D3D-C96BACFB0FA9}" type="sibTrans" cxnId="{A4F3AA43-E301-4008-9D17-91D624F7EA5C}">
      <dgm:prSet/>
      <dgm:spPr/>
      <dgm:t>
        <a:bodyPr/>
        <a:lstStyle/>
        <a:p>
          <a:endParaRPr lang="en-US"/>
        </a:p>
      </dgm:t>
    </dgm:pt>
    <dgm:pt modelId="{4F769E40-D707-4DA8-87A7-2CB79EB8B506}">
      <dgm:prSet/>
      <dgm:spPr/>
      <dgm:t>
        <a:bodyPr/>
        <a:lstStyle/>
        <a:p>
          <a:r>
            <a:rPr lang="en-US" b="0" i="0" dirty="0"/>
            <a:t>Reduced alert volume by 40% through automation and tuning.</a:t>
          </a:r>
          <a:endParaRPr lang="en-US" dirty="0"/>
        </a:p>
      </dgm:t>
    </dgm:pt>
    <dgm:pt modelId="{47692A61-12B5-47A1-B7F2-A47424702A54}" type="parTrans" cxnId="{B8FE97A3-9071-40E1-B770-8D6C8FAFA6FA}">
      <dgm:prSet/>
      <dgm:spPr/>
      <dgm:t>
        <a:bodyPr/>
        <a:lstStyle/>
        <a:p>
          <a:endParaRPr lang="en-US"/>
        </a:p>
      </dgm:t>
    </dgm:pt>
    <dgm:pt modelId="{16822A03-CCB2-49D2-BF19-5C574C25D961}" type="sibTrans" cxnId="{B8FE97A3-9071-40E1-B770-8D6C8FAFA6FA}">
      <dgm:prSet/>
      <dgm:spPr/>
      <dgm:t>
        <a:bodyPr/>
        <a:lstStyle/>
        <a:p>
          <a:endParaRPr lang="en-US"/>
        </a:p>
      </dgm:t>
    </dgm:pt>
    <dgm:pt modelId="{86725241-D7C3-42D0-A97B-0BB6E660B4D2}">
      <dgm:prSet/>
      <dgm:spPr/>
      <dgm:t>
        <a:bodyPr/>
        <a:lstStyle/>
        <a:p>
          <a:r>
            <a:rPr lang="en-US" b="0" i="0" dirty="0"/>
            <a:t>Average resolution times dropped by 25% with documented runbooks.</a:t>
          </a:r>
          <a:endParaRPr lang="en-US" dirty="0"/>
        </a:p>
      </dgm:t>
    </dgm:pt>
    <dgm:pt modelId="{CDCBEB4E-C661-4C36-AEF9-D8B0D1BED6CE}" type="parTrans" cxnId="{24C0B9B8-A27E-443E-B328-F57433D33173}">
      <dgm:prSet/>
      <dgm:spPr/>
      <dgm:t>
        <a:bodyPr/>
        <a:lstStyle/>
        <a:p>
          <a:endParaRPr lang="en-US"/>
        </a:p>
      </dgm:t>
    </dgm:pt>
    <dgm:pt modelId="{962C4D6F-316D-4652-A290-EE11D82BF780}" type="sibTrans" cxnId="{24C0B9B8-A27E-443E-B328-F57433D33173}">
      <dgm:prSet/>
      <dgm:spPr/>
      <dgm:t>
        <a:bodyPr/>
        <a:lstStyle/>
        <a:p>
          <a:endParaRPr lang="en-US"/>
        </a:p>
      </dgm:t>
    </dgm:pt>
    <dgm:pt modelId="{EF72B8FB-9F90-4853-8D13-7685480A5186}">
      <dgm:prSet/>
      <dgm:spPr/>
      <dgm:t>
        <a:bodyPr/>
        <a:lstStyle/>
        <a:p>
          <a:r>
            <a:rPr lang="en-US" b="0" i="0" dirty="0"/>
            <a:t>Team morale improved after introducing equitable rotations and recovery days.</a:t>
          </a:r>
          <a:endParaRPr lang="en-US" dirty="0"/>
        </a:p>
      </dgm:t>
    </dgm:pt>
    <dgm:pt modelId="{E02BCE47-4044-4730-9C72-566A016A9886}" type="parTrans" cxnId="{A08CAA6A-AF00-4741-98E3-1FC77A75622E}">
      <dgm:prSet/>
      <dgm:spPr/>
      <dgm:t>
        <a:bodyPr/>
        <a:lstStyle/>
        <a:p>
          <a:endParaRPr lang="en-US"/>
        </a:p>
      </dgm:t>
    </dgm:pt>
    <dgm:pt modelId="{5B535D17-CD0D-4316-8278-4E2FFEEC8844}" type="sibTrans" cxnId="{A08CAA6A-AF00-4741-98E3-1FC77A75622E}">
      <dgm:prSet/>
      <dgm:spPr/>
      <dgm:t>
        <a:bodyPr/>
        <a:lstStyle/>
        <a:p>
          <a:endParaRPr lang="en-US"/>
        </a:p>
      </dgm:t>
    </dgm:pt>
    <dgm:pt modelId="{85C73632-DE86-2547-BF5B-9F64117AB3EF}" type="pres">
      <dgm:prSet presAssocID="{20AB3492-8CDE-4F5C-B2E8-08743E8E9560}" presName="Name0" presStyleCnt="0">
        <dgm:presLayoutVars>
          <dgm:dir/>
          <dgm:animLvl val="lvl"/>
          <dgm:resizeHandles val="exact"/>
        </dgm:presLayoutVars>
      </dgm:prSet>
      <dgm:spPr/>
    </dgm:pt>
    <dgm:pt modelId="{7284E54C-D164-464E-982F-A47F6AFFE408}" type="pres">
      <dgm:prSet presAssocID="{D26666D3-02AA-44E4-B5BD-603D156F486D}" presName="boxAndChildren" presStyleCnt="0"/>
      <dgm:spPr/>
    </dgm:pt>
    <dgm:pt modelId="{BD6B4E4D-D815-BB47-A86D-8FD92559B86E}" type="pres">
      <dgm:prSet presAssocID="{D26666D3-02AA-44E4-B5BD-603D156F486D}" presName="parentTextBox" presStyleLbl="node1" presStyleIdx="0" presStyleCnt="1"/>
      <dgm:spPr/>
    </dgm:pt>
    <dgm:pt modelId="{60E05B66-8B4C-D54C-944F-19356202F10C}" type="pres">
      <dgm:prSet presAssocID="{D26666D3-02AA-44E4-B5BD-603D156F486D}" presName="entireBox" presStyleLbl="node1" presStyleIdx="0" presStyleCnt="1"/>
      <dgm:spPr/>
    </dgm:pt>
    <dgm:pt modelId="{6A54D76B-721B-5346-9974-2D3E44D24A75}" type="pres">
      <dgm:prSet presAssocID="{D26666D3-02AA-44E4-B5BD-603D156F486D}" presName="descendantBox" presStyleCnt="0"/>
      <dgm:spPr/>
    </dgm:pt>
    <dgm:pt modelId="{21F03B4F-7445-384B-AA72-FE500BDE5902}" type="pres">
      <dgm:prSet presAssocID="{3581F5B4-1278-4606-8197-CE148E279B1E}" presName="childTextBox" presStyleLbl="fgAccFollowNode1" presStyleIdx="0" presStyleCnt="2">
        <dgm:presLayoutVars>
          <dgm:bulletEnabled val="1"/>
        </dgm:presLayoutVars>
      </dgm:prSet>
      <dgm:spPr/>
    </dgm:pt>
    <dgm:pt modelId="{4DCFC63B-6142-3842-B3C0-254E9B85ACF2}" type="pres">
      <dgm:prSet presAssocID="{B28E265B-89C6-4369-A528-2B48DC8C7525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53B7C509-8AB8-4556-BF76-EE78F1625F8B}" srcId="{D26666D3-02AA-44E4-B5BD-603D156F486D}" destId="{3581F5B4-1278-4606-8197-CE148E279B1E}" srcOrd="0" destOrd="0" parTransId="{04D584DF-9575-4261-B1C6-B1341CB28CA6}" sibTransId="{48F7695B-10C6-409B-B9CC-23BE037A53B0}"/>
    <dgm:cxn modelId="{A4F3AA43-E301-4008-9D17-91D624F7EA5C}" srcId="{D26666D3-02AA-44E4-B5BD-603D156F486D}" destId="{B28E265B-89C6-4369-A528-2B48DC8C7525}" srcOrd="1" destOrd="0" parTransId="{2278C9E3-BC73-4B1A-9F17-A84522A6E9B6}" sibTransId="{068F3B09-F289-4762-8D3D-C96BACFB0FA9}"/>
    <dgm:cxn modelId="{A9D16B4B-9EFD-414B-95F7-429DF6EEBF5A}" type="presOf" srcId="{4F769E40-D707-4DA8-87A7-2CB79EB8B506}" destId="{4DCFC63B-6142-3842-B3C0-254E9B85ACF2}" srcOrd="0" destOrd="1" presId="urn:microsoft.com/office/officeart/2005/8/layout/process4"/>
    <dgm:cxn modelId="{D7A4E351-78DC-5847-8E2E-E6503AE6FB5E}" type="presOf" srcId="{EF72B8FB-9F90-4853-8D13-7685480A5186}" destId="{4DCFC63B-6142-3842-B3C0-254E9B85ACF2}" srcOrd="0" destOrd="3" presId="urn:microsoft.com/office/officeart/2005/8/layout/process4"/>
    <dgm:cxn modelId="{9A4DFF68-9F2C-4843-A709-C2CD84212CE8}" type="presOf" srcId="{D26666D3-02AA-44E4-B5BD-603D156F486D}" destId="{60E05B66-8B4C-D54C-944F-19356202F10C}" srcOrd="1" destOrd="0" presId="urn:microsoft.com/office/officeart/2005/8/layout/process4"/>
    <dgm:cxn modelId="{A08CAA6A-AF00-4741-98E3-1FC77A75622E}" srcId="{B28E265B-89C6-4369-A528-2B48DC8C7525}" destId="{EF72B8FB-9F90-4853-8D13-7685480A5186}" srcOrd="2" destOrd="0" parTransId="{E02BCE47-4044-4730-9C72-566A016A9886}" sibTransId="{5B535D17-CD0D-4316-8278-4E2FFEEC8844}"/>
    <dgm:cxn modelId="{260D9C6B-98CF-4DF9-A1D2-444C2727E9AD}" srcId="{20AB3492-8CDE-4F5C-B2E8-08743E8E9560}" destId="{D26666D3-02AA-44E4-B5BD-603D156F486D}" srcOrd="0" destOrd="0" parTransId="{A1C00D40-CBFE-4F16-BEE2-7B15E46061E3}" sibTransId="{E328DBE2-7DFC-4758-BBF7-7C917E24DCC3}"/>
    <dgm:cxn modelId="{4C76837A-508D-4F4C-AAAB-17B523D83F87}" type="presOf" srcId="{3581F5B4-1278-4606-8197-CE148E279B1E}" destId="{21F03B4F-7445-384B-AA72-FE500BDE5902}" srcOrd="0" destOrd="0" presId="urn:microsoft.com/office/officeart/2005/8/layout/process4"/>
    <dgm:cxn modelId="{68911C80-EC20-944E-8F3F-FD7BDD4F7141}" type="presOf" srcId="{B28E265B-89C6-4369-A528-2B48DC8C7525}" destId="{4DCFC63B-6142-3842-B3C0-254E9B85ACF2}" srcOrd="0" destOrd="0" presId="urn:microsoft.com/office/officeart/2005/8/layout/process4"/>
    <dgm:cxn modelId="{B8FE97A3-9071-40E1-B770-8D6C8FAFA6FA}" srcId="{B28E265B-89C6-4369-A528-2B48DC8C7525}" destId="{4F769E40-D707-4DA8-87A7-2CB79EB8B506}" srcOrd="0" destOrd="0" parTransId="{47692A61-12B5-47A1-B7F2-A47424702A54}" sibTransId="{16822A03-CCB2-49D2-BF19-5C574C25D961}"/>
    <dgm:cxn modelId="{1C6C15B6-32F5-8842-9582-61DB9A7C973C}" type="presOf" srcId="{86725241-D7C3-42D0-A97B-0BB6E660B4D2}" destId="{4DCFC63B-6142-3842-B3C0-254E9B85ACF2}" srcOrd="0" destOrd="2" presId="urn:microsoft.com/office/officeart/2005/8/layout/process4"/>
    <dgm:cxn modelId="{24C0B9B8-A27E-443E-B328-F57433D33173}" srcId="{B28E265B-89C6-4369-A528-2B48DC8C7525}" destId="{86725241-D7C3-42D0-A97B-0BB6E660B4D2}" srcOrd="1" destOrd="0" parTransId="{CDCBEB4E-C661-4C36-AEF9-D8B0D1BED6CE}" sibTransId="{962C4D6F-316D-4652-A290-EE11D82BF780}"/>
    <dgm:cxn modelId="{56E346F9-DCAC-CB46-B5CA-EC5A0969DF3D}" type="presOf" srcId="{20AB3492-8CDE-4F5C-B2E8-08743E8E9560}" destId="{85C73632-DE86-2547-BF5B-9F64117AB3EF}" srcOrd="0" destOrd="0" presId="urn:microsoft.com/office/officeart/2005/8/layout/process4"/>
    <dgm:cxn modelId="{44474BFC-C951-444F-AB70-47187955B0C6}" type="presOf" srcId="{D26666D3-02AA-44E4-B5BD-603D156F486D}" destId="{BD6B4E4D-D815-BB47-A86D-8FD92559B86E}" srcOrd="0" destOrd="0" presId="urn:microsoft.com/office/officeart/2005/8/layout/process4"/>
    <dgm:cxn modelId="{485D3817-1377-7249-9E5D-2729D737DCB0}" type="presParOf" srcId="{85C73632-DE86-2547-BF5B-9F64117AB3EF}" destId="{7284E54C-D164-464E-982F-A47F6AFFE408}" srcOrd="0" destOrd="0" presId="urn:microsoft.com/office/officeart/2005/8/layout/process4"/>
    <dgm:cxn modelId="{1F83856B-41CC-6F49-BB87-BB93E26AA436}" type="presParOf" srcId="{7284E54C-D164-464E-982F-A47F6AFFE408}" destId="{BD6B4E4D-D815-BB47-A86D-8FD92559B86E}" srcOrd="0" destOrd="0" presId="urn:microsoft.com/office/officeart/2005/8/layout/process4"/>
    <dgm:cxn modelId="{AC6D617D-4673-3B41-9803-96CEC7330677}" type="presParOf" srcId="{7284E54C-D164-464E-982F-A47F6AFFE408}" destId="{60E05B66-8B4C-D54C-944F-19356202F10C}" srcOrd="1" destOrd="0" presId="urn:microsoft.com/office/officeart/2005/8/layout/process4"/>
    <dgm:cxn modelId="{8D2155D5-280E-C94B-93B5-4162131B2A4E}" type="presParOf" srcId="{7284E54C-D164-464E-982F-A47F6AFFE408}" destId="{6A54D76B-721B-5346-9974-2D3E44D24A75}" srcOrd="2" destOrd="0" presId="urn:microsoft.com/office/officeart/2005/8/layout/process4"/>
    <dgm:cxn modelId="{1EF51759-F19C-8B49-B94C-0F6855EAE9D7}" type="presParOf" srcId="{6A54D76B-721B-5346-9974-2D3E44D24A75}" destId="{21F03B4F-7445-384B-AA72-FE500BDE5902}" srcOrd="0" destOrd="0" presId="urn:microsoft.com/office/officeart/2005/8/layout/process4"/>
    <dgm:cxn modelId="{CF00AC04-631E-1D44-9E79-746B65368B29}" type="presParOf" srcId="{6A54D76B-721B-5346-9974-2D3E44D24A75}" destId="{4DCFC63B-6142-3842-B3C0-254E9B85ACF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CF45A-8BD6-432C-B56B-6721C9D4F37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E8219E4-A421-4D38-BE88-B3640F45B3C2}">
      <dgm:prSet/>
      <dgm:spPr/>
      <dgm:t>
        <a:bodyPr/>
        <a:lstStyle/>
        <a:p>
          <a:pPr>
            <a:defRPr b="1"/>
          </a:pPr>
          <a:r>
            <a:rPr lang="en-US" b="1" i="0"/>
            <a:t>1. Start Small:</a:t>
          </a:r>
          <a:endParaRPr lang="en-US"/>
        </a:p>
      </dgm:t>
    </dgm:pt>
    <dgm:pt modelId="{D09E2082-7C1E-4D23-8658-674F4481BEB0}" type="parTrans" cxnId="{AE52F8B0-9ED7-41C6-AEC4-57D7BB1275F5}">
      <dgm:prSet/>
      <dgm:spPr/>
      <dgm:t>
        <a:bodyPr/>
        <a:lstStyle/>
        <a:p>
          <a:endParaRPr lang="en-US"/>
        </a:p>
      </dgm:t>
    </dgm:pt>
    <dgm:pt modelId="{621707DB-8851-4887-84EE-99330862D732}" type="sibTrans" cxnId="{AE52F8B0-9ED7-41C6-AEC4-57D7BB1275F5}">
      <dgm:prSet/>
      <dgm:spPr/>
      <dgm:t>
        <a:bodyPr/>
        <a:lstStyle/>
        <a:p>
          <a:endParaRPr lang="en-US"/>
        </a:p>
      </dgm:t>
    </dgm:pt>
    <dgm:pt modelId="{C05F1053-920F-4513-9C0A-4B94C683EDA8}">
      <dgm:prSet/>
      <dgm:spPr/>
      <dgm:t>
        <a:bodyPr/>
        <a:lstStyle/>
        <a:p>
          <a:r>
            <a:rPr lang="en-US" b="0" i="0"/>
            <a:t>•Begin with a manageable on-call rotation and scale as the team grows.</a:t>
          </a:r>
          <a:endParaRPr lang="en-US"/>
        </a:p>
      </dgm:t>
    </dgm:pt>
    <dgm:pt modelId="{D4883984-4883-45E7-8DA9-AFE67331189D}" type="parTrans" cxnId="{444C4724-50A4-4DDB-B63B-AF241F2D5C4B}">
      <dgm:prSet/>
      <dgm:spPr/>
      <dgm:t>
        <a:bodyPr/>
        <a:lstStyle/>
        <a:p>
          <a:endParaRPr lang="en-US"/>
        </a:p>
      </dgm:t>
    </dgm:pt>
    <dgm:pt modelId="{8EF2B707-6CA0-47C9-8BDA-0092C70FD43C}" type="sibTrans" cxnId="{444C4724-50A4-4DDB-B63B-AF241F2D5C4B}">
      <dgm:prSet/>
      <dgm:spPr/>
      <dgm:t>
        <a:bodyPr/>
        <a:lstStyle/>
        <a:p>
          <a:endParaRPr lang="en-US"/>
        </a:p>
      </dgm:t>
    </dgm:pt>
    <dgm:pt modelId="{CA82C0DC-4C01-4246-8665-329B4437BC07}">
      <dgm:prSet/>
      <dgm:spPr/>
      <dgm:t>
        <a:bodyPr/>
        <a:lstStyle/>
        <a:p>
          <a:pPr>
            <a:defRPr b="1"/>
          </a:pPr>
          <a:r>
            <a:rPr lang="en-US" b="1" i="0"/>
            <a:t>2. Document Everything:</a:t>
          </a:r>
          <a:endParaRPr lang="en-US"/>
        </a:p>
      </dgm:t>
    </dgm:pt>
    <dgm:pt modelId="{A8E90C0C-60D8-440A-8321-71BB439C0C5D}" type="parTrans" cxnId="{1DD6A6D4-B4DE-4DEA-9DD8-70C28EC96C3C}">
      <dgm:prSet/>
      <dgm:spPr/>
      <dgm:t>
        <a:bodyPr/>
        <a:lstStyle/>
        <a:p>
          <a:endParaRPr lang="en-US"/>
        </a:p>
      </dgm:t>
    </dgm:pt>
    <dgm:pt modelId="{D9C2C312-A328-489B-B68F-4CD398293FF4}" type="sibTrans" cxnId="{1DD6A6D4-B4DE-4DEA-9DD8-70C28EC96C3C}">
      <dgm:prSet/>
      <dgm:spPr/>
      <dgm:t>
        <a:bodyPr/>
        <a:lstStyle/>
        <a:p>
          <a:endParaRPr lang="en-US"/>
        </a:p>
      </dgm:t>
    </dgm:pt>
    <dgm:pt modelId="{846E945D-8A51-4209-9D52-C16FAF52551E}">
      <dgm:prSet/>
      <dgm:spPr/>
      <dgm:t>
        <a:bodyPr/>
        <a:lstStyle/>
        <a:p>
          <a:r>
            <a:rPr lang="en-US" b="0" i="0"/>
            <a:t>•Create and update runbooks regularly.</a:t>
          </a:r>
          <a:endParaRPr lang="en-US"/>
        </a:p>
      </dgm:t>
    </dgm:pt>
    <dgm:pt modelId="{FCEB0F30-FDC3-4559-BDFA-E9045ED8DA1C}" type="parTrans" cxnId="{3F86C8B5-79EB-45FD-8F54-3439D2CFF96C}">
      <dgm:prSet/>
      <dgm:spPr/>
      <dgm:t>
        <a:bodyPr/>
        <a:lstStyle/>
        <a:p>
          <a:endParaRPr lang="en-US"/>
        </a:p>
      </dgm:t>
    </dgm:pt>
    <dgm:pt modelId="{B1296D06-35C1-409B-A7C2-357BDFC254E3}" type="sibTrans" cxnId="{3F86C8B5-79EB-45FD-8F54-3439D2CFF96C}">
      <dgm:prSet/>
      <dgm:spPr/>
      <dgm:t>
        <a:bodyPr/>
        <a:lstStyle/>
        <a:p>
          <a:endParaRPr lang="en-US"/>
        </a:p>
      </dgm:t>
    </dgm:pt>
    <dgm:pt modelId="{5690FD21-B1A2-4C62-B4F7-7720633A7342}">
      <dgm:prSet/>
      <dgm:spPr/>
      <dgm:t>
        <a:bodyPr/>
        <a:lstStyle/>
        <a:p>
          <a:pPr>
            <a:defRPr b="1"/>
          </a:pPr>
          <a:r>
            <a:rPr lang="en-US" b="1" i="0"/>
            <a:t>3. Embrace Automation:</a:t>
          </a:r>
          <a:endParaRPr lang="en-US"/>
        </a:p>
      </dgm:t>
    </dgm:pt>
    <dgm:pt modelId="{71F9871E-8AE5-467D-AE1F-5A70599EF7D0}" type="parTrans" cxnId="{D04D8FFC-7526-4551-9FB8-27FE508323D0}">
      <dgm:prSet/>
      <dgm:spPr/>
      <dgm:t>
        <a:bodyPr/>
        <a:lstStyle/>
        <a:p>
          <a:endParaRPr lang="en-US"/>
        </a:p>
      </dgm:t>
    </dgm:pt>
    <dgm:pt modelId="{176A681E-1C3E-4961-AB0F-10653EE604DB}" type="sibTrans" cxnId="{D04D8FFC-7526-4551-9FB8-27FE508323D0}">
      <dgm:prSet/>
      <dgm:spPr/>
      <dgm:t>
        <a:bodyPr/>
        <a:lstStyle/>
        <a:p>
          <a:endParaRPr lang="en-US"/>
        </a:p>
      </dgm:t>
    </dgm:pt>
    <dgm:pt modelId="{176B7CA5-BC80-474C-8EF3-A5A396E3370B}">
      <dgm:prSet/>
      <dgm:spPr/>
      <dgm:t>
        <a:bodyPr/>
        <a:lstStyle/>
        <a:p>
          <a:r>
            <a:rPr lang="en-US" b="0" i="0"/>
            <a:t>•Use automation to filter out noise and streamline alerts.</a:t>
          </a:r>
          <a:endParaRPr lang="en-US"/>
        </a:p>
      </dgm:t>
    </dgm:pt>
    <dgm:pt modelId="{797D63FB-D1A7-408A-B71F-6C1A38575C91}" type="parTrans" cxnId="{F0A7CB31-EBAB-44F4-9BBE-F51E3A57A30C}">
      <dgm:prSet/>
      <dgm:spPr/>
      <dgm:t>
        <a:bodyPr/>
        <a:lstStyle/>
        <a:p>
          <a:endParaRPr lang="en-US"/>
        </a:p>
      </dgm:t>
    </dgm:pt>
    <dgm:pt modelId="{5E56B825-4266-4CB7-9963-CDCA6ABEBEC1}" type="sibTrans" cxnId="{F0A7CB31-EBAB-44F4-9BBE-F51E3A57A30C}">
      <dgm:prSet/>
      <dgm:spPr/>
      <dgm:t>
        <a:bodyPr/>
        <a:lstStyle/>
        <a:p>
          <a:endParaRPr lang="en-US"/>
        </a:p>
      </dgm:t>
    </dgm:pt>
    <dgm:pt modelId="{CF70EE64-CE56-4A32-A10F-22BE67CD9215}">
      <dgm:prSet/>
      <dgm:spPr/>
      <dgm:t>
        <a:bodyPr/>
        <a:lstStyle/>
        <a:p>
          <a:pPr>
            <a:defRPr b="1"/>
          </a:pPr>
          <a:r>
            <a:rPr lang="en-US" b="1" i="0"/>
            <a:t>4. Analyze and Improve:</a:t>
          </a:r>
          <a:endParaRPr lang="en-US"/>
        </a:p>
      </dgm:t>
    </dgm:pt>
    <dgm:pt modelId="{D21BA3F1-72A8-41F3-A262-DFAA314E4CC3}" type="parTrans" cxnId="{9B8BC158-495D-437C-AC71-556B51E18B54}">
      <dgm:prSet/>
      <dgm:spPr/>
      <dgm:t>
        <a:bodyPr/>
        <a:lstStyle/>
        <a:p>
          <a:endParaRPr lang="en-US"/>
        </a:p>
      </dgm:t>
    </dgm:pt>
    <dgm:pt modelId="{6522F695-B1DA-4583-9EEE-EF592F08A122}" type="sibTrans" cxnId="{9B8BC158-495D-437C-AC71-556B51E18B54}">
      <dgm:prSet/>
      <dgm:spPr/>
      <dgm:t>
        <a:bodyPr/>
        <a:lstStyle/>
        <a:p>
          <a:endParaRPr lang="en-US"/>
        </a:p>
      </dgm:t>
    </dgm:pt>
    <dgm:pt modelId="{E3B3051D-CE79-489B-A041-00DBBF37B511}">
      <dgm:prSet/>
      <dgm:spPr/>
      <dgm:t>
        <a:bodyPr/>
        <a:lstStyle/>
        <a:p>
          <a:r>
            <a:rPr lang="en-US" b="0" i="0"/>
            <a:t>•Review on-call metrics (e.g., response times, alert frequency).</a:t>
          </a:r>
          <a:endParaRPr lang="en-US"/>
        </a:p>
      </dgm:t>
    </dgm:pt>
    <dgm:pt modelId="{BA6E1789-698B-42AD-84BD-AA8316272694}" type="parTrans" cxnId="{B68A303B-7ADB-427B-8439-4942FF5F0198}">
      <dgm:prSet/>
      <dgm:spPr/>
      <dgm:t>
        <a:bodyPr/>
        <a:lstStyle/>
        <a:p>
          <a:endParaRPr lang="en-US"/>
        </a:p>
      </dgm:t>
    </dgm:pt>
    <dgm:pt modelId="{478D2E12-DFF1-464C-ABCC-E0F1C840622A}" type="sibTrans" cxnId="{B68A303B-7ADB-427B-8439-4942FF5F0198}">
      <dgm:prSet/>
      <dgm:spPr/>
      <dgm:t>
        <a:bodyPr/>
        <a:lstStyle/>
        <a:p>
          <a:endParaRPr lang="en-US"/>
        </a:p>
      </dgm:t>
    </dgm:pt>
    <dgm:pt modelId="{F4F20101-9512-4089-9647-DD5A65735E2B}">
      <dgm:prSet/>
      <dgm:spPr/>
      <dgm:t>
        <a:bodyPr/>
        <a:lstStyle/>
        <a:p>
          <a:r>
            <a:rPr lang="en-US" b="0" i="0"/>
            <a:t>•Adjust processes based on retrospectives and team feedback.</a:t>
          </a:r>
          <a:endParaRPr lang="en-US"/>
        </a:p>
      </dgm:t>
    </dgm:pt>
    <dgm:pt modelId="{CB827CB0-6A99-4D5C-9551-A0B804562FBF}" type="parTrans" cxnId="{66636BF1-0F2B-438E-A6C7-DE2ABE7DACEE}">
      <dgm:prSet/>
      <dgm:spPr/>
      <dgm:t>
        <a:bodyPr/>
        <a:lstStyle/>
        <a:p>
          <a:endParaRPr lang="en-US"/>
        </a:p>
      </dgm:t>
    </dgm:pt>
    <dgm:pt modelId="{922B20F8-1729-4D38-8383-7EAAC096E99C}" type="sibTrans" cxnId="{66636BF1-0F2B-438E-A6C7-DE2ABE7DACEE}">
      <dgm:prSet/>
      <dgm:spPr/>
      <dgm:t>
        <a:bodyPr/>
        <a:lstStyle/>
        <a:p>
          <a:endParaRPr lang="en-US"/>
        </a:p>
      </dgm:t>
    </dgm:pt>
    <dgm:pt modelId="{FF3DD689-40EA-45A2-B5B1-752DF141F012}" type="pres">
      <dgm:prSet presAssocID="{E88CF45A-8BD6-432C-B56B-6721C9D4F37A}" presName="root" presStyleCnt="0">
        <dgm:presLayoutVars>
          <dgm:dir/>
          <dgm:resizeHandles val="exact"/>
        </dgm:presLayoutVars>
      </dgm:prSet>
      <dgm:spPr/>
    </dgm:pt>
    <dgm:pt modelId="{9C100172-3D9B-4F65-A43D-6150324D62C7}" type="pres">
      <dgm:prSet presAssocID="{4E8219E4-A421-4D38-BE88-B3640F45B3C2}" presName="compNode" presStyleCnt="0"/>
      <dgm:spPr/>
    </dgm:pt>
    <dgm:pt modelId="{1302D6BC-BA4B-4178-A95B-ECC8AE827E83}" type="pres">
      <dgm:prSet presAssocID="{4E8219E4-A421-4D38-BE88-B3640F45B3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54C4707-4087-4ABC-9F50-831676539E5D}" type="pres">
      <dgm:prSet presAssocID="{4E8219E4-A421-4D38-BE88-B3640F45B3C2}" presName="iconSpace" presStyleCnt="0"/>
      <dgm:spPr/>
    </dgm:pt>
    <dgm:pt modelId="{E8009A2B-6F27-420D-A346-93542F1743AE}" type="pres">
      <dgm:prSet presAssocID="{4E8219E4-A421-4D38-BE88-B3640F45B3C2}" presName="parTx" presStyleLbl="revTx" presStyleIdx="0" presStyleCnt="8">
        <dgm:presLayoutVars>
          <dgm:chMax val="0"/>
          <dgm:chPref val="0"/>
        </dgm:presLayoutVars>
      </dgm:prSet>
      <dgm:spPr/>
    </dgm:pt>
    <dgm:pt modelId="{196B90F2-C773-451D-B2AF-A6E655260118}" type="pres">
      <dgm:prSet presAssocID="{4E8219E4-A421-4D38-BE88-B3640F45B3C2}" presName="txSpace" presStyleCnt="0"/>
      <dgm:spPr/>
    </dgm:pt>
    <dgm:pt modelId="{D231F856-A206-4BD1-9A7B-D3B5E89A98FB}" type="pres">
      <dgm:prSet presAssocID="{4E8219E4-A421-4D38-BE88-B3640F45B3C2}" presName="desTx" presStyleLbl="revTx" presStyleIdx="1" presStyleCnt="8">
        <dgm:presLayoutVars/>
      </dgm:prSet>
      <dgm:spPr/>
    </dgm:pt>
    <dgm:pt modelId="{D9BA5C47-2ED4-44CA-BC2E-EE9A70A78279}" type="pres">
      <dgm:prSet presAssocID="{621707DB-8851-4887-84EE-99330862D732}" presName="sibTrans" presStyleCnt="0"/>
      <dgm:spPr/>
    </dgm:pt>
    <dgm:pt modelId="{F499C583-7177-4DB4-AA8A-228AB78D0B87}" type="pres">
      <dgm:prSet presAssocID="{CA82C0DC-4C01-4246-8665-329B4437BC07}" presName="compNode" presStyleCnt="0"/>
      <dgm:spPr/>
    </dgm:pt>
    <dgm:pt modelId="{9EC40634-0902-4873-9844-D34AFFAE7809}" type="pres">
      <dgm:prSet presAssocID="{CA82C0DC-4C01-4246-8665-329B4437BC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A7FFDDB-4907-4D87-A164-5A90E8F392B3}" type="pres">
      <dgm:prSet presAssocID="{CA82C0DC-4C01-4246-8665-329B4437BC07}" presName="iconSpace" presStyleCnt="0"/>
      <dgm:spPr/>
    </dgm:pt>
    <dgm:pt modelId="{B71527EA-6763-4EEA-A720-A045846641AA}" type="pres">
      <dgm:prSet presAssocID="{CA82C0DC-4C01-4246-8665-329B4437BC07}" presName="parTx" presStyleLbl="revTx" presStyleIdx="2" presStyleCnt="8">
        <dgm:presLayoutVars>
          <dgm:chMax val="0"/>
          <dgm:chPref val="0"/>
        </dgm:presLayoutVars>
      </dgm:prSet>
      <dgm:spPr/>
    </dgm:pt>
    <dgm:pt modelId="{492386DE-B520-4C45-BA65-06D1FA38069F}" type="pres">
      <dgm:prSet presAssocID="{CA82C0DC-4C01-4246-8665-329B4437BC07}" presName="txSpace" presStyleCnt="0"/>
      <dgm:spPr/>
    </dgm:pt>
    <dgm:pt modelId="{20F32921-B188-4F72-8F0E-FA2238D1D647}" type="pres">
      <dgm:prSet presAssocID="{CA82C0DC-4C01-4246-8665-329B4437BC07}" presName="desTx" presStyleLbl="revTx" presStyleIdx="3" presStyleCnt="8">
        <dgm:presLayoutVars/>
      </dgm:prSet>
      <dgm:spPr/>
    </dgm:pt>
    <dgm:pt modelId="{E84DA90D-7D3D-42DF-9F34-B38F94EBC94C}" type="pres">
      <dgm:prSet presAssocID="{D9C2C312-A328-489B-B68F-4CD398293FF4}" presName="sibTrans" presStyleCnt="0"/>
      <dgm:spPr/>
    </dgm:pt>
    <dgm:pt modelId="{BDE82835-3A29-47FF-9A14-973867A314F9}" type="pres">
      <dgm:prSet presAssocID="{5690FD21-B1A2-4C62-B4F7-7720633A7342}" presName="compNode" presStyleCnt="0"/>
      <dgm:spPr/>
    </dgm:pt>
    <dgm:pt modelId="{BE08AA84-FD31-4001-B384-894DBBDA37F0}" type="pres">
      <dgm:prSet presAssocID="{5690FD21-B1A2-4C62-B4F7-7720633A73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13996A8-0326-48EE-8F4D-2D46B082C4CD}" type="pres">
      <dgm:prSet presAssocID="{5690FD21-B1A2-4C62-B4F7-7720633A7342}" presName="iconSpace" presStyleCnt="0"/>
      <dgm:spPr/>
    </dgm:pt>
    <dgm:pt modelId="{B5DEF0C2-D776-44FF-8154-9D6C89F8A6BB}" type="pres">
      <dgm:prSet presAssocID="{5690FD21-B1A2-4C62-B4F7-7720633A7342}" presName="parTx" presStyleLbl="revTx" presStyleIdx="4" presStyleCnt="8">
        <dgm:presLayoutVars>
          <dgm:chMax val="0"/>
          <dgm:chPref val="0"/>
        </dgm:presLayoutVars>
      </dgm:prSet>
      <dgm:spPr/>
    </dgm:pt>
    <dgm:pt modelId="{E185E210-33AB-4E85-BF7E-1AB9CCD23656}" type="pres">
      <dgm:prSet presAssocID="{5690FD21-B1A2-4C62-B4F7-7720633A7342}" presName="txSpace" presStyleCnt="0"/>
      <dgm:spPr/>
    </dgm:pt>
    <dgm:pt modelId="{14C01108-9F0B-4CC2-AE5F-A94FEF5DA235}" type="pres">
      <dgm:prSet presAssocID="{5690FD21-B1A2-4C62-B4F7-7720633A7342}" presName="desTx" presStyleLbl="revTx" presStyleIdx="5" presStyleCnt="8">
        <dgm:presLayoutVars/>
      </dgm:prSet>
      <dgm:spPr/>
    </dgm:pt>
    <dgm:pt modelId="{9CEF12C5-C5DF-4452-A142-36E3D18E5EAE}" type="pres">
      <dgm:prSet presAssocID="{176A681E-1C3E-4961-AB0F-10653EE604DB}" presName="sibTrans" presStyleCnt="0"/>
      <dgm:spPr/>
    </dgm:pt>
    <dgm:pt modelId="{C368B518-ACF9-4E56-A32B-7EC8E5EAA9F1}" type="pres">
      <dgm:prSet presAssocID="{CF70EE64-CE56-4A32-A10F-22BE67CD9215}" presName="compNode" presStyleCnt="0"/>
      <dgm:spPr/>
    </dgm:pt>
    <dgm:pt modelId="{567D392B-F307-4085-858C-073AE1ABC9A0}" type="pres">
      <dgm:prSet presAssocID="{CF70EE64-CE56-4A32-A10F-22BE67CD92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369A5B2-F9C4-42E5-8F72-196EC777DA7D}" type="pres">
      <dgm:prSet presAssocID="{CF70EE64-CE56-4A32-A10F-22BE67CD9215}" presName="iconSpace" presStyleCnt="0"/>
      <dgm:spPr/>
    </dgm:pt>
    <dgm:pt modelId="{29CD95F0-5171-4E23-8718-FD6C57D86122}" type="pres">
      <dgm:prSet presAssocID="{CF70EE64-CE56-4A32-A10F-22BE67CD9215}" presName="parTx" presStyleLbl="revTx" presStyleIdx="6" presStyleCnt="8">
        <dgm:presLayoutVars>
          <dgm:chMax val="0"/>
          <dgm:chPref val="0"/>
        </dgm:presLayoutVars>
      </dgm:prSet>
      <dgm:spPr/>
    </dgm:pt>
    <dgm:pt modelId="{BB691CE6-AB81-42D1-BD21-4816965AECE1}" type="pres">
      <dgm:prSet presAssocID="{CF70EE64-CE56-4A32-A10F-22BE67CD9215}" presName="txSpace" presStyleCnt="0"/>
      <dgm:spPr/>
    </dgm:pt>
    <dgm:pt modelId="{763FBF7F-F58E-4241-BFD9-DDC870F86721}" type="pres">
      <dgm:prSet presAssocID="{CF70EE64-CE56-4A32-A10F-22BE67CD9215}" presName="desTx" presStyleLbl="revTx" presStyleIdx="7" presStyleCnt="8">
        <dgm:presLayoutVars/>
      </dgm:prSet>
      <dgm:spPr/>
    </dgm:pt>
  </dgm:ptLst>
  <dgm:cxnLst>
    <dgm:cxn modelId="{C1331A1B-276A-49EA-AAEF-43659029725F}" type="presOf" srcId="{F4F20101-9512-4089-9647-DD5A65735E2B}" destId="{763FBF7F-F58E-4241-BFD9-DDC870F86721}" srcOrd="0" destOrd="1" presId="urn:microsoft.com/office/officeart/2018/5/layout/CenteredIconLabelDescriptionList"/>
    <dgm:cxn modelId="{444C4724-50A4-4DDB-B63B-AF241F2D5C4B}" srcId="{4E8219E4-A421-4D38-BE88-B3640F45B3C2}" destId="{C05F1053-920F-4513-9C0A-4B94C683EDA8}" srcOrd="0" destOrd="0" parTransId="{D4883984-4883-45E7-8DA9-AFE67331189D}" sibTransId="{8EF2B707-6CA0-47C9-8BDA-0092C70FD43C}"/>
    <dgm:cxn modelId="{F0A7CB31-EBAB-44F4-9BBE-F51E3A57A30C}" srcId="{5690FD21-B1A2-4C62-B4F7-7720633A7342}" destId="{176B7CA5-BC80-474C-8EF3-A5A396E3370B}" srcOrd="0" destOrd="0" parTransId="{797D63FB-D1A7-408A-B71F-6C1A38575C91}" sibTransId="{5E56B825-4266-4CB7-9963-CDCA6ABEBEC1}"/>
    <dgm:cxn modelId="{B68A303B-7ADB-427B-8439-4942FF5F0198}" srcId="{CF70EE64-CE56-4A32-A10F-22BE67CD9215}" destId="{E3B3051D-CE79-489B-A041-00DBBF37B511}" srcOrd="0" destOrd="0" parTransId="{BA6E1789-698B-42AD-84BD-AA8316272694}" sibTransId="{478D2E12-DFF1-464C-ABCC-E0F1C840622A}"/>
    <dgm:cxn modelId="{6DAAE13F-4343-4E30-B816-BBEB01E8C9C6}" type="presOf" srcId="{5690FD21-B1A2-4C62-B4F7-7720633A7342}" destId="{B5DEF0C2-D776-44FF-8154-9D6C89F8A6BB}" srcOrd="0" destOrd="0" presId="urn:microsoft.com/office/officeart/2018/5/layout/CenteredIconLabelDescriptionList"/>
    <dgm:cxn modelId="{14E7D44F-C2BA-45D3-8050-F527E37B09D3}" type="presOf" srcId="{4E8219E4-A421-4D38-BE88-B3640F45B3C2}" destId="{E8009A2B-6F27-420D-A346-93542F1743AE}" srcOrd="0" destOrd="0" presId="urn:microsoft.com/office/officeart/2018/5/layout/CenteredIconLabelDescriptionList"/>
    <dgm:cxn modelId="{9B8BC158-495D-437C-AC71-556B51E18B54}" srcId="{E88CF45A-8BD6-432C-B56B-6721C9D4F37A}" destId="{CF70EE64-CE56-4A32-A10F-22BE67CD9215}" srcOrd="3" destOrd="0" parTransId="{D21BA3F1-72A8-41F3-A262-DFAA314E4CC3}" sibTransId="{6522F695-B1DA-4583-9EEE-EF592F08A122}"/>
    <dgm:cxn modelId="{3EF9FF7A-9630-48D7-860A-7F49CDF972FD}" type="presOf" srcId="{E3B3051D-CE79-489B-A041-00DBBF37B511}" destId="{763FBF7F-F58E-4241-BFD9-DDC870F86721}" srcOrd="0" destOrd="0" presId="urn:microsoft.com/office/officeart/2018/5/layout/CenteredIconLabelDescriptionList"/>
    <dgm:cxn modelId="{AA7A4A7B-EEB2-4F5C-A098-D00B855D3644}" type="presOf" srcId="{E88CF45A-8BD6-432C-B56B-6721C9D4F37A}" destId="{FF3DD689-40EA-45A2-B5B1-752DF141F012}" srcOrd="0" destOrd="0" presId="urn:microsoft.com/office/officeart/2018/5/layout/CenteredIconLabelDescriptionList"/>
    <dgm:cxn modelId="{92D19690-8E08-4F7C-B699-FAC1D15B065F}" type="presOf" srcId="{176B7CA5-BC80-474C-8EF3-A5A396E3370B}" destId="{14C01108-9F0B-4CC2-AE5F-A94FEF5DA235}" srcOrd="0" destOrd="0" presId="urn:microsoft.com/office/officeart/2018/5/layout/CenteredIconLabelDescriptionList"/>
    <dgm:cxn modelId="{EECB539C-9B5D-4997-9C06-2BCA082CF8E7}" type="presOf" srcId="{C05F1053-920F-4513-9C0A-4B94C683EDA8}" destId="{D231F856-A206-4BD1-9A7B-D3B5E89A98FB}" srcOrd="0" destOrd="0" presId="urn:microsoft.com/office/officeart/2018/5/layout/CenteredIconLabelDescriptionList"/>
    <dgm:cxn modelId="{F790F1A9-57E9-41BB-95BF-55F7C1F305EC}" type="presOf" srcId="{CA82C0DC-4C01-4246-8665-329B4437BC07}" destId="{B71527EA-6763-4EEA-A720-A045846641AA}" srcOrd="0" destOrd="0" presId="urn:microsoft.com/office/officeart/2018/5/layout/CenteredIconLabelDescriptionList"/>
    <dgm:cxn modelId="{AE52F8B0-9ED7-41C6-AEC4-57D7BB1275F5}" srcId="{E88CF45A-8BD6-432C-B56B-6721C9D4F37A}" destId="{4E8219E4-A421-4D38-BE88-B3640F45B3C2}" srcOrd="0" destOrd="0" parTransId="{D09E2082-7C1E-4D23-8658-674F4481BEB0}" sibTransId="{621707DB-8851-4887-84EE-99330862D732}"/>
    <dgm:cxn modelId="{3F86C8B5-79EB-45FD-8F54-3439D2CFF96C}" srcId="{CA82C0DC-4C01-4246-8665-329B4437BC07}" destId="{846E945D-8A51-4209-9D52-C16FAF52551E}" srcOrd="0" destOrd="0" parTransId="{FCEB0F30-FDC3-4559-BDFA-E9045ED8DA1C}" sibTransId="{B1296D06-35C1-409B-A7C2-357BDFC254E3}"/>
    <dgm:cxn modelId="{7E6F4ED1-DE23-4AE1-8F70-E13E78677C14}" type="presOf" srcId="{846E945D-8A51-4209-9D52-C16FAF52551E}" destId="{20F32921-B188-4F72-8F0E-FA2238D1D647}" srcOrd="0" destOrd="0" presId="urn:microsoft.com/office/officeart/2018/5/layout/CenteredIconLabelDescriptionList"/>
    <dgm:cxn modelId="{1DD6A6D4-B4DE-4DEA-9DD8-70C28EC96C3C}" srcId="{E88CF45A-8BD6-432C-B56B-6721C9D4F37A}" destId="{CA82C0DC-4C01-4246-8665-329B4437BC07}" srcOrd="1" destOrd="0" parTransId="{A8E90C0C-60D8-440A-8321-71BB439C0C5D}" sibTransId="{D9C2C312-A328-489B-B68F-4CD398293FF4}"/>
    <dgm:cxn modelId="{3F90D8EE-B573-41F6-9805-B58D25AFB145}" type="presOf" srcId="{CF70EE64-CE56-4A32-A10F-22BE67CD9215}" destId="{29CD95F0-5171-4E23-8718-FD6C57D86122}" srcOrd="0" destOrd="0" presId="urn:microsoft.com/office/officeart/2018/5/layout/CenteredIconLabelDescriptionList"/>
    <dgm:cxn modelId="{66636BF1-0F2B-438E-A6C7-DE2ABE7DACEE}" srcId="{CF70EE64-CE56-4A32-A10F-22BE67CD9215}" destId="{F4F20101-9512-4089-9647-DD5A65735E2B}" srcOrd="1" destOrd="0" parTransId="{CB827CB0-6A99-4D5C-9551-A0B804562FBF}" sibTransId="{922B20F8-1729-4D38-8383-7EAAC096E99C}"/>
    <dgm:cxn modelId="{D04D8FFC-7526-4551-9FB8-27FE508323D0}" srcId="{E88CF45A-8BD6-432C-B56B-6721C9D4F37A}" destId="{5690FD21-B1A2-4C62-B4F7-7720633A7342}" srcOrd="2" destOrd="0" parTransId="{71F9871E-8AE5-467D-AE1F-5A70599EF7D0}" sibTransId="{176A681E-1C3E-4961-AB0F-10653EE604DB}"/>
    <dgm:cxn modelId="{F52AC3B7-2FF6-443C-AAFD-55397F200907}" type="presParOf" srcId="{FF3DD689-40EA-45A2-B5B1-752DF141F012}" destId="{9C100172-3D9B-4F65-A43D-6150324D62C7}" srcOrd="0" destOrd="0" presId="urn:microsoft.com/office/officeart/2018/5/layout/CenteredIconLabelDescriptionList"/>
    <dgm:cxn modelId="{076E171F-17FE-400E-8966-8179FED4D4A7}" type="presParOf" srcId="{9C100172-3D9B-4F65-A43D-6150324D62C7}" destId="{1302D6BC-BA4B-4178-A95B-ECC8AE827E83}" srcOrd="0" destOrd="0" presId="urn:microsoft.com/office/officeart/2018/5/layout/CenteredIconLabelDescriptionList"/>
    <dgm:cxn modelId="{AE87E941-E05B-40EA-8916-88CC0C8D5DFC}" type="presParOf" srcId="{9C100172-3D9B-4F65-A43D-6150324D62C7}" destId="{954C4707-4087-4ABC-9F50-831676539E5D}" srcOrd="1" destOrd="0" presId="urn:microsoft.com/office/officeart/2018/5/layout/CenteredIconLabelDescriptionList"/>
    <dgm:cxn modelId="{FA4EC2DA-D606-4E62-852E-51907EFDA7D4}" type="presParOf" srcId="{9C100172-3D9B-4F65-A43D-6150324D62C7}" destId="{E8009A2B-6F27-420D-A346-93542F1743AE}" srcOrd="2" destOrd="0" presId="urn:microsoft.com/office/officeart/2018/5/layout/CenteredIconLabelDescriptionList"/>
    <dgm:cxn modelId="{315DE14F-915A-47CD-9707-E564C4BBD22B}" type="presParOf" srcId="{9C100172-3D9B-4F65-A43D-6150324D62C7}" destId="{196B90F2-C773-451D-B2AF-A6E655260118}" srcOrd="3" destOrd="0" presId="urn:microsoft.com/office/officeart/2018/5/layout/CenteredIconLabelDescriptionList"/>
    <dgm:cxn modelId="{BC0E445D-5A83-4C87-97E7-9304B3CA2BE6}" type="presParOf" srcId="{9C100172-3D9B-4F65-A43D-6150324D62C7}" destId="{D231F856-A206-4BD1-9A7B-D3B5E89A98FB}" srcOrd="4" destOrd="0" presId="urn:microsoft.com/office/officeart/2018/5/layout/CenteredIconLabelDescriptionList"/>
    <dgm:cxn modelId="{08E1AD0B-7766-4825-BE7C-9A6891DDFC70}" type="presParOf" srcId="{FF3DD689-40EA-45A2-B5B1-752DF141F012}" destId="{D9BA5C47-2ED4-44CA-BC2E-EE9A70A78279}" srcOrd="1" destOrd="0" presId="urn:microsoft.com/office/officeart/2018/5/layout/CenteredIconLabelDescriptionList"/>
    <dgm:cxn modelId="{6008F643-C373-4C02-B8ED-119510E69B9B}" type="presParOf" srcId="{FF3DD689-40EA-45A2-B5B1-752DF141F012}" destId="{F499C583-7177-4DB4-AA8A-228AB78D0B87}" srcOrd="2" destOrd="0" presId="urn:microsoft.com/office/officeart/2018/5/layout/CenteredIconLabelDescriptionList"/>
    <dgm:cxn modelId="{DA866653-5F25-4CCD-9F7E-46F59E147A8E}" type="presParOf" srcId="{F499C583-7177-4DB4-AA8A-228AB78D0B87}" destId="{9EC40634-0902-4873-9844-D34AFFAE7809}" srcOrd="0" destOrd="0" presId="urn:microsoft.com/office/officeart/2018/5/layout/CenteredIconLabelDescriptionList"/>
    <dgm:cxn modelId="{DCD8C672-FB3E-4CE9-8873-06C188E10B8A}" type="presParOf" srcId="{F499C583-7177-4DB4-AA8A-228AB78D0B87}" destId="{AA7FFDDB-4907-4D87-A164-5A90E8F392B3}" srcOrd="1" destOrd="0" presId="urn:microsoft.com/office/officeart/2018/5/layout/CenteredIconLabelDescriptionList"/>
    <dgm:cxn modelId="{D3B23B8D-6506-418E-981F-E030230992A6}" type="presParOf" srcId="{F499C583-7177-4DB4-AA8A-228AB78D0B87}" destId="{B71527EA-6763-4EEA-A720-A045846641AA}" srcOrd="2" destOrd="0" presId="urn:microsoft.com/office/officeart/2018/5/layout/CenteredIconLabelDescriptionList"/>
    <dgm:cxn modelId="{81C4C53B-BDB2-4AF3-915F-3DD0AC05319C}" type="presParOf" srcId="{F499C583-7177-4DB4-AA8A-228AB78D0B87}" destId="{492386DE-B520-4C45-BA65-06D1FA38069F}" srcOrd="3" destOrd="0" presId="urn:microsoft.com/office/officeart/2018/5/layout/CenteredIconLabelDescriptionList"/>
    <dgm:cxn modelId="{3FA5A937-6446-4489-AFE3-2B9C4EB52C14}" type="presParOf" srcId="{F499C583-7177-4DB4-AA8A-228AB78D0B87}" destId="{20F32921-B188-4F72-8F0E-FA2238D1D647}" srcOrd="4" destOrd="0" presId="urn:microsoft.com/office/officeart/2018/5/layout/CenteredIconLabelDescriptionList"/>
    <dgm:cxn modelId="{A5567E6A-7515-4FA0-8E29-8ED4099E915C}" type="presParOf" srcId="{FF3DD689-40EA-45A2-B5B1-752DF141F012}" destId="{E84DA90D-7D3D-42DF-9F34-B38F94EBC94C}" srcOrd="3" destOrd="0" presId="urn:microsoft.com/office/officeart/2018/5/layout/CenteredIconLabelDescriptionList"/>
    <dgm:cxn modelId="{C69864CC-2F0E-4305-8DC3-81DE5FE212F3}" type="presParOf" srcId="{FF3DD689-40EA-45A2-B5B1-752DF141F012}" destId="{BDE82835-3A29-47FF-9A14-973867A314F9}" srcOrd="4" destOrd="0" presId="urn:microsoft.com/office/officeart/2018/5/layout/CenteredIconLabelDescriptionList"/>
    <dgm:cxn modelId="{C0F85934-809E-48B8-9A69-DE7A6B3102C4}" type="presParOf" srcId="{BDE82835-3A29-47FF-9A14-973867A314F9}" destId="{BE08AA84-FD31-4001-B384-894DBBDA37F0}" srcOrd="0" destOrd="0" presId="urn:microsoft.com/office/officeart/2018/5/layout/CenteredIconLabelDescriptionList"/>
    <dgm:cxn modelId="{DA99BA97-C9BB-44C2-9F85-8B03BB84BAF0}" type="presParOf" srcId="{BDE82835-3A29-47FF-9A14-973867A314F9}" destId="{B13996A8-0326-48EE-8F4D-2D46B082C4CD}" srcOrd="1" destOrd="0" presId="urn:microsoft.com/office/officeart/2018/5/layout/CenteredIconLabelDescriptionList"/>
    <dgm:cxn modelId="{8DFDAA59-3A83-429C-8E8E-D8BB34185785}" type="presParOf" srcId="{BDE82835-3A29-47FF-9A14-973867A314F9}" destId="{B5DEF0C2-D776-44FF-8154-9D6C89F8A6BB}" srcOrd="2" destOrd="0" presId="urn:microsoft.com/office/officeart/2018/5/layout/CenteredIconLabelDescriptionList"/>
    <dgm:cxn modelId="{C170F2E6-5E8E-4739-94A8-8179CBC9E4A3}" type="presParOf" srcId="{BDE82835-3A29-47FF-9A14-973867A314F9}" destId="{E185E210-33AB-4E85-BF7E-1AB9CCD23656}" srcOrd="3" destOrd="0" presId="urn:microsoft.com/office/officeart/2018/5/layout/CenteredIconLabelDescriptionList"/>
    <dgm:cxn modelId="{F4F38C0A-9089-45BB-8182-B348E95F57A6}" type="presParOf" srcId="{BDE82835-3A29-47FF-9A14-973867A314F9}" destId="{14C01108-9F0B-4CC2-AE5F-A94FEF5DA235}" srcOrd="4" destOrd="0" presId="urn:microsoft.com/office/officeart/2018/5/layout/CenteredIconLabelDescriptionList"/>
    <dgm:cxn modelId="{F95D37B0-C014-4239-9CBB-5E6A36F5A517}" type="presParOf" srcId="{FF3DD689-40EA-45A2-B5B1-752DF141F012}" destId="{9CEF12C5-C5DF-4452-A142-36E3D18E5EAE}" srcOrd="5" destOrd="0" presId="urn:microsoft.com/office/officeart/2018/5/layout/CenteredIconLabelDescriptionList"/>
    <dgm:cxn modelId="{36316126-3D73-4D7B-A980-A9C1B6F17A18}" type="presParOf" srcId="{FF3DD689-40EA-45A2-B5B1-752DF141F012}" destId="{C368B518-ACF9-4E56-A32B-7EC8E5EAA9F1}" srcOrd="6" destOrd="0" presId="urn:microsoft.com/office/officeart/2018/5/layout/CenteredIconLabelDescriptionList"/>
    <dgm:cxn modelId="{4889C80B-E4FB-4407-9EA8-5FAFEAA9E9B8}" type="presParOf" srcId="{C368B518-ACF9-4E56-A32B-7EC8E5EAA9F1}" destId="{567D392B-F307-4085-858C-073AE1ABC9A0}" srcOrd="0" destOrd="0" presId="urn:microsoft.com/office/officeart/2018/5/layout/CenteredIconLabelDescriptionList"/>
    <dgm:cxn modelId="{66CF025D-D551-4F9E-95EB-28947A900F87}" type="presParOf" srcId="{C368B518-ACF9-4E56-A32B-7EC8E5EAA9F1}" destId="{2369A5B2-F9C4-42E5-8F72-196EC777DA7D}" srcOrd="1" destOrd="0" presId="urn:microsoft.com/office/officeart/2018/5/layout/CenteredIconLabelDescriptionList"/>
    <dgm:cxn modelId="{FC0B1A2B-8E74-4ECF-A4DB-52D11E04C598}" type="presParOf" srcId="{C368B518-ACF9-4E56-A32B-7EC8E5EAA9F1}" destId="{29CD95F0-5171-4E23-8718-FD6C57D86122}" srcOrd="2" destOrd="0" presId="urn:microsoft.com/office/officeart/2018/5/layout/CenteredIconLabelDescriptionList"/>
    <dgm:cxn modelId="{40950803-50F8-44FF-9B34-FD51CD7044E2}" type="presParOf" srcId="{C368B518-ACF9-4E56-A32B-7EC8E5EAA9F1}" destId="{BB691CE6-AB81-42D1-BD21-4816965AECE1}" srcOrd="3" destOrd="0" presId="urn:microsoft.com/office/officeart/2018/5/layout/CenteredIconLabelDescriptionList"/>
    <dgm:cxn modelId="{A9CF4CE7-C413-438E-A3E1-D20371B2E699}" type="presParOf" srcId="{C368B518-ACF9-4E56-A32B-7EC8E5EAA9F1}" destId="{763FBF7F-F58E-4241-BFD9-DDC870F867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2FE059-EBF7-4AB6-864F-E96EA353050F}" type="doc">
      <dgm:prSet loTypeId="urn:microsoft.com/office/officeart/2005/8/layout/chart3" loCatId="cycle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899228B-0940-460C-8F44-FB3E236B312F}">
      <dgm:prSet/>
      <dgm:spPr/>
      <dgm:t>
        <a:bodyPr/>
        <a:lstStyle/>
        <a:p>
          <a:r>
            <a:rPr lang="en-US" b="0" i="0"/>
            <a:t>•Pager rotation duties are essential for system reliability and customer satisfaction.</a:t>
          </a:r>
          <a:endParaRPr lang="en-US"/>
        </a:p>
      </dgm:t>
    </dgm:pt>
    <dgm:pt modelId="{E6C402B0-1B30-4B10-8F25-092556972EA7}" type="parTrans" cxnId="{C0CBA057-8CC2-4D41-B121-2DC73ACB031B}">
      <dgm:prSet/>
      <dgm:spPr/>
      <dgm:t>
        <a:bodyPr/>
        <a:lstStyle/>
        <a:p>
          <a:endParaRPr lang="en-US"/>
        </a:p>
      </dgm:t>
    </dgm:pt>
    <dgm:pt modelId="{61431096-1637-431A-97B9-2A79D19664A4}" type="sibTrans" cxnId="{C0CBA057-8CC2-4D41-B121-2DC73ACB031B}">
      <dgm:prSet/>
      <dgm:spPr/>
      <dgm:t>
        <a:bodyPr/>
        <a:lstStyle/>
        <a:p>
          <a:endParaRPr lang="en-US"/>
        </a:p>
      </dgm:t>
    </dgm:pt>
    <dgm:pt modelId="{90E6352F-AF35-4C34-8052-AA99ADA28E97}">
      <dgm:prSet/>
      <dgm:spPr/>
      <dgm:t>
        <a:bodyPr/>
        <a:lstStyle/>
        <a:p>
          <a:r>
            <a:rPr lang="en-US" b="0" i="0"/>
            <a:t>•Effective processes minimize burnout while maximizing team efficiency.</a:t>
          </a:r>
          <a:endParaRPr lang="en-US"/>
        </a:p>
      </dgm:t>
    </dgm:pt>
    <dgm:pt modelId="{C2550CCD-C72D-44A2-93AA-8BD51E16CF2F}" type="parTrans" cxnId="{F0862CA9-0F19-4B5F-9A2E-CCFE7A7A518A}">
      <dgm:prSet/>
      <dgm:spPr/>
      <dgm:t>
        <a:bodyPr/>
        <a:lstStyle/>
        <a:p>
          <a:endParaRPr lang="en-US"/>
        </a:p>
      </dgm:t>
    </dgm:pt>
    <dgm:pt modelId="{E982F842-AB04-49CF-80C0-82751B6CE8DF}" type="sibTrans" cxnId="{F0862CA9-0F19-4B5F-9A2E-CCFE7A7A518A}">
      <dgm:prSet/>
      <dgm:spPr/>
      <dgm:t>
        <a:bodyPr/>
        <a:lstStyle/>
        <a:p>
          <a:endParaRPr lang="en-US"/>
        </a:p>
      </dgm:t>
    </dgm:pt>
    <dgm:pt modelId="{CC22F6F4-D302-4ED1-A8AE-EBDE92CB8A50}">
      <dgm:prSet/>
      <dgm:spPr/>
      <dgm:t>
        <a:bodyPr/>
        <a:lstStyle/>
        <a:p>
          <a:r>
            <a:rPr lang="en-US" b="0" i="0"/>
            <a:t>•The right balance of automation, documentation, and human involvement creates a sustainable on-call culture.</a:t>
          </a:r>
          <a:endParaRPr lang="en-US"/>
        </a:p>
      </dgm:t>
    </dgm:pt>
    <dgm:pt modelId="{473C8FD4-84F7-4E30-A6F7-848DF0E208C9}" type="parTrans" cxnId="{83398BD7-79C3-4661-A7F9-523CB00DE263}">
      <dgm:prSet/>
      <dgm:spPr/>
      <dgm:t>
        <a:bodyPr/>
        <a:lstStyle/>
        <a:p>
          <a:endParaRPr lang="en-US"/>
        </a:p>
      </dgm:t>
    </dgm:pt>
    <dgm:pt modelId="{4CBBB400-19F9-426E-A115-64B7DA76119C}" type="sibTrans" cxnId="{83398BD7-79C3-4661-A7F9-523CB00DE263}">
      <dgm:prSet/>
      <dgm:spPr/>
      <dgm:t>
        <a:bodyPr/>
        <a:lstStyle/>
        <a:p>
          <a:endParaRPr lang="en-US"/>
        </a:p>
      </dgm:t>
    </dgm:pt>
    <dgm:pt modelId="{429A8163-D558-4084-A538-06EB229081F8}">
      <dgm:prSet/>
      <dgm:spPr/>
      <dgm:t>
        <a:bodyPr/>
        <a:lstStyle/>
        <a:p>
          <a:r>
            <a:rPr lang="en-US" b="1" i="1"/>
            <a:t>“When teams thrive, systems thrive—and so do customers.” </a:t>
          </a:r>
          <a:endParaRPr lang="en-US"/>
        </a:p>
      </dgm:t>
    </dgm:pt>
    <dgm:pt modelId="{D64A4ED4-6A20-4FB3-82E5-725F95EAB01F}" type="parTrans" cxnId="{987D95A2-0174-4882-B631-EB9DB0B1EF86}">
      <dgm:prSet/>
      <dgm:spPr/>
      <dgm:t>
        <a:bodyPr/>
        <a:lstStyle/>
        <a:p>
          <a:endParaRPr lang="en-US"/>
        </a:p>
      </dgm:t>
    </dgm:pt>
    <dgm:pt modelId="{1EADB5FC-941C-4CD6-8990-AD15B676F44E}" type="sibTrans" cxnId="{987D95A2-0174-4882-B631-EB9DB0B1EF86}">
      <dgm:prSet/>
      <dgm:spPr/>
      <dgm:t>
        <a:bodyPr/>
        <a:lstStyle/>
        <a:p>
          <a:endParaRPr lang="en-US"/>
        </a:p>
      </dgm:t>
    </dgm:pt>
    <dgm:pt modelId="{2FEC9B8B-9118-C841-94DB-AEA7C5DF4EA4}" type="pres">
      <dgm:prSet presAssocID="{D42FE059-EBF7-4AB6-864F-E96EA353050F}" presName="compositeShape" presStyleCnt="0">
        <dgm:presLayoutVars>
          <dgm:chMax val="7"/>
          <dgm:dir/>
          <dgm:resizeHandles val="exact"/>
        </dgm:presLayoutVars>
      </dgm:prSet>
      <dgm:spPr/>
    </dgm:pt>
    <dgm:pt modelId="{FD5AECC0-F227-F742-8CE0-3F428A146B3D}" type="pres">
      <dgm:prSet presAssocID="{D42FE059-EBF7-4AB6-864F-E96EA353050F}" presName="wedge1" presStyleLbl="node1" presStyleIdx="0" presStyleCnt="4"/>
      <dgm:spPr/>
    </dgm:pt>
    <dgm:pt modelId="{2DC51C21-AB14-5F44-96AB-D1AAC1FD62ED}" type="pres">
      <dgm:prSet presAssocID="{D42FE059-EBF7-4AB6-864F-E96EA353050F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9F1A13-C543-9147-999D-ECB1BB81EA72}" type="pres">
      <dgm:prSet presAssocID="{D42FE059-EBF7-4AB6-864F-E96EA353050F}" presName="wedge2" presStyleLbl="node1" presStyleIdx="1" presStyleCnt="4"/>
      <dgm:spPr/>
    </dgm:pt>
    <dgm:pt modelId="{4F871499-280F-3647-AF3D-15F79C8B1649}" type="pres">
      <dgm:prSet presAssocID="{D42FE059-EBF7-4AB6-864F-E96EA353050F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D969FF9-4A2C-004D-8669-F81D803F0226}" type="pres">
      <dgm:prSet presAssocID="{D42FE059-EBF7-4AB6-864F-E96EA353050F}" presName="wedge3" presStyleLbl="node1" presStyleIdx="2" presStyleCnt="4"/>
      <dgm:spPr/>
    </dgm:pt>
    <dgm:pt modelId="{15E9C730-B2E5-644F-B117-E49B81909D6E}" type="pres">
      <dgm:prSet presAssocID="{D42FE059-EBF7-4AB6-864F-E96EA353050F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4F358A4-6459-0E4A-8CCE-A982B3914560}" type="pres">
      <dgm:prSet presAssocID="{D42FE059-EBF7-4AB6-864F-E96EA353050F}" presName="wedge4" presStyleLbl="node1" presStyleIdx="3" presStyleCnt="4"/>
      <dgm:spPr/>
    </dgm:pt>
    <dgm:pt modelId="{7A35E52E-9B6E-C74A-81DD-A16D28F94437}" type="pres">
      <dgm:prSet presAssocID="{D42FE059-EBF7-4AB6-864F-E96EA353050F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A2EC04-72EE-2143-AB11-8941F528974A}" type="presOf" srcId="{90E6352F-AF35-4C34-8052-AA99ADA28E97}" destId="{419F1A13-C543-9147-999D-ECB1BB81EA72}" srcOrd="0" destOrd="0" presId="urn:microsoft.com/office/officeart/2005/8/layout/chart3"/>
    <dgm:cxn modelId="{1582FD20-0089-5C44-966D-23054E4A5098}" type="presOf" srcId="{5899228B-0940-460C-8F44-FB3E236B312F}" destId="{2DC51C21-AB14-5F44-96AB-D1AAC1FD62ED}" srcOrd="1" destOrd="0" presId="urn:microsoft.com/office/officeart/2005/8/layout/chart3"/>
    <dgm:cxn modelId="{C0CBA057-8CC2-4D41-B121-2DC73ACB031B}" srcId="{D42FE059-EBF7-4AB6-864F-E96EA353050F}" destId="{5899228B-0940-460C-8F44-FB3E236B312F}" srcOrd="0" destOrd="0" parTransId="{E6C402B0-1B30-4B10-8F25-092556972EA7}" sibTransId="{61431096-1637-431A-97B9-2A79D19664A4}"/>
    <dgm:cxn modelId="{29D3186D-0D67-2D46-A995-E7783CB82F7C}" type="presOf" srcId="{D42FE059-EBF7-4AB6-864F-E96EA353050F}" destId="{2FEC9B8B-9118-C841-94DB-AEA7C5DF4EA4}" srcOrd="0" destOrd="0" presId="urn:microsoft.com/office/officeart/2005/8/layout/chart3"/>
    <dgm:cxn modelId="{C70CDC73-7F17-6346-83B9-2D27FF239632}" type="presOf" srcId="{429A8163-D558-4084-A538-06EB229081F8}" destId="{44F358A4-6459-0E4A-8CCE-A982B3914560}" srcOrd="0" destOrd="0" presId="urn:microsoft.com/office/officeart/2005/8/layout/chart3"/>
    <dgm:cxn modelId="{C6536C79-3098-7744-A68E-AAC278A42ED7}" type="presOf" srcId="{CC22F6F4-D302-4ED1-A8AE-EBDE92CB8A50}" destId="{15E9C730-B2E5-644F-B117-E49B81909D6E}" srcOrd="1" destOrd="0" presId="urn:microsoft.com/office/officeart/2005/8/layout/chart3"/>
    <dgm:cxn modelId="{A5A99B8F-6968-CF4C-A68F-2D69546F4DDE}" type="presOf" srcId="{CC22F6F4-D302-4ED1-A8AE-EBDE92CB8A50}" destId="{ED969FF9-4A2C-004D-8669-F81D803F0226}" srcOrd="0" destOrd="0" presId="urn:microsoft.com/office/officeart/2005/8/layout/chart3"/>
    <dgm:cxn modelId="{54888794-1839-5047-BFA6-2C55C04FEA5B}" type="presOf" srcId="{5899228B-0940-460C-8F44-FB3E236B312F}" destId="{FD5AECC0-F227-F742-8CE0-3F428A146B3D}" srcOrd="0" destOrd="0" presId="urn:microsoft.com/office/officeart/2005/8/layout/chart3"/>
    <dgm:cxn modelId="{987D95A2-0174-4882-B631-EB9DB0B1EF86}" srcId="{D42FE059-EBF7-4AB6-864F-E96EA353050F}" destId="{429A8163-D558-4084-A538-06EB229081F8}" srcOrd="3" destOrd="0" parTransId="{D64A4ED4-6A20-4FB3-82E5-725F95EAB01F}" sibTransId="{1EADB5FC-941C-4CD6-8990-AD15B676F44E}"/>
    <dgm:cxn modelId="{F0862CA9-0F19-4B5F-9A2E-CCFE7A7A518A}" srcId="{D42FE059-EBF7-4AB6-864F-E96EA353050F}" destId="{90E6352F-AF35-4C34-8052-AA99ADA28E97}" srcOrd="1" destOrd="0" parTransId="{C2550CCD-C72D-44A2-93AA-8BD51E16CF2F}" sibTransId="{E982F842-AB04-49CF-80C0-82751B6CE8DF}"/>
    <dgm:cxn modelId="{83398BD7-79C3-4661-A7F9-523CB00DE263}" srcId="{D42FE059-EBF7-4AB6-864F-E96EA353050F}" destId="{CC22F6F4-D302-4ED1-A8AE-EBDE92CB8A50}" srcOrd="2" destOrd="0" parTransId="{473C8FD4-84F7-4E30-A6F7-848DF0E208C9}" sibTransId="{4CBBB400-19F9-426E-A115-64B7DA76119C}"/>
    <dgm:cxn modelId="{B845E7DF-F862-7440-A3B4-F56F352CB204}" type="presOf" srcId="{90E6352F-AF35-4C34-8052-AA99ADA28E97}" destId="{4F871499-280F-3647-AF3D-15F79C8B1649}" srcOrd="1" destOrd="0" presId="urn:microsoft.com/office/officeart/2005/8/layout/chart3"/>
    <dgm:cxn modelId="{9782AAEE-E9D3-E84B-BB4D-75A80963ECDA}" type="presOf" srcId="{429A8163-D558-4084-A538-06EB229081F8}" destId="{7A35E52E-9B6E-C74A-81DD-A16D28F94437}" srcOrd="1" destOrd="0" presId="urn:microsoft.com/office/officeart/2005/8/layout/chart3"/>
    <dgm:cxn modelId="{4C0F9F91-72B3-664B-8CFF-F963C62E9B53}" type="presParOf" srcId="{2FEC9B8B-9118-C841-94DB-AEA7C5DF4EA4}" destId="{FD5AECC0-F227-F742-8CE0-3F428A146B3D}" srcOrd="0" destOrd="0" presId="urn:microsoft.com/office/officeart/2005/8/layout/chart3"/>
    <dgm:cxn modelId="{E0441B06-6022-8648-9A54-0C26446A3778}" type="presParOf" srcId="{2FEC9B8B-9118-C841-94DB-AEA7C5DF4EA4}" destId="{2DC51C21-AB14-5F44-96AB-D1AAC1FD62ED}" srcOrd="1" destOrd="0" presId="urn:microsoft.com/office/officeart/2005/8/layout/chart3"/>
    <dgm:cxn modelId="{B3C843D3-7200-BA4A-BF75-42E10690BE15}" type="presParOf" srcId="{2FEC9B8B-9118-C841-94DB-AEA7C5DF4EA4}" destId="{419F1A13-C543-9147-999D-ECB1BB81EA72}" srcOrd="2" destOrd="0" presId="urn:microsoft.com/office/officeart/2005/8/layout/chart3"/>
    <dgm:cxn modelId="{716204E7-8D59-FD4F-95A3-C42F8A76F814}" type="presParOf" srcId="{2FEC9B8B-9118-C841-94DB-AEA7C5DF4EA4}" destId="{4F871499-280F-3647-AF3D-15F79C8B1649}" srcOrd="3" destOrd="0" presId="urn:microsoft.com/office/officeart/2005/8/layout/chart3"/>
    <dgm:cxn modelId="{B9A2D5EE-E60E-A444-B4B0-7A5244DD0386}" type="presParOf" srcId="{2FEC9B8B-9118-C841-94DB-AEA7C5DF4EA4}" destId="{ED969FF9-4A2C-004D-8669-F81D803F0226}" srcOrd="4" destOrd="0" presId="urn:microsoft.com/office/officeart/2005/8/layout/chart3"/>
    <dgm:cxn modelId="{AB2E71C6-F65D-FE49-98D9-6276284CCE22}" type="presParOf" srcId="{2FEC9B8B-9118-C841-94DB-AEA7C5DF4EA4}" destId="{15E9C730-B2E5-644F-B117-E49B81909D6E}" srcOrd="5" destOrd="0" presId="urn:microsoft.com/office/officeart/2005/8/layout/chart3"/>
    <dgm:cxn modelId="{CF6D697E-E6AC-0B47-83AD-6AC4D029D287}" type="presParOf" srcId="{2FEC9B8B-9118-C841-94DB-AEA7C5DF4EA4}" destId="{44F358A4-6459-0E4A-8CCE-A982B3914560}" srcOrd="6" destOrd="0" presId="urn:microsoft.com/office/officeart/2005/8/layout/chart3"/>
    <dgm:cxn modelId="{1C0962B4-35F0-9343-990F-28CFFA1CFCDE}" type="presParOf" srcId="{2FEC9B8B-9118-C841-94DB-AEA7C5DF4EA4}" destId="{7A35E52E-9B6E-C74A-81DD-A16D28F94437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EEAA-4630-DE48-AAA3-2F36F5CAC1A2}">
      <dsp:nvSpPr>
        <dsp:cNvPr id="0" name=""/>
        <dsp:cNvSpPr/>
      </dsp:nvSpPr>
      <dsp:spPr>
        <a:xfrm>
          <a:off x="0" y="237051"/>
          <a:ext cx="7301068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What is Pager Rotation?</a:t>
          </a:r>
          <a:endParaRPr lang="en-US" sz="2700" kern="1200"/>
        </a:p>
      </dsp:txBody>
      <dsp:txXfrm>
        <a:off x="31613" y="268664"/>
        <a:ext cx="7237842" cy="584369"/>
      </dsp:txXfrm>
    </dsp:sp>
    <dsp:sp modelId="{9726AA11-2CFA-FD45-8EF5-AB6867443D75}">
      <dsp:nvSpPr>
        <dsp:cNvPr id="0" name=""/>
        <dsp:cNvSpPr/>
      </dsp:nvSpPr>
      <dsp:spPr>
        <a:xfrm>
          <a:off x="0" y="884646"/>
          <a:ext cx="7301068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Pager rotation involves assigning team members to respond to system incidents or outages during specified timeframes.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It is a cornerstone of reliable, continuous system operations in the DevOps model.</a:t>
          </a:r>
          <a:endParaRPr lang="en-US" sz="2100" kern="1200" dirty="0"/>
        </a:p>
      </dsp:txBody>
      <dsp:txXfrm>
        <a:off x="0" y="884646"/>
        <a:ext cx="7301068" cy="1592864"/>
      </dsp:txXfrm>
    </dsp:sp>
    <dsp:sp modelId="{C8E323E8-3DA2-3B48-AB79-4561181A5D79}">
      <dsp:nvSpPr>
        <dsp:cNvPr id="0" name=""/>
        <dsp:cNvSpPr/>
      </dsp:nvSpPr>
      <dsp:spPr>
        <a:xfrm>
          <a:off x="0" y="2477511"/>
          <a:ext cx="7301068" cy="647595"/>
        </a:xfrm>
        <a:prstGeom prst="roundRect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Why Does It Matter?</a:t>
          </a:r>
          <a:endParaRPr lang="en-US" sz="2700" kern="1200"/>
        </a:p>
      </dsp:txBody>
      <dsp:txXfrm>
        <a:off x="31613" y="2509124"/>
        <a:ext cx="7237842" cy="584369"/>
      </dsp:txXfrm>
    </dsp:sp>
    <dsp:sp modelId="{E91DCED7-0D38-4848-AA72-27B4A43E3653}">
      <dsp:nvSpPr>
        <dsp:cNvPr id="0" name=""/>
        <dsp:cNvSpPr/>
      </dsp:nvSpPr>
      <dsp:spPr>
        <a:xfrm>
          <a:off x="0" y="3125106"/>
          <a:ext cx="7301068" cy="164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Pager rotation ensures critical incidents are addressed promptly.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Shared responsibility strengthens team collaboration and accountability.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Balancing on-call duties fosters a healthier work culture.</a:t>
          </a:r>
          <a:endParaRPr lang="en-US" sz="2100" kern="1200" dirty="0"/>
        </a:p>
      </dsp:txBody>
      <dsp:txXfrm>
        <a:off x="0" y="3125106"/>
        <a:ext cx="7301068" cy="1648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9022-468A-4558-A658-9B851D3A85BD}">
      <dsp:nvSpPr>
        <dsp:cNvPr id="0" name=""/>
        <dsp:cNvSpPr/>
      </dsp:nvSpPr>
      <dsp:spPr>
        <a:xfrm>
          <a:off x="0" y="611"/>
          <a:ext cx="7301068" cy="1431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D7D09-C3C2-44DA-A81D-EEE9D6A2D010}">
      <dsp:nvSpPr>
        <dsp:cNvPr id="0" name=""/>
        <dsp:cNvSpPr/>
      </dsp:nvSpPr>
      <dsp:spPr>
        <a:xfrm>
          <a:off x="432980" y="322663"/>
          <a:ext cx="787236" cy="787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2ADB3-E291-4C45-A4E8-44C13DBF86A7}">
      <dsp:nvSpPr>
        <dsp:cNvPr id="0" name=""/>
        <dsp:cNvSpPr/>
      </dsp:nvSpPr>
      <dsp:spPr>
        <a:xfrm>
          <a:off x="1653197" y="611"/>
          <a:ext cx="3285480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1. Shared Ownership:</a:t>
          </a:r>
          <a:endParaRPr lang="en-US" sz="2500" kern="1200"/>
        </a:p>
      </dsp:txBody>
      <dsp:txXfrm>
        <a:off x="1653197" y="611"/>
        <a:ext cx="3285480" cy="1431339"/>
      </dsp:txXfrm>
    </dsp:sp>
    <dsp:sp modelId="{154B9514-F4FD-4CD9-9324-2620A7BB138B}">
      <dsp:nvSpPr>
        <dsp:cNvPr id="0" name=""/>
        <dsp:cNvSpPr/>
      </dsp:nvSpPr>
      <dsp:spPr>
        <a:xfrm>
          <a:off x="4938677" y="611"/>
          <a:ext cx="2362390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•Development and operations teams share responsibility for system reliability.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•Everyone understands the systems they build and maintain.</a:t>
          </a:r>
          <a:endParaRPr lang="en-US" sz="1100" kern="1200"/>
        </a:p>
      </dsp:txBody>
      <dsp:txXfrm>
        <a:off x="4938677" y="611"/>
        <a:ext cx="2362390" cy="1431339"/>
      </dsp:txXfrm>
    </dsp:sp>
    <dsp:sp modelId="{5E8DC090-9672-421F-B8A3-510CF6D0E8D1}">
      <dsp:nvSpPr>
        <dsp:cNvPr id="0" name=""/>
        <dsp:cNvSpPr/>
      </dsp:nvSpPr>
      <dsp:spPr>
        <a:xfrm>
          <a:off x="0" y="1789786"/>
          <a:ext cx="7301068" cy="1431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5A405-DA33-436F-91A3-01D34CCED1BC}">
      <dsp:nvSpPr>
        <dsp:cNvPr id="0" name=""/>
        <dsp:cNvSpPr/>
      </dsp:nvSpPr>
      <dsp:spPr>
        <a:xfrm>
          <a:off x="432980" y="2111837"/>
          <a:ext cx="787236" cy="787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30392-D4D1-4CB7-870E-D2978D4CAB3A}">
      <dsp:nvSpPr>
        <dsp:cNvPr id="0" name=""/>
        <dsp:cNvSpPr/>
      </dsp:nvSpPr>
      <dsp:spPr>
        <a:xfrm>
          <a:off x="1653197" y="1789786"/>
          <a:ext cx="3285480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2. Minimizing Burnout:</a:t>
          </a:r>
          <a:endParaRPr lang="en-US" sz="2500" kern="1200"/>
        </a:p>
      </dsp:txBody>
      <dsp:txXfrm>
        <a:off x="1653197" y="1789786"/>
        <a:ext cx="3285480" cy="1431339"/>
      </dsp:txXfrm>
    </dsp:sp>
    <dsp:sp modelId="{98660D51-4EF8-45DF-B12E-1053B4AF23C0}">
      <dsp:nvSpPr>
        <dsp:cNvPr id="0" name=""/>
        <dsp:cNvSpPr/>
      </dsp:nvSpPr>
      <dsp:spPr>
        <a:xfrm>
          <a:off x="4938677" y="1789786"/>
          <a:ext cx="2362390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•Keep alerts meaningful and actionable.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•Foster a blameless culture to reduce stress and encourage problem-solving.</a:t>
          </a:r>
          <a:endParaRPr lang="en-US" sz="1100" kern="1200"/>
        </a:p>
      </dsp:txBody>
      <dsp:txXfrm>
        <a:off x="4938677" y="1789786"/>
        <a:ext cx="2362390" cy="1431339"/>
      </dsp:txXfrm>
    </dsp:sp>
    <dsp:sp modelId="{BF13694A-C422-4D95-A295-EC4F49AA5429}">
      <dsp:nvSpPr>
        <dsp:cNvPr id="0" name=""/>
        <dsp:cNvSpPr/>
      </dsp:nvSpPr>
      <dsp:spPr>
        <a:xfrm>
          <a:off x="0" y="3578960"/>
          <a:ext cx="7301068" cy="14313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FFC0-BB6A-48B5-8B13-5377EFE5DD9B}">
      <dsp:nvSpPr>
        <dsp:cNvPr id="0" name=""/>
        <dsp:cNvSpPr/>
      </dsp:nvSpPr>
      <dsp:spPr>
        <a:xfrm>
          <a:off x="432980" y="3901012"/>
          <a:ext cx="787236" cy="787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43EA2-720D-46C9-9BBD-B7EE9B6023AA}">
      <dsp:nvSpPr>
        <dsp:cNvPr id="0" name=""/>
        <dsp:cNvSpPr/>
      </dsp:nvSpPr>
      <dsp:spPr>
        <a:xfrm>
          <a:off x="1653197" y="3578960"/>
          <a:ext cx="3285480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3. Continuous Improvement:</a:t>
          </a:r>
          <a:endParaRPr lang="en-US" sz="2500" kern="1200"/>
        </a:p>
      </dsp:txBody>
      <dsp:txXfrm>
        <a:off x="1653197" y="3578960"/>
        <a:ext cx="3285480" cy="1431339"/>
      </dsp:txXfrm>
    </dsp:sp>
    <dsp:sp modelId="{5E568457-C2A6-4799-A3D5-DE02873DAA83}">
      <dsp:nvSpPr>
        <dsp:cNvPr id="0" name=""/>
        <dsp:cNvSpPr/>
      </dsp:nvSpPr>
      <dsp:spPr>
        <a:xfrm>
          <a:off x="4938677" y="3578960"/>
          <a:ext cx="2362390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•Postmortems after incidents provide opportunities to refine processes and improve.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•Example: Retrospectives to identify alert noise and reduce unnecessary pages.</a:t>
          </a:r>
          <a:endParaRPr lang="en-US" sz="1100" kern="1200"/>
        </a:p>
      </dsp:txBody>
      <dsp:txXfrm>
        <a:off x="4938677" y="3578960"/>
        <a:ext cx="2362390" cy="1431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E3746-F767-214B-BF77-7D14E54E93C9}">
      <dsp:nvSpPr>
        <dsp:cNvPr id="0" name=""/>
        <dsp:cNvSpPr/>
      </dsp:nvSpPr>
      <dsp:spPr>
        <a:xfrm>
          <a:off x="0" y="3771978"/>
          <a:ext cx="1825267" cy="123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813" tIns="206248" rIns="12981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Fair</a:t>
          </a:r>
        </a:p>
      </dsp:txBody>
      <dsp:txXfrm>
        <a:off x="0" y="3771978"/>
        <a:ext cx="1825267" cy="1238047"/>
      </dsp:txXfrm>
    </dsp:sp>
    <dsp:sp modelId="{7579B37D-92A6-5849-8E31-A5F8796B0DC7}">
      <dsp:nvSpPr>
        <dsp:cNvPr id="0" name=""/>
        <dsp:cNvSpPr/>
      </dsp:nvSpPr>
      <dsp:spPr>
        <a:xfrm>
          <a:off x="1825267" y="3771978"/>
          <a:ext cx="5475801" cy="1238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075" tIns="203200" rIns="111075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Fair Rotation and Learning: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•Use tools to distribute shifts equitably (e.g., PagerDuty, Opsgenie).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•Treat incidents as learning experiences to strengthen the team’s response capacity.</a:t>
          </a:r>
        </a:p>
      </dsp:txBody>
      <dsp:txXfrm>
        <a:off x="1825267" y="3771978"/>
        <a:ext cx="5475801" cy="1238047"/>
      </dsp:txXfrm>
    </dsp:sp>
    <dsp:sp modelId="{C97AF143-1F25-2740-834E-D055FE6EF75A}">
      <dsp:nvSpPr>
        <dsp:cNvPr id="0" name=""/>
        <dsp:cNvSpPr/>
      </dsp:nvSpPr>
      <dsp:spPr>
        <a:xfrm rot="10800000">
          <a:off x="0" y="1886432"/>
          <a:ext cx="1825267" cy="1904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813" tIns="206248" rIns="12981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Clear</a:t>
          </a:r>
        </a:p>
      </dsp:txBody>
      <dsp:txXfrm rot="-10800000">
        <a:off x="0" y="1886432"/>
        <a:ext cx="1825267" cy="1237676"/>
      </dsp:txXfrm>
    </dsp:sp>
    <dsp:sp modelId="{75E6DC78-DE2D-484F-8A15-4A64D386E0C8}">
      <dsp:nvSpPr>
        <dsp:cNvPr id="0" name=""/>
        <dsp:cNvSpPr/>
      </dsp:nvSpPr>
      <dsp:spPr>
        <a:xfrm>
          <a:off x="1825267" y="1886432"/>
          <a:ext cx="5475801" cy="12376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075" tIns="203200" rIns="111075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Clear Runbooks: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•Provide concise, step-by-step guides for handling common incidents.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•Example: A runbook for database connection failures reduces response time.</a:t>
          </a:r>
        </a:p>
      </dsp:txBody>
      <dsp:txXfrm>
        <a:off x="1825267" y="1886432"/>
        <a:ext cx="5475801" cy="1237676"/>
      </dsp:txXfrm>
    </dsp:sp>
    <dsp:sp modelId="{42A2F664-7AA3-664C-991A-221959F826B5}">
      <dsp:nvSpPr>
        <dsp:cNvPr id="0" name=""/>
        <dsp:cNvSpPr/>
      </dsp:nvSpPr>
      <dsp:spPr>
        <a:xfrm rot="10800000">
          <a:off x="0" y="885"/>
          <a:ext cx="1825267" cy="1904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813" tIns="206248" rIns="12981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Automate</a:t>
          </a:r>
        </a:p>
      </dsp:txBody>
      <dsp:txXfrm rot="-10800000">
        <a:off x="0" y="885"/>
        <a:ext cx="1825267" cy="1237676"/>
      </dsp:txXfrm>
    </dsp:sp>
    <dsp:sp modelId="{A2E61881-3DC1-864F-87D0-FEC93510A6AD}">
      <dsp:nvSpPr>
        <dsp:cNvPr id="0" name=""/>
        <dsp:cNvSpPr/>
      </dsp:nvSpPr>
      <dsp:spPr>
        <a:xfrm>
          <a:off x="1825267" y="885"/>
          <a:ext cx="5475801" cy="12376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075" tIns="203200" rIns="111075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 What You Can: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•Reduce alert fatigue by automating non-critical notifications.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•Focus pages on issues that genuinely require human intervention.</a:t>
          </a:r>
        </a:p>
      </dsp:txBody>
      <dsp:txXfrm>
        <a:off x="1825267" y="885"/>
        <a:ext cx="5475801" cy="1237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E49B0-74F0-461E-B65F-C54598CC2145}">
      <dsp:nvSpPr>
        <dsp:cNvPr id="0" name=""/>
        <dsp:cNvSpPr/>
      </dsp:nvSpPr>
      <dsp:spPr>
        <a:xfrm>
          <a:off x="2445" y="112213"/>
          <a:ext cx="1165007" cy="116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1B25B-88F0-4998-A144-F96E0AD8DCB2}">
      <dsp:nvSpPr>
        <dsp:cNvPr id="0" name=""/>
        <dsp:cNvSpPr/>
      </dsp:nvSpPr>
      <dsp:spPr>
        <a:xfrm>
          <a:off x="2445" y="1429566"/>
          <a:ext cx="3328593" cy="49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/>
            <a:t>1. Sustainability:</a:t>
          </a:r>
          <a:endParaRPr lang="en-US" sz="2300" kern="1200"/>
        </a:p>
      </dsp:txBody>
      <dsp:txXfrm>
        <a:off x="2445" y="1429566"/>
        <a:ext cx="3328593" cy="499289"/>
      </dsp:txXfrm>
    </dsp:sp>
    <dsp:sp modelId="{2F335731-71A8-4552-AFFE-3846F05AC4A8}">
      <dsp:nvSpPr>
        <dsp:cNvPr id="0" name=""/>
        <dsp:cNvSpPr/>
      </dsp:nvSpPr>
      <dsp:spPr>
        <a:xfrm>
          <a:off x="2445" y="1999713"/>
          <a:ext cx="3328593" cy="165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Limit the number of on-call shifts per person each week.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Build flexibility into schedules to account for personal and   team needs.</a:t>
          </a:r>
          <a:endParaRPr lang="en-US" sz="1700" kern="1200"/>
        </a:p>
      </dsp:txBody>
      <dsp:txXfrm>
        <a:off x="2445" y="1999713"/>
        <a:ext cx="3328593" cy="1655401"/>
      </dsp:txXfrm>
    </dsp:sp>
    <dsp:sp modelId="{30569576-0CDA-426D-8E20-0DF070FC852E}">
      <dsp:nvSpPr>
        <dsp:cNvPr id="0" name=""/>
        <dsp:cNvSpPr/>
      </dsp:nvSpPr>
      <dsp:spPr>
        <a:xfrm>
          <a:off x="3913543" y="112213"/>
          <a:ext cx="1165007" cy="116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2223E-881D-485E-9365-13CCCDD9F8E5}">
      <dsp:nvSpPr>
        <dsp:cNvPr id="0" name=""/>
        <dsp:cNvSpPr/>
      </dsp:nvSpPr>
      <dsp:spPr>
        <a:xfrm>
          <a:off x="3913543" y="1429566"/>
          <a:ext cx="3328593" cy="49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/>
            <a:t>2. Inclusivity and Equity:</a:t>
          </a:r>
          <a:endParaRPr lang="en-US" sz="2300" kern="1200"/>
        </a:p>
      </dsp:txBody>
      <dsp:txXfrm>
        <a:off x="3913543" y="1429566"/>
        <a:ext cx="3328593" cy="499289"/>
      </dsp:txXfrm>
    </dsp:sp>
    <dsp:sp modelId="{74749ACE-A27E-438C-AAD8-42D7656721E3}">
      <dsp:nvSpPr>
        <dsp:cNvPr id="0" name=""/>
        <dsp:cNvSpPr/>
      </dsp:nvSpPr>
      <dsp:spPr>
        <a:xfrm>
          <a:off x="3913543" y="1999713"/>
          <a:ext cx="3328593" cy="165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Train all team members equally for on-call duties, regardless of seniority.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Rotate responsibilities regularly to avoid overloading specific individuals.</a:t>
          </a:r>
          <a:endParaRPr lang="en-US" sz="1700" kern="1200"/>
        </a:p>
      </dsp:txBody>
      <dsp:txXfrm>
        <a:off x="3913543" y="1999713"/>
        <a:ext cx="3328593" cy="1655401"/>
      </dsp:txXfrm>
    </dsp:sp>
    <dsp:sp modelId="{E27071E1-883F-46DC-A5E5-10B2ABD7FE9F}">
      <dsp:nvSpPr>
        <dsp:cNvPr id="0" name=""/>
        <dsp:cNvSpPr/>
      </dsp:nvSpPr>
      <dsp:spPr>
        <a:xfrm>
          <a:off x="7824640" y="112213"/>
          <a:ext cx="1165007" cy="1165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03023-E6CB-4F35-AED6-6620206EFD0D}">
      <dsp:nvSpPr>
        <dsp:cNvPr id="0" name=""/>
        <dsp:cNvSpPr/>
      </dsp:nvSpPr>
      <dsp:spPr>
        <a:xfrm>
          <a:off x="7824640" y="1429566"/>
          <a:ext cx="3328593" cy="49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/>
            <a:t>3. Support Systems:</a:t>
          </a:r>
          <a:endParaRPr lang="en-US" sz="2300" kern="1200"/>
        </a:p>
      </dsp:txBody>
      <dsp:txXfrm>
        <a:off x="7824640" y="1429566"/>
        <a:ext cx="3328593" cy="499289"/>
      </dsp:txXfrm>
    </dsp:sp>
    <dsp:sp modelId="{C79B32FD-CFD6-4D6A-AC6B-1A1AAE2FD9A2}">
      <dsp:nvSpPr>
        <dsp:cNvPr id="0" name=""/>
        <dsp:cNvSpPr/>
      </dsp:nvSpPr>
      <dsp:spPr>
        <a:xfrm>
          <a:off x="7824640" y="1999713"/>
          <a:ext cx="3328593" cy="165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Offer access to resources for stress management and mental health.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Example: Scheduled recovery days after intense incidents.</a:t>
          </a:r>
          <a:endParaRPr lang="en-US" sz="1700" kern="1200"/>
        </a:p>
      </dsp:txBody>
      <dsp:txXfrm>
        <a:off x="7824640" y="1999713"/>
        <a:ext cx="3328593" cy="165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C0A27-C42E-B745-9BA4-D80963943D5F}">
      <dsp:nvSpPr>
        <dsp:cNvPr id="0" name=""/>
        <dsp:cNvSpPr/>
      </dsp:nvSpPr>
      <dsp:spPr>
        <a:xfrm>
          <a:off x="0" y="837818"/>
          <a:ext cx="3486150" cy="2091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Challenge 1: Alert Fatigue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Problem: Too many irrelevant alerts distract and frustrate on-call staff.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Solution: Regularly tune alerting systems to focus on critical issues only.</a:t>
          </a:r>
          <a:endParaRPr lang="en-US" sz="1500" kern="1200"/>
        </a:p>
      </dsp:txBody>
      <dsp:txXfrm>
        <a:off x="0" y="837818"/>
        <a:ext cx="3486150" cy="2091690"/>
      </dsp:txXfrm>
    </dsp:sp>
    <dsp:sp modelId="{B964DAD1-85D9-2F49-AA3C-CC2DAA23E6B2}">
      <dsp:nvSpPr>
        <dsp:cNvPr id="0" name=""/>
        <dsp:cNvSpPr/>
      </dsp:nvSpPr>
      <dsp:spPr>
        <a:xfrm>
          <a:off x="3834765" y="837818"/>
          <a:ext cx="3486150" cy="2091690"/>
        </a:xfrm>
        <a:prstGeom prst="rect">
          <a:avLst/>
        </a:prstGeom>
        <a:solidFill>
          <a:schemeClr val="accent2">
            <a:hueOff val="-10048178"/>
            <a:satOff val="-281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Challenge 2: Unequal Workload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Problem: Some team members bear more on-call duties than others.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Solution: Use tools to track and ensure fairness in rotation schedules.</a:t>
          </a:r>
          <a:endParaRPr lang="en-US" sz="1500" kern="1200"/>
        </a:p>
      </dsp:txBody>
      <dsp:txXfrm>
        <a:off x="3834765" y="837818"/>
        <a:ext cx="3486150" cy="2091690"/>
      </dsp:txXfrm>
    </dsp:sp>
    <dsp:sp modelId="{93884D86-74A2-144D-ADDD-ED6CA0585664}">
      <dsp:nvSpPr>
        <dsp:cNvPr id="0" name=""/>
        <dsp:cNvSpPr/>
      </dsp:nvSpPr>
      <dsp:spPr>
        <a:xfrm>
          <a:off x="7669530" y="837818"/>
          <a:ext cx="3486150" cy="2091690"/>
        </a:xfrm>
        <a:prstGeom prst="rect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Challenge 3: Skill Gaps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Problem: Not all team members are equally equipped to handle incidents.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Solution: Provide training and maintain up-to-date runbooks.</a:t>
          </a:r>
          <a:endParaRPr lang="en-US" sz="1500" kern="1200"/>
        </a:p>
      </dsp:txBody>
      <dsp:txXfrm>
        <a:off x="7669530" y="837818"/>
        <a:ext cx="3486150" cy="20916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05B66-8B4C-D54C-944F-19356202F10C}">
      <dsp:nvSpPr>
        <dsp:cNvPr id="0" name=""/>
        <dsp:cNvSpPr/>
      </dsp:nvSpPr>
      <dsp:spPr>
        <a:xfrm>
          <a:off x="0" y="0"/>
          <a:ext cx="7486563" cy="5243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Example:</a:t>
          </a:r>
          <a:r>
            <a:rPr lang="en-US" sz="4200" b="0" i="0" kern="1200"/>
            <a:t> A large-scale e-commerce platform adopted structured on-call processes:</a:t>
          </a:r>
          <a:endParaRPr lang="en-US" sz="4200" kern="1200"/>
        </a:p>
      </dsp:txBody>
      <dsp:txXfrm>
        <a:off x="0" y="0"/>
        <a:ext cx="7486563" cy="2831348"/>
      </dsp:txXfrm>
    </dsp:sp>
    <dsp:sp modelId="{21F03B4F-7445-384B-AA72-FE500BDE5902}">
      <dsp:nvSpPr>
        <dsp:cNvPr id="0" name=""/>
        <dsp:cNvSpPr/>
      </dsp:nvSpPr>
      <dsp:spPr>
        <a:xfrm>
          <a:off x="0" y="2726483"/>
          <a:ext cx="3743281" cy="24118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Before:</a:t>
          </a:r>
          <a:r>
            <a:rPr lang="en-US" sz="2100" b="0" i="0" kern="1200" dirty="0"/>
            <a:t>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High alert noise, no clear runbooks, frequent responder burnout.</a:t>
          </a:r>
          <a:endParaRPr lang="en-US" sz="2100" kern="1200" dirty="0"/>
        </a:p>
      </dsp:txBody>
      <dsp:txXfrm>
        <a:off x="0" y="2726483"/>
        <a:ext cx="3743281" cy="2411889"/>
      </dsp:txXfrm>
    </dsp:sp>
    <dsp:sp modelId="{4DCFC63B-6142-3842-B3C0-254E9B85ACF2}">
      <dsp:nvSpPr>
        <dsp:cNvPr id="0" name=""/>
        <dsp:cNvSpPr/>
      </dsp:nvSpPr>
      <dsp:spPr>
        <a:xfrm>
          <a:off x="3743281" y="2726483"/>
          <a:ext cx="3743281" cy="2411889"/>
        </a:xfrm>
        <a:prstGeom prst="rect">
          <a:avLst/>
        </a:prstGeom>
        <a:solidFill>
          <a:schemeClr val="accent2">
            <a:tint val="40000"/>
            <a:alpha val="90000"/>
            <a:hueOff val="-20859461"/>
            <a:satOff val="12069"/>
            <a:lumOff val="14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859461"/>
              <a:satOff val="12069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After: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Reduced alert volume by 40% through automation and tuning.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Average resolution times dropped by 25% with documented runbooks.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Team morale improved after introducing equitable rotations and recovery days.</a:t>
          </a:r>
          <a:endParaRPr lang="en-US" sz="1600" kern="1200" dirty="0"/>
        </a:p>
      </dsp:txBody>
      <dsp:txXfrm>
        <a:off x="3743281" y="2726483"/>
        <a:ext cx="3743281" cy="2411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D6BC-BA4B-4178-A95B-ECC8AE827E83}">
      <dsp:nvSpPr>
        <dsp:cNvPr id="0" name=""/>
        <dsp:cNvSpPr/>
      </dsp:nvSpPr>
      <dsp:spPr>
        <a:xfrm>
          <a:off x="804324" y="697516"/>
          <a:ext cx="862312" cy="862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09A2B-6F27-420D-A346-93542F1743AE}">
      <dsp:nvSpPr>
        <dsp:cNvPr id="0" name=""/>
        <dsp:cNvSpPr/>
      </dsp:nvSpPr>
      <dsp:spPr>
        <a:xfrm>
          <a:off x="3605" y="1661837"/>
          <a:ext cx="2463750" cy="36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1. Start Small:</a:t>
          </a:r>
          <a:endParaRPr lang="en-US" sz="1700" kern="1200"/>
        </a:p>
      </dsp:txBody>
      <dsp:txXfrm>
        <a:off x="3605" y="1661837"/>
        <a:ext cx="2463750" cy="369562"/>
      </dsp:txXfrm>
    </dsp:sp>
    <dsp:sp modelId="{D231F856-A206-4BD1-9A7B-D3B5E89A98FB}">
      <dsp:nvSpPr>
        <dsp:cNvPr id="0" name=""/>
        <dsp:cNvSpPr/>
      </dsp:nvSpPr>
      <dsp:spPr>
        <a:xfrm>
          <a:off x="3605" y="2078846"/>
          <a:ext cx="2463750" cy="99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•Begin with a manageable on-call rotation and scale as the team grows.</a:t>
          </a:r>
          <a:endParaRPr lang="en-US" sz="1300" kern="1200"/>
        </a:p>
      </dsp:txBody>
      <dsp:txXfrm>
        <a:off x="3605" y="2078846"/>
        <a:ext cx="2463750" cy="990965"/>
      </dsp:txXfrm>
    </dsp:sp>
    <dsp:sp modelId="{9EC40634-0902-4873-9844-D34AFFAE7809}">
      <dsp:nvSpPr>
        <dsp:cNvPr id="0" name=""/>
        <dsp:cNvSpPr/>
      </dsp:nvSpPr>
      <dsp:spPr>
        <a:xfrm>
          <a:off x="3699230" y="697516"/>
          <a:ext cx="862312" cy="862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527EA-6763-4EEA-A720-A045846641AA}">
      <dsp:nvSpPr>
        <dsp:cNvPr id="0" name=""/>
        <dsp:cNvSpPr/>
      </dsp:nvSpPr>
      <dsp:spPr>
        <a:xfrm>
          <a:off x="2898511" y="1661837"/>
          <a:ext cx="2463750" cy="36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2. Document Everything:</a:t>
          </a:r>
          <a:endParaRPr lang="en-US" sz="1700" kern="1200"/>
        </a:p>
      </dsp:txBody>
      <dsp:txXfrm>
        <a:off x="2898511" y="1661837"/>
        <a:ext cx="2463750" cy="369562"/>
      </dsp:txXfrm>
    </dsp:sp>
    <dsp:sp modelId="{20F32921-B188-4F72-8F0E-FA2238D1D647}">
      <dsp:nvSpPr>
        <dsp:cNvPr id="0" name=""/>
        <dsp:cNvSpPr/>
      </dsp:nvSpPr>
      <dsp:spPr>
        <a:xfrm>
          <a:off x="2898511" y="2078846"/>
          <a:ext cx="2463750" cy="99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•Create and update runbooks regularly.</a:t>
          </a:r>
          <a:endParaRPr lang="en-US" sz="1300" kern="1200"/>
        </a:p>
      </dsp:txBody>
      <dsp:txXfrm>
        <a:off x="2898511" y="2078846"/>
        <a:ext cx="2463750" cy="990965"/>
      </dsp:txXfrm>
    </dsp:sp>
    <dsp:sp modelId="{BE08AA84-FD31-4001-B384-894DBBDA37F0}">
      <dsp:nvSpPr>
        <dsp:cNvPr id="0" name=""/>
        <dsp:cNvSpPr/>
      </dsp:nvSpPr>
      <dsp:spPr>
        <a:xfrm>
          <a:off x="6594136" y="697516"/>
          <a:ext cx="862312" cy="862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EF0C2-D776-44FF-8154-9D6C89F8A6BB}">
      <dsp:nvSpPr>
        <dsp:cNvPr id="0" name=""/>
        <dsp:cNvSpPr/>
      </dsp:nvSpPr>
      <dsp:spPr>
        <a:xfrm>
          <a:off x="5793418" y="1661837"/>
          <a:ext cx="2463750" cy="36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3. Embrace Automation:</a:t>
          </a:r>
          <a:endParaRPr lang="en-US" sz="1700" kern="1200"/>
        </a:p>
      </dsp:txBody>
      <dsp:txXfrm>
        <a:off x="5793418" y="1661837"/>
        <a:ext cx="2463750" cy="369562"/>
      </dsp:txXfrm>
    </dsp:sp>
    <dsp:sp modelId="{14C01108-9F0B-4CC2-AE5F-A94FEF5DA235}">
      <dsp:nvSpPr>
        <dsp:cNvPr id="0" name=""/>
        <dsp:cNvSpPr/>
      </dsp:nvSpPr>
      <dsp:spPr>
        <a:xfrm>
          <a:off x="5793418" y="2078846"/>
          <a:ext cx="2463750" cy="99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•Use automation to filter out noise and streamline alerts.</a:t>
          </a:r>
          <a:endParaRPr lang="en-US" sz="1300" kern="1200"/>
        </a:p>
      </dsp:txBody>
      <dsp:txXfrm>
        <a:off x="5793418" y="2078846"/>
        <a:ext cx="2463750" cy="990965"/>
      </dsp:txXfrm>
    </dsp:sp>
    <dsp:sp modelId="{567D392B-F307-4085-858C-073AE1ABC9A0}">
      <dsp:nvSpPr>
        <dsp:cNvPr id="0" name=""/>
        <dsp:cNvSpPr/>
      </dsp:nvSpPr>
      <dsp:spPr>
        <a:xfrm>
          <a:off x="9489043" y="697516"/>
          <a:ext cx="862312" cy="862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D95F0-5171-4E23-8718-FD6C57D86122}">
      <dsp:nvSpPr>
        <dsp:cNvPr id="0" name=""/>
        <dsp:cNvSpPr/>
      </dsp:nvSpPr>
      <dsp:spPr>
        <a:xfrm>
          <a:off x="8688324" y="1661837"/>
          <a:ext cx="2463750" cy="36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4. Analyze and Improve:</a:t>
          </a:r>
          <a:endParaRPr lang="en-US" sz="1700" kern="1200"/>
        </a:p>
      </dsp:txBody>
      <dsp:txXfrm>
        <a:off x="8688324" y="1661837"/>
        <a:ext cx="2463750" cy="369562"/>
      </dsp:txXfrm>
    </dsp:sp>
    <dsp:sp modelId="{763FBF7F-F58E-4241-BFD9-DDC870F86721}">
      <dsp:nvSpPr>
        <dsp:cNvPr id="0" name=""/>
        <dsp:cNvSpPr/>
      </dsp:nvSpPr>
      <dsp:spPr>
        <a:xfrm>
          <a:off x="8688324" y="2078846"/>
          <a:ext cx="2463750" cy="99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•Review on-call metrics (e.g., response times, alert frequency).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•Adjust processes based on retrospectives and team feedback.</a:t>
          </a:r>
          <a:endParaRPr lang="en-US" sz="1300" kern="1200"/>
        </a:p>
      </dsp:txBody>
      <dsp:txXfrm>
        <a:off x="8688324" y="2078846"/>
        <a:ext cx="2463750" cy="9909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AECC0-F227-F742-8CE0-3F428A146B3D}">
      <dsp:nvSpPr>
        <dsp:cNvPr id="0" name=""/>
        <dsp:cNvSpPr/>
      </dsp:nvSpPr>
      <dsp:spPr>
        <a:xfrm>
          <a:off x="1312631" y="309331"/>
          <a:ext cx="4170761" cy="4170761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•Pager rotation duties are essential for system reliability and customer satisfaction.</a:t>
          </a:r>
          <a:endParaRPr lang="en-US" sz="1200" kern="1200"/>
        </a:p>
      </dsp:txBody>
      <dsp:txXfrm>
        <a:off x="3445677" y="1080922"/>
        <a:ext cx="1539209" cy="1241298"/>
      </dsp:txXfrm>
    </dsp:sp>
    <dsp:sp modelId="{419F1A13-C543-9147-999D-ECB1BB81EA72}">
      <dsp:nvSpPr>
        <dsp:cNvPr id="0" name=""/>
        <dsp:cNvSpPr/>
      </dsp:nvSpPr>
      <dsp:spPr>
        <a:xfrm>
          <a:off x="1136863" y="485099"/>
          <a:ext cx="4170761" cy="4170761"/>
        </a:xfrm>
        <a:prstGeom prst="pie">
          <a:avLst>
            <a:gd name="adj1" fmla="val 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•Effective processes minimize burnout while maximizing team efficiency.</a:t>
          </a:r>
          <a:endParaRPr lang="en-US" sz="1200" kern="1200"/>
        </a:p>
      </dsp:txBody>
      <dsp:txXfrm>
        <a:off x="3296721" y="2644957"/>
        <a:ext cx="1539209" cy="1241298"/>
      </dsp:txXfrm>
    </dsp:sp>
    <dsp:sp modelId="{ED969FF9-4A2C-004D-8669-F81D803F0226}">
      <dsp:nvSpPr>
        <dsp:cNvPr id="0" name=""/>
        <dsp:cNvSpPr/>
      </dsp:nvSpPr>
      <dsp:spPr>
        <a:xfrm>
          <a:off x="1136863" y="485099"/>
          <a:ext cx="4170761" cy="4170761"/>
        </a:xfrm>
        <a:prstGeom prst="pie">
          <a:avLst>
            <a:gd name="adj1" fmla="val 5400000"/>
            <a:gd name="adj2" fmla="val 10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•The right balance of automation, documentation, and human involvement creates a sustainable on-call culture.</a:t>
          </a:r>
          <a:endParaRPr lang="en-US" sz="1200" kern="1200"/>
        </a:p>
      </dsp:txBody>
      <dsp:txXfrm>
        <a:off x="1608556" y="2644957"/>
        <a:ext cx="1539209" cy="1241298"/>
      </dsp:txXfrm>
    </dsp:sp>
    <dsp:sp modelId="{44F358A4-6459-0E4A-8CCE-A982B3914560}">
      <dsp:nvSpPr>
        <dsp:cNvPr id="0" name=""/>
        <dsp:cNvSpPr/>
      </dsp:nvSpPr>
      <dsp:spPr>
        <a:xfrm>
          <a:off x="1136863" y="485099"/>
          <a:ext cx="4170761" cy="4170761"/>
        </a:xfrm>
        <a:prstGeom prst="pie">
          <a:avLst>
            <a:gd name="adj1" fmla="val 108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/>
            <a:t>“When teams thrive, systems thrive—and so do customers.” </a:t>
          </a:r>
          <a:endParaRPr lang="en-US" sz="1200" kern="1200"/>
        </a:p>
      </dsp:txBody>
      <dsp:txXfrm>
        <a:off x="1608556" y="1254704"/>
        <a:ext cx="1539209" cy="124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3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1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crement.com/on-call/crafting-sustainable-on-call-rotations/" TargetMode="External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www.atlassian.com/incident-management/devops#best-practices-for-effective-devops-im-teams" TargetMode="External"/><Relationship Id="rId4" Type="http://schemas.openxmlformats.org/officeDocument/2006/relationships/hyperlink" Target="https://sre.google/workbook/on-cal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0812A372-9051-C936-EC7D-0D38917BEF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465" b="8178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A7851D-0E70-D26C-5451-8228FDDCE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Pager Rotation Duties in the DevOps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6DEEA-4B26-9E1B-EF77-B71B2FB8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Emmanuel Diaz</a:t>
            </a:r>
          </a:p>
          <a:p>
            <a:r>
              <a:rPr lang="en-US" dirty="0">
                <a:solidFill>
                  <a:srgbClr val="FFFFFF"/>
                </a:solidFill>
              </a:rPr>
              <a:t>CSD380 Module 7.2</a:t>
            </a:r>
          </a:p>
          <a:p>
            <a:r>
              <a:rPr lang="en-US" dirty="0">
                <a:solidFill>
                  <a:srgbClr val="FFFFFF"/>
                </a:solidFill>
              </a:rPr>
              <a:t>Prof. Adam Bailey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1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F6E8-4ECB-97C9-4EC5-5C1D466E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863A-A670-70E4-ED77-941627E6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hlinkClick r:id="rId3"/>
              </a:rPr>
              <a:t>https://increment.com/on-call/crafting-sustainable-on-call-rotations/</a:t>
            </a: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hlinkClick r:id="rId4"/>
              </a:rPr>
              <a:t>https://sre.google/workbook/on-call/</a:t>
            </a: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hlinkClick r:id="rId5"/>
              </a:rPr>
              <a:t>https://www.atlassian.com/incident-management/devops#best-practices-for-effective-devops-im-teams</a:t>
            </a: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oi">
            <a:extLst>
              <a:ext uri="{FF2B5EF4-FFF2-40B4-BE49-F238E27FC236}">
                <a16:creationId xmlns:a16="http://schemas.microsoft.com/office/drawing/2014/main" id="{282DEB28-A193-D3AD-6514-63E06301D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0C188-CBFB-778A-BDDE-39DF6EF5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en-US" sz="4000"/>
              <a:t>Pager Rotation in Dev Ops</a:t>
            </a:r>
            <a:br>
              <a:rPr lang="en-US" sz="4000"/>
            </a:br>
            <a:br>
              <a:rPr lang="en-US" sz="4000"/>
            </a:br>
            <a:endParaRPr lang="en-US" sz="4000" i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D9D071-DF3D-46FD-6006-813701FD4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822443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1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1FB0B-793A-9673-3966-260551F8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Key Principles: From The Dev Ops Handbook</a:t>
            </a:r>
            <a:br>
              <a:rPr lang="en-US" sz="1900"/>
            </a:br>
            <a:br>
              <a:rPr lang="en-US" sz="1900"/>
            </a:br>
            <a:r>
              <a:rPr lang="en-US" sz="1900" b="1" i="0">
                <a:effectLst/>
                <a:latin typeface="UICTFontTextStyleBody"/>
              </a:rPr>
              <a:t>Kim, G., Humble, J., Debois, P., Willis, J., &amp; Forsgren, N. (2016).</a:t>
            </a:r>
            <a:br>
              <a:rPr lang="en-US" sz="1900">
                <a:effectLst/>
                <a:latin typeface=".AppleSystemUIFont"/>
              </a:rPr>
            </a:br>
            <a:r>
              <a:rPr lang="en-US" sz="1900" b="0" i="1">
                <a:effectLst/>
                <a:latin typeface="UICTFontTextStyleItalicBody"/>
              </a:rPr>
              <a:t>The DevOps Handbook: How to Create World-Class Agility, Reliability, &amp; Security in Technology Organizations.</a:t>
            </a:r>
            <a:r>
              <a:rPr lang="en-US" sz="1900" b="0" i="0">
                <a:effectLst/>
                <a:latin typeface="UICTFontTextStyleBody"/>
              </a:rPr>
              <a:t> IT Revolution Press.</a:t>
            </a:r>
            <a:br>
              <a:rPr lang="en-US" sz="1900">
                <a:effectLst/>
                <a:latin typeface=".AppleSystemUIFont"/>
              </a:rPr>
            </a:br>
            <a:endParaRPr lang="en-US" sz="1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367A9-6CF6-5A49-4232-83D64BD3C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1195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0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CD6A-08D8-C185-B68F-E64661BC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Best Practices: Google SRE Handbook</a:t>
            </a:r>
            <a:br>
              <a:rPr lang="en-US" sz="1300"/>
            </a:br>
            <a:br>
              <a:rPr lang="en-US" sz="1300"/>
            </a:br>
            <a:r>
              <a:rPr lang="en-US" sz="1300"/>
              <a:t>https://sre.google/workbook/on-call/</a:t>
            </a:r>
            <a:br>
              <a:rPr lang="en-US" sz="1300"/>
            </a:br>
            <a:endParaRPr lang="en-US" sz="1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086E2-3DDB-B4BB-8CED-0D142ED82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958123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6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0DB2D-DA50-A83E-884B-1005F68D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Best Practices:</a:t>
            </a:r>
            <a:br>
              <a:rPr lang="en-US" sz="2400"/>
            </a:br>
            <a:r>
              <a:rPr lang="en-US" sz="2400"/>
              <a:t>Increment’s On Call Rotation</a:t>
            </a:r>
            <a:br>
              <a:rPr lang="en-US" sz="2400"/>
            </a:br>
            <a:br>
              <a:rPr lang="en-US" sz="2400"/>
            </a:br>
            <a:r>
              <a:rPr lang="en-US" sz="2400"/>
              <a:t>https://increment.com/on-call/crafting-sustainable-on-call-rotations/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6EA91-C412-EF92-F168-C261514EF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7013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1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9D786-459F-FAEC-0953-84C0E153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en-US" sz="4400"/>
              <a:t>Challenges &amp; Their Solution: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10F23-1676-3A1E-8DA1-DA081D62B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369359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7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B9354-F21E-EFC6-EF6E-56230388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6159"/>
            <a:ext cx="3154680" cy="4069973"/>
          </a:xfrm>
        </p:spPr>
        <p:txBody>
          <a:bodyPr>
            <a:normAutofit/>
          </a:bodyPr>
          <a:lstStyle/>
          <a:p>
            <a:r>
              <a:rPr lang="en-US" sz="3400" dirty="0"/>
              <a:t>Case Study: Implementing Best Practices</a:t>
            </a:r>
            <a:br>
              <a:rPr lang="en-US" sz="3400" dirty="0"/>
            </a:br>
            <a:r>
              <a:rPr lang="en-US" sz="3400" dirty="0" err="1"/>
              <a:t>GoogleSRE</a:t>
            </a:r>
            <a:endParaRPr lang="en-US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71D026-0E78-4835-4C95-483BB8556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252114"/>
              </p:ext>
            </p:extLst>
          </p:nvPr>
        </p:nvGraphicFramePr>
        <p:xfrm>
          <a:off x="4184228" y="981887"/>
          <a:ext cx="7486563" cy="524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2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734C0-3F27-CB8A-E028-561A9B61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Steps for Resilient On-Call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2A0365-48AB-E6DD-9021-4977C2B15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043646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16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5CE11-D4FB-BC99-389D-E73F5038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4032504" cy="3364992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925E7F-D2A4-7E60-7D6A-C8BFA1177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713880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84294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770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.AppleSystemUIFont</vt:lpstr>
      <vt:lpstr>Arial</vt:lpstr>
      <vt:lpstr>Bierstadt</vt:lpstr>
      <vt:lpstr>UICTFontTextStyleBody</vt:lpstr>
      <vt:lpstr>UICTFontTextStyleItalicBody</vt:lpstr>
      <vt:lpstr>GestaltVTI</vt:lpstr>
      <vt:lpstr>Pager Rotation Duties in the DevOps Model</vt:lpstr>
      <vt:lpstr>Pager Rotation in Dev Ops  </vt:lpstr>
      <vt:lpstr>Key Principles: From The Dev Ops Handbook  Kim, G., Humble, J., Debois, P., Willis, J., &amp; Forsgren, N. (2016). The DevOps Handbook: How to Create World-Class Agility, Reliability, &amp; Security in Technology Organizations. IT Revolution Press. </vt:lpstr>
      <vt:lpstr>Best Practices: Google SRE Handbook  https://sre.google/workbook/on-call/ </vt:lpstr>
      <vt:lpstr>Best Practices: Increment’s On Call Rotation  https://increment.com/on-call/crafting-sustainable-on-call-rotations/</vt:lpstr>
      <vt:lpstr>Challenges &amp; Their Solution:</vt:lpstr>
      <vt:lpstr>Case Study: Implementing Best Practices GoogleSRE</vt:lpstr>
      <vt:lpstr>Steps for Resilient On-Call Process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Diaz</dc:creator>
  <cp:lastModifiedBy>Emmanuel Diaz</cp:lastModifiedBy>
  <cp:revision>2</cp:revision>
  <dcterms:created xsi:type="dcterms:W3CDTF">2024-11-30T23:03:52Z</dcterms:created>
  <dcterms:modified xsi:type="dcterms:W3CDTF">2024-12-01T13:09:09Z</dcterms:modified>
</cp:coreProperties>
</file>