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4"/>
    <p:restoredTop sz="94666"/>
  </p:normalViewPr>
  <p:slideViewPr>
    <p:cSldViewPr snapToGrid="0">
      <p:cViewPr varScale="1">
        <p:scale>
          <a:sx n="82" d="100"/>
          <a:sy n="82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E035D4-5F42-EA40-A79D-80DD3A4E8D2B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07E261A-529A-8B4D-9895-F0C4CF8B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ruck-png/download/4305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ickpik.com/warehouse-old-vintage-brick-building-construction-industry-146760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ailer with black background&#10;&#10;Description automatically generated">
            <a:extLst>
              <a:ext uri="{FF2B5EF4-FFF2-40B4-BE49-F238E27FC236}">
                <a16:creationId xmlns:a16="http://schemas.microsoft.com/office/drawing/2014/main" id="{9195AE9C-CB1F-440F-CDDB-816CC689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301" y="173172"/>
            <a:ext cx="3247326" cy="125346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4344F5-4B8D-DD81-46A1-3E00E36978EE}"/>
              </a:ext>
            </a:extLst>
          </p:cNvPr>
          <p:cNvSpPr/>
          <p:nvPr/>
        </p:nvSpPr>
        <p:spPr>
          <a:xfrm>
            <a:off x="232417" y="1480159"/>
            <a:ext cx="2324803" cy="11503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Arrival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 5mins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Park the truck, set safety cones and open ramp and back door</a:t>
            </a:r>
            <a:r>
              <a:rPr lang="en-US" sz="1200" dirty="0"/>
              <a:t>.	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06CC1A-B9CC-EBA8-CF28-46A794D81B69}"/>
              </a:ext>
            </a:extLst>
          </p:cNvPr>
          <p:cNvSpPr/>
          <p:nvPr/>
        </p:nvSpPr>
        <p:spPr>
          <a:xfrm>
            <a:off x="2979452" y="1470763"/>
            <a:ext cx="2395081" cy="11503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Staging and Unloading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 10mins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Locate products, stage and unload from the truck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3437BB-3DD7-79B4-D90D-33988461A028}"/>
              </a:ext>
            </a:extLst>
          </p:cNvPr>
          <p:cNvSpPr/>
          <p:nvPr/>
        </p:nvSpPr>
        <p:spPr>
          <a:xfrm>
            <a:off x="5968652" y="1480159"/>
            <a:ext cx="2395081" cy="11503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DEX Data Exchange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Connect to store’s computer to send/receive invoice data via DEX.	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869BDB-0573-D9B9-C30F-837EBD4E3B3A}"/>
              </a:ext>
            </a:extLst>
          </p:cNvPr>
          <p:cNvSpPr/>
          <p:nvPr/>
        </p:nvSpPr>
        <p:spPr>
          <a:xfrm>
            <a:off x="9002560" y="1480158"/>
            <a:ext cx="2254685" cy="11503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Check-In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 25-30mins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Scan product into the store’s inventory, adjust invoices, and finalize check-in process.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8BA782-B6F4-2E7C-E04B-4209D8FC10CE}"/>
              </a:ext>
            </a:extLst>
          </p:cNvPr>
          <p:cNvSpPr/>
          <p:nvPr/>
        </p:nvSpPr>
        <p:spPr>
          <a:xfrm>
            <a:off x="5965520" y="3117937"/>
            <a:ext cx="2395081" cy="13789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Precision Ordering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 25-30mins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Use the forecast system to scan backstock and inventory gaps to order for next delivery.</a:t>
            </a:r>
          </a:p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7BB172-D746-8A14-3422-2B86A9142E85}"/>
              </a:ext>
            </a:extLst>
          </p:cNvPr>
          <p:cNvSpPr/>
          <p:nvPr/>
        </p:nvSpPr>
        <p:spPr>
          <a:xfrm>
            <a:off x="9002559" y="3039648"/>
            <a:ext cx="2254685" cy="14571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Stocking and Rotation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 2-4hrs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Work product into gondola and perimeter displays, evaluate areas that require restock, rotate and relocate.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1BDC81-5A02-2C73-8685-99DED556992C}"/>
              </a:ext>
            </a:extLst>
          </p:cNvPr>
          <p:cNvSpPr/>
          <p:nvPr/>
        </p:nvSpPr>
        <p:spPr>
          <a:xfrm>
            <a:off x="232418" y="3117937"/>
            <a:ext cx="2235210" cy="13789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Return to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 Drive time(</a:t>
            </a:r>
            <a:r>
              <a:rPr lang="en-US" sz="1200" dirty="0" err="1">
                <a:solidFill>
                  <a:schemeClr val="bg1"/>
                </a:solidFill>
              </a:rPr>
              <a:t>aprox</a:t>
            </a:r>
            <a:r>
              <a:rPr lang="en-US" sz="1200" dirty="0">
                <a:solidFill>
                  <a:schemeClr val="bg1"/>
                </a:solidFill>
              </a:rPr>
              <a:t> 18-30mins)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Drive back to warehouse to close out day.</a:t>
            </a:r>
          </a:p>
          <a:p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F372AB-1337-C6A8-BB80-B0D923C653BE}"/>
              </a:ext>
            </a:extLst>
          </p:cNvPr>
          <p:cNvSpPr/>
          <p:nvPr/>
        </p:nvSpPr>
        <p:spPr>
          <a:xfrm>
            <a:off x="2972322" y="3117936"/>
            <a:ext cx="2351240" cy="13789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Reloading and Cleanup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ETA:15-20mins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Sort cardboard, reload truck and clean up before leaving.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DAE754-AD33-FE83-8EC5-AD346B98C3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47357" y="2045916"/>
            <a:ext cx="5320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F0FEA4-6579-4A4C-A4C0-AFD57CA0205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74533" y="2045916"/>
            <a:ext cx="594119" cy="93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3C4F7-10BF-EC2B-B9DB-8976DF00B306}"/>
              </a:ext>
            </a:extLst>
          </p:cNvPr>
          <p:cNvCxnSpPr>
            <a:cxnSpLocks/>
          </p:cNvCxnSpPr>
          <p:nvPr/>
        </p:nvCxnSpPr>
        <p:spPr>
          <a:xfrm flipH="1">
            <a:off x="5323562" y="3846010"/>
            <a:ext cx="6419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D07C67-4565-8ED8-ECD3-E7F068B046C5}"/>
              </a:ext>
            </a:extLst>
          </p:cNvPr>
          <p:cNvCxnSpPr>
            <a:cxnSpLocks/>
          </p:cNvCxnSpPr>
          <p:nvPr/>
        </p:nvCxnSpPr>
        <p:spPr>
          <a:xfrm>
            <a:off x="8360601" y="2115850"/>
            <a:ext cx="6419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E9244-7DD7-7A24-4F0D-41D38D9DF95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0129902" y="2630465"/>
            <a:ext cx="1" cy="409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E0AF67-CF3B-3E0E-B2F8-4E70184AFF81}"/>
              </a:ext>
            </a:extLst>
          </p:cNvPr>
          <p:cNvCxnSpPr>
            <a:cxnSpLocks/>
          </p:cNvCxnSpPr>
          <p:nvPr/>
        </p:nvCxnSpPr>
        <p:spPr>
          <a:xfrm flipH="1">
            <a:off x="8360601" y="3799089"/>
            <a:ext cx="6419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E36E4-2CBF-3F8E-2641-97AA4E0C5864}"/>
              </a:ext>
            </a:extLst>
          </p:cNvPr>
          <p:cNvCxnSpPr>
            <a:cxnSpLocks/>
          </p:cNvCxnSpPr>
          <p:nvPr/>
        </p:nvCxnSpPr>
        <p:spPr>
          <a:xfrm flipH="1" flipV="1">
            <a:off x="2447357" y="3843274"/>
            <a:ext cx="524965" cy="27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building with a blue and white wall&#10;&#10;Description automatically generated">
            <a:extLst>
              <a:ext uri="{FF2B5EF4-FFF2-40B4-BE49-F238E27FC236}">
                <a16:creationId xmlns:a16="http://schemas.microsoft.com/office/drawing/2014/main" id="{5BA623E0-A36C-73D3-49F4-BA0C6A538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14092" y="4953000"/>
            <a:ext cx="2857500" cy="190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C17E8B4-916A-8337-21A2-32784609CB30}"/>
              </a:ext>
            </a:extLst>
          </p:cNvPr>
          <p:cNvSpPr txBox="1"/>
          <p:nvPr/>
        </p:nvSpPr>
        <p:spPr>
          <a:xfrm>
            <a:off x="387458" y="5387237"/>
            <a:ext cx="208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 of day at warehouse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5C15ED-F9F4-5972-3809-6985183D6F2E}"/>
              </a:ext>
            </a:extLst>
          </p:cNvPr>
          <p:cNvSpPr txBox="1"/>
          <p:nvPr/>
        </p:nvSpPr>
        <p:spPr>
          <a:xfrm>
            <a:off x="6865749" y="173173"/>
            <a:ext cx="478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Emmanuel Diaz</a:t>
            </a:r>
          </a:p>
          <a:p>
            <a:r>
              <a:rPr lang="en-US" dirty="0"/>
              <a:t>CSD-380 Mod 5.2 VSM Assignment</a:t>
            </a:r>
          </a:p>
          <a:p>
            <a:r>
              <a:rPr lang="en-US" dirty="0"/>
              <a:t>Prof. Adam Bailey</a:t>
            </a:r>
          </a:p>
        </p:txBody>
      </p:sp>
    </p:spTree>
    <p:extLst>
      <p:ext uri="{BB962C8B-B14F-4D97-AF65-F5344CB8AC3E}">
        <p14:creationId xmlns:p14="http://schemas.microsoft.com/office/powerpoint/2010/main" val="319435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61</TotalTime>
  <Words>174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Diaz</dc:creator>
  <cp:lastModifiedBy>Emmanuel Diaz</cp:lastModifiedBy>
  <cp:revision>2</cp:revision>
  <cp:lastPrinted>2024-11-24T20:09:58Z</cp:lastPrinted>
  <dcterms:created xsi:type="dcterms:W3CDTF">2024-11-24T19:08:29Z</dcterms:created>
  <dcterms:modified xsi:type="dcterms:W3CDTF">2024-11-24T20:10:08Z</dcterms:modified>
</cp:coreProperties>
</file>