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247B-4AAB-425B-98C6-1C1B86298B7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BD4-E058-4A0A-8A8A-B75237157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DBD4-E058-4A0A-8A8A-B75237157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DBD4-E058-4A0A-8A8A-B752371579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714F-ED40-421B-B808-E12C50335A31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3E8E-5A27-48BC-AAC5-A0CF8132EEA0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6B51-1090-4B8B-A33D-630746F0C9FF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960-5D0D-48CE-9596-22B7B7891A18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944-DF3F-4363-B985-69521D7E3A9B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237-C49A-48D5-A486-7B8164085FAE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F09B-92D5-427B-AF09-C04142FF3E1E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178-D2E8-42D8-9764-F9C0059398C6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FA-1CF3-4C37-8557-919E93B11C49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716-96EB-45CF-AE4C-62E809DE9FC9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C369-6732-4C59-88C6-DEAA725B2D80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8487-C302-4354-9C0F-BAE8B12E4A1C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EC49-D498-4D36-AFA8-247BDBA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elsayedmansour9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Mansour/HR-Vacation-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Mansour/HR-Vacation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400" y="1905000"/>
            <a:ext cx="8166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HR Vacation App</a:t>
            </a:r>
            <a:endParaRPr 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36900" y="3111500"/>
            <a:ext cx="54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for vacations effortlessly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7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542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employee can select vacation type from list, contains (Annual &amp;Sick)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33" y="0"/>
            <a:ext cx="548216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916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EmployeeController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0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2.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employee can select start &amp; end date of Vacation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291"/>
            <a:ext cx="5676900" cy="3999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29" y="3009900"/>
            <a:ext cx="6435071" cy="3834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0838" y="6424115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EmployeeController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67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1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3.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employee can submit vacation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278348"/>
            <a:ext cx="6515100" cy="4579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90"/>
            <a:ext cx="5600397" cy="3945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84656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EmployeeController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970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1"/>
            <a:ext cx="5588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4.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employee can view his balance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2466"/>
            <a:ext cx="5614056" cy="3955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5671066"/>
            <a:ext cx="6515100" cy="1078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8152" y="5090361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EmployeeController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1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91" y="304248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691" y="1066249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5.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update days based on end date &amp; start date have been selected, should exclude weekends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691" y="1897246"/>
            <a:ext cx="1087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Excluding weekends is done from the employee controller as he submits a new vacation request.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89964"/>
            <a:ext cx="12192000" cy="4068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1889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EmployeeController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49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376" y="1035881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</a:rPr>
              <a:t>5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update days based on end date &amp; start date have been selected, should exclude weekends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76" y="1866878"/>
            <a:ext cx="3123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section has been slightly expanded ;). Allowing HR to get, create, update, and delete employees, as well as view all vacation requests and reject or accept them.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95" y="1982549"/>
            <a:ext cx="9026405" cy="4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376" y="1035881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</a:rPr>
              <a:t>5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update days based on end date &amp; start date have been selected, should exclude weekends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76" y="1866878"/>
            <a:ext cx="3123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what the HR sees when Mahmoud Mansour submitted a vacation request in step 3 and since the HR accepted it, it is subtracted from Mahmoud’s annual vacations record in the database. And if Mahmoud tried to log in again as in step 4 he will see his new vacations.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1911874"/>
            <a:ext cx="9157252" cy="49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376" y="1035881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</a:rPr>
              <a:t>5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update days based on end date &amp; start date have been selected, should exclude weekends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76" y="4518898"/>
            <a:ext cx="424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two buttons shown in the previous slide, HRs can call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acceptVacation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rejectVacation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vacationId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defined inside the HRDAO Class.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37" y="1866878"/>
            <a:ext cx="7100464" cy="4991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916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HRController</a:t>
            </a:r>
            <a:r>
              <a:rPr lang="en-US" sz="2000" dirty="0" smtClean="0">
                <a:solidFill>
                  <a:srgbClr val="FF0000"/>
                </a:solidFill>
              </a:rPr>
              <a:t>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76" y="1910934"/>
            <a:ext cx="4447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6.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deduct the requested vacation from employee’s balance automatically without his manager approval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9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7375" y="1866878"/>
            <a:ext cx="9400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acceptVacation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rejectVacation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vacationId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26" y="4404025"/>
            <a:ext cx="6060574" cy="245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7658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HRDAO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71599"/>
            <a:ext cx="6131427" cy="43864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7375" y="987338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6.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deduct the requested vacation from employee’s balance automatically without his manager approval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392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7376" y="1866878"/>
            <a:ext cx="3927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acceptVacation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makes use of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hasVacationDaysLeft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sure that the employee who requested the vacation has days left in his account.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5" y="1478305"/>
            <a:ext cx="8017565" cy="5379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7658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HRDAO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376" y="978046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6.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deduct the requested vacation from employee’s balance automatically without his manager approval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952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About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HR Vacation App is a JavaFX-based desktop application that allows employees to request vacation time by submitting requests, which HRs can view, accept, or reject.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11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376" y="1035881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6.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deduct the requested vacation from employee’s balance automatically without his manager approval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76" y="1866878"/>
            <a:ext cx="3927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acceptVacation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makes use of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hasVacationDaysLeft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(Vacation vacation)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sure that the employee who requested the vacation has days left in his account.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5" y="1478305"/>
            <a:ext cx="8017565" cy="5379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7658" y="6457890"/>
            <a:ext cx="313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HRDAO Class</a:t>
            </a:r>
            <a:endParaRPr lang="en-US" sz="2000" b="0" i="0" u="none" strike="noStrike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06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76" y="27388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376" y="1035881"/>
            <a:ext cx="1087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As system updates balance on view.</a:t>
            </a:r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76" y="1866877"/>
            <a:ext cx="3173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shown, Mahmoud Mansour's annual vacation days have been reduced to 10 because his request for 5 days was approved by HR.</a:t>
            </a:r>
            <a:endParaRPr lang="en-US" sz="200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17" y="2120348"/>
            <a:ext cx="8771283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3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357" y="2875002"/>
            <a:ext cx="406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Thank You!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53095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Developer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</a:t>
            </a:r>
            <a:r>
              <a:rPr lang="en-US" sz="2400" dirty="0" smtClean="0">
                <a:hlinkClick r:id="rId2"/>
              </a:rPr>
              <a:t>Mahmoud Mansour</a:t>
            </a:r>
            <a:r>
              <a:rPr lang="en-US" sz="2400" dirty="0" smtClean="0"/>
              <a:t> and I will take you step by step to fully understand how the application works.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816601"/>
            <a:ext cx="100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me at MElsayedMansour96@gmail.com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Project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HR Vacations App is hosted on GitHub, and the repo contains all of the data displayed in this presentation.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073400"/>
            <a:ext cx="100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here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go to the GitHub repository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9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Diagrams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Models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47" y="0"/>
            <a:ext cx="670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Diagrams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DAOs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955800"/>
            <a:ext cx="56769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7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Diagrams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100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Controllers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85" y="0"/>
            <a:ext cx="662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0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Project Structure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805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app consists of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Controllers – To control the GUI (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files)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Utils</a:t>
            </a:r>
            <a:r>
              <a:rPr lang="en-US" sz="2400" dirty="0" smtClean="0"/>
              <a:t> – Constants, Validation, Database Managers, and other helper classes.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Models – Which contains the entities that we will use during the app.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DAOs – Classes that define how we perform database operations.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Resources – Contains </a:t>
            </a:r>
            <a:r>
              <a:rPr lang="en-US" sz="2400" dirty="0" err="1" smtClean="0"/>
              <a:t>fxml</a:t>
            </a:r>
            <a:r>
              <a:rPr lang="en-US" sz="2400" dirty="0" smtClean="0"/>
              <a:t> files that represent the GUI and assets sub directory which contains the icons used in the app.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48" y="0"/>
            <a:ext cx="280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938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55800"/>
            <a:ext cx="805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simplicity, I will just provide the code for the required user stories shown below, however the whole code base is hosted </a:t>
            </a:r>
            <a:r>
              <a:rPr lang="en-US" sz="2400" dirty="0" smtClean="0">
                <a:hlinkClick r:id="rId2"/>
              </a:rPr>
              <a:t>here</a:t>
            </a:r>
            <a:r>
              <a:rPr lang="en-US" sz="2400" dirty="0" smtClean="0"/>
              <a:t> on GitHub as stated before.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3277533"/>
            <a:ext cx="10375900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11150">
              <a:spcAft>
                <a:spcPts val="800"/>
              </a:spcAft>
            </a:pP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User Stories:</a:t>
            </a:r>
            <a:endParaRPr lang="en-US" b="1" dirty="0"/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employee can select vacation type from list, contains (Annual &amp;Sick) options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employee can select start &amp; end date of Vacation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employee can submit vacation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employee can view his balance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system update days based on end date &amp; start date have been selected, should exclude weekends.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system deduct the requested vacation from employee’s balance automatically without his manager approval.</a:t>
            </a:r>
          </a:p>
          <a:p>
            <a:pPr marL="342900" marR="311150" indent="-342900">
              <a:spcAft>
                <a:spcPts val="800"/>
              </a:spcAft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As system updates balance on view.  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28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757</Words>
  <Application>Microsoft Office PowerPoint</Application>
  <PresentationFormat>Widescreen</PresentationFormat>
  <Paragraphs>78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2022-09-18T18:49:22Z</dcterms:created>
  <dcterms:modified xsi:type="dcterms:W3CDTF">2022-09-18T20:51:28Z</dcterms:modified>
</cp:coreProperties>
</file>