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8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2D"/>
    <a:srgbClr val="00010C"/>
    <a:srgbClr val="E849C7"/>
    <a:srgbClr val="050014"/>
    <a:srgbClr val="07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87245-52BB-43F7-BCD2-1898A0303DFB}" v="7" dt="2025-09-21T18:37:41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Fernandes de Souza" userId="c64c6206-1bfb-46d6-8e30-15f4b041ac92" providerId="ADAL" clId="{4D9F5893-354B-43E1-929F-EAAC1E0FB462}"/>
    <pc:docChg chg="undo custSel addSld delSld modSld">
      <pc:chgData name="Vitor Fernandes de Souza" userId="c64c6206-1bfb-46d6-8e30-15f4b041ac92" providerId="ADAL" clId="{4D9F5893-354B-43E1-929F-EAAC1E0FB462}" dt="2025-09-21T18:39:28.362" v="77" actId="478"/>
      <pc:docMkLst>
        <pc:docMk/>
      </pc:docMkLst>
      <pc:sldChg chg="addSp delSp modSp mod delAnim">
        <pc:chgData name="Vitor Fernandes de Souza" userId="c64c6206-1bfb-46d6-8e30-15f4b041ac92" providerId="ADAL" clId="{4D9F5893-354B-43E1-929F-EAAC1E0FB462}" dt="2025-09-21T18:39:28.362" v="77" actId="478"/>
        <pc:sldMkLst>
          <pc:docMk/>
          <pc:sldMk cId="103431898" sldId="256"/>
        </pc:sldMkLst>
        <pc:picChg chg="add del mod">
          <ac:chgData name="Vitor Fernandes de Souza" userId="c64c6206-1bfb-46d6-8e30-15f4b041ac92" providerId="ADAL" clId="{4D9F5893-354B-43E1-929F-EAAC1E0FB462}" dt="2025-09-21T18:39:28.362" v="77" actId="478"/>
          <ac:picMkLst>
            <pc:docMk/>
            <pc:sldMk cId="103431898" sldId="256"/>
            <ac:picMk id="11" creationId="{8353015E-1E6D-A832-264C-71E792B5321B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26.524" v="76" actId="478"/>
        <pc:sldMkLst>
          <pc:docMk/>
          <pc:sldMk cId="979671695" sldId="257"/>
        </pc:sldMkLst>
        <pc:picChg chg="add del mod">
          <ac:chgData name="Vitor Fernandes de Souza" userId="c64c6206-1bfb-46d6-8e30-15f4b041ac92" providerId="ADAL" clId="{4D9F5893-354B-43E1-929F-EAAC1E0FB462}" dt="2025-09-21T18:39:26.524" v="76" actId="478"/>
          <ac:picMkLst>
            <pc:docMk/>
            <pc:sldMk cId="979671695" sldId="257"/>
            <ac:picMk id="12" creationId="{03C5EE61-29EB-A040-BEF8-D07768425BFD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24.942" v="75" actId="478"/>
        <pc:sldMkLst>
          <pc:docMk/>
          <pc:sldMk cId="1814366547" sldId="258"/>
        </pc:sldMkLst>
        <pc:picChg chg="add del mod">
          <ac:chgData name="Vitor Fernandes de Souza" userId="c64c6206-1bfb-46d6-8e30-15f4b041ac92" providerId="ADAL" clId="{4D9F5893-354B-43E1-929F-EAAC1E0FB462}" dt="2025-09-21T18:39:24.942" v="75" actId="478"/>
          <ac:picMkLst>
            <pc:docMk/>
            <pc:sldMk cId="1814366547" sldId="258"/>
            <ac:picMk id="17" creationId="{A678708A-FA2B-22C9-4058-F0C6D5008B65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21.039" v="74" actId="478"/>
        <pc:sldMkLst>
          <pc:docMk/>
          <pc:sldMk cId="912028907" sldId="260"/>
        </pc:sldMkLst>
        <pc:picChg chg="add del mod">
          <ac:chgData name="Vitor Fernandes de Souza" userId="c64c6206-1bfb-46d6-8e30-15f4b041ac92" providerId="ADAL" clId="{4D9F5893-354B-43E1-929F-EAAC1E0FB462}" dt="2025-09-21T18:39:21.039" v="74" actId="478"/>
          <ac:picMkLst>
            <pc:docMk/>
            <pc:sldMk cId="912028907" sldId="260"/>
            <ac:picMk id="13" creationId="{B3C5735E-4AC4-0AA1-238B-DB62F0FA4B90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19.076" v="73" actId="478"/>
        <pc:sldMkLst>
          <pc:docMk/>
          <pc:sldMk cId="2754626135" sldId="261"/>
        </pc:sldMkLst>
        <pc:picChg chg="add del mod">
          <ac:chgData name="Vitor Fernandes de Souza" userId="c64c6206-1bfb-46d6-8e30-15f4b041ac92" providerId="ADAL" clId="{4D9F5893-354B-43E1-929F-EAAC1E0FB462}" dt="2025-09-21T18:39:19.076" v="73" actId="478"/>
          <ac:picMkLst>
            <pc:docMk/>
            <pc:sldMk cId="2754626135" sldId="261"/>
            <ac:picMk id="15" creationId="{B2889E0A-6A2C-2603-F0BB-89B087563F72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15.682" v="72" actId="478"/>
        <pc:sldMkLst>
          <pc:docMk/>
          <pc:sldMk cId="1417515755" sldId="262"/>
        </pc:sldMkLst>
        <pc:picChg chg="add del mod">
          <ac:chgData name="Vitor Fernandes de Souza" userId="c64c6206-1bfb-46d6-8e30-15f4b041ac92" providerId="ADAL" clId="{4D9F5893-354B-43E1-929F-EAAC1E0FB462}" dt="2025-09-21T18:39:15.682" v="72" actId="478"/>
          <ac:picMkLst>
            <pc:docMk/>
            <pc:sldMk cId="1417515755" sldId="262"/>
            <ac:picMk id="19" creationId="{C0A4F328-9709-ADF9-03C7-AC5A9BB76FBD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13.617" v="71" actId="478"/>
        <pc:sldMkLst>
          <pc:docMk/>
          <pc:sldMk cId="3189154463" sldId="263"/>
        </pc:sldMkLst>
        <pc:picChg chg="add del mod">
          <ac:chgData name="Vitor Fernandes de Souza" userId="c64c6206-1bfb-46d6-8e30-15f4b041ac92" providerId="ADAL" clId="{4D9F5893-354B-43E1-929F-EAAC1E0FB462}" dt="2025-09-21T18:39:13.617" v="71" actId="478"/>
          <ac:picMkLst>
            <pc:docMk/>
            <pc:sldMk cId="3189154463" sldId="263"/>
            <ac:picMk id="18" creationId="{CAAD8028-4E07-B70C-F952-E7F3A3B7C342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11.298" v="70" actId="478"/>
        <pc:sldMkLst>
          <pc:docMk/>
          <pc:sldMk cId="1353977779" sldId="265"/>
        </pc:sldMkLst>
        <pc:spChg chg="add mod">
          <ac:chgData name="Vitor Fernandes de Souza" userId="c64c6206-1bfb-46d6-8e30-15f4b041ac92" providerId="ADAL" clId="{4D9F5893-354B-43E1-929F-EAAC1E0FB462}" dt="2025-09-21T18:26:14.424" v="2" actId="1076"/>
          <ac:spMkLst>
            <pc:docMk/>
            <pc:sldMk cId="1353977779" sldId="265"/>
            <ac:spMk id="16" creationId="{1C98ACD0-2FD0-C989-462D-E27B0A7134FB}"/>
          </ac:spMkLst>
        </pc:spChg>
        <pc:picChg chg="add del mod">
          <ac:chgData name="Vitor Fernandes de Souza" userId="c64c6206-1bfb-46d6-8e30-15f4b041ac92" providerId="ADAL" clId="{4D9F5893-354B-43E1-929F-EAAC1E0FB462}" dt="2025-09-21T18:39:11.298" v="70" actId="478"/>
          <ac:picMkLst>
            <pc:docMk/>
            <pc:sldMk cId="1353977779" sldId="265"/>
            <ac:picMk id="18" creationId="{7CD48C85-20A7-8D9F-3659-4BF5FABB5FD8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09.657" v="69" actId="478"/>
        <pc:sldMkLst>
          <pc:docMk/>
          <pc:sldMk cId="1022021725" sldId="266"/>
        </pc:sldMkLst>
        <pc:spChg chg="mod">
          <ac:chgData name="Vitor Fernandes de Souza" userId="c64c6206-1bfb-46d6-8e30-15f4b041ac92" providerId="ADAL" clId="{4D9F5893-354B-43E1-929F-EAAC1E0FB462}" dt="2025-09-21T18:25:53.927" v="0" actId="14100"/>
          <ac:spMkLst>
            <pc:docMk/>
            <pc:sldMk cId="1022021725" sldId="266"/>
            <ac:spMk id="6" creationId="{1A13978E-7210-1BC4-9CF7-CE9245EE4D57}"/>
          </ac:spMkLst>
        </pc:spChg>
        <pc:picChg chg="add del mod">
          <ac:chgData name="Vitor Fernandes de Souza" userId="c64c6206-1bfb-46d6-8e30-15f4b041ac92" providerId="ADAL" clId="{4D9F5893-354B-43E1-929F-EAAC1E0FB462}" dt="2025-09-21T18:39:09.657" v="69" actId="478"/>
          <ac:picMkLst>
            <pc:docMk/>
            <pc:sldMk cId="1022021725" sldId="266"/>
            <ac:picMk id="30" creationId="{299FA10F-D175-AA2A-BA69-08750090181B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07.642" v="68" actId="478"/>
        <pc:sldMkLst>
          <pc:docMk/>
          <pc:sldMk cId="2569729585" sldId="267"/>
        </pc:sldMkLst>
        <pc:picChg chg="add del mod">
          <ac:chgData name="Vitor Fernandes de Souza" userId="c64c6206-1bfb-46d6-8e30-15f4b041ac92" providerId="ADAL" clId="{4D9F5893-354B-43E1-929F-EAAC1E0FB462}" dt="2025-09-21T18:39:07.642" v="68" actId="478"/>
          <ac:picMkLst>
            <pc:docMk/>
            <pc:sldMk cId="2569729585" sldId="267"/>
            <ac:picMk id="25" creationId="{071567E0-48A8-0805-9286-C8EABD2666AB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02.220" v="67" actId="478"/>
        <pc:sldMkLst>
          <pc:docMk/>
          <pc:sldMk cId="3429206460" sldId="268"/>
        </pc:sldMkLst>
        <pc:spChg chg="add mod">
          <ac:chgData name="Vitor Fernandes de Souza" userId="c64c6206-1bfb-46d6-8e30-15f4b041ac92" providerId="ADAL" clId="{4D9F5893-354B-43E1-929F-EAAC1E0FB462}" dt="2025-09-21T18:27:45.488" v="15" actId="1076"/>
          <ac:spMkLst>
            <pc:docMk/>
            <pc:sldMk cId="3429206460" sldId="268"/>
            <ac:spMk id="12" creationId="{1AD4B399-3861-E110-248A-BC09CC6D8AA8}"/>
          </ac:spMkLst>
        </pc:spChg>
        <pc:picChg chg="add del mod">
          <ac:chgData name="Vitor Fernandes de Souza" userId="c64c6206-1bfb-46d6-8e30-15f4b041ac92" providerId="ADAL" clId="{4D9F5893-354B-43E1-929F-EAAC1E0FB462}" dt="2025-09-21T18:39:02.220" v="67" actId="478"/>
          <ac:picMkLst>
            <pc:docMk/>
            <pc:sldMk cId="3429206460" sldId="268"/>
            <ac:picMk id="14" creationId="{4B2E2679-EAA7-D6F3-E411-76256221726E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9:00.087" v="66" actId="478"/>
        <pc:sldMkLst>
          <pc:docMk/>
          <pc:sldMk cId="3825376710" sldId="269"/>
        </pc:sldMkLst>
        <pc:spChg chg="del">
          <ac:chgData name="Vitor Fernandes de Souza" userId="c64c6206-1bfb-46d6-8e30-15f4b041ac92" providerId="ADAL" clId="{4D9F5893-354B-43E1-929F-EAAC1E0FB462}" dt="2025-09-21T18:26:47.148" v="3" actId="478"/>
          <ac:spMkLst>
            <pc:docMk/>
            <pc:sldMk cId="3825376710" sldId="269"/>
            <ac:spMk id="12" creationId="{26FCEB6F-854B-248A-13D4-92B8FCAEDBEA}"/>
          </ac:spMkLst>
        </pc:spChg>
        <pc:spChg chg="add mod">
          <ac:chgData name="Vitor Fernandes de Souza" userId="c64c6206-1bfb-46d6-8e30-15f4b041ac92" providerId="ADAL" clId="{4D9F5893-354B-43E1-929F-EAAC1E0FB462}" dt="2025-09-21T18:27:37.950" v="13" actId="1076"/>
          <ac:spMkLst>
            <pc:docMk/>
            <pc:sldMk cId="3825376710" sldId="269"/>
            <ac:spMk id="15" creationId="{4F4E7F6F-5A87-6C3B-A771-7629F81C8954}"/>
          </ac:spMkLst>
        </pc:spChg>
        <pc:spChg chg="add del mod">
          <ac:chgData name="Vitor Fernandes de Souza" userId="c64c6206-1bfb-46d6-8e30-15f4b041ac92" providerId="ADAL" clId="{4D9F5893-354B-43E1-929F-EAAC1E0FB462}" dt="2025-09-21T18:28:41.222" v="19" actId="478"/>
          <ac:spMkLst>
            <pc:docMk/>
            <pc:sldMk cId="3825376710" sldId="269"/>
            <ac:spMk id="16" creationId="{11DEE716-EFA9-ED79-1D1B-31774BB7CEED}"/>
          </ac:spMkLst>
        </pc:spChg>
        <pc:spChg chg="add mod">
          <ac:chgData name="Vitor Fernandes de Souza" userId="c64c6206-1bfb-46d6-8e30-15f4b041ac92" providerId="ADAL" clId="{4D9F5893-354B-43E1-929F-EAAC1E0FB462}" dt="2025-09-21T18:30:12.729" v="23" actId="2085"/>
          <ac:spMkLst>
            <pc:docMk/>
            <pc:sldMk cId="3825376710" sldId="269"/>
            <ac:spMk id="17" creationId="{E8D7F820-83AA-E3C0-6B17-5D80AE9C91E3}"/>
          </ac:spMkLst>
        </pc:spChg>
        <pc:picChg chg="add del mod">
          <ac:chgData name="Vitor Fernandes de Souza" userId="c64c6206-1bfb-46d6-8e30-15f4b041ac92" providerId="ADAL" clId="{4D9F5893-354B-43E1-929F-EAAC1E0FB462}" dt="2025-09-21T18:39:00.087" v="66" actId="478"/>
          <ac:picMkLst>
            <pc:docMk/>
            <pc:sldMk cId="3825376710" sldId="269"/>
            <ac:picMk id="19" creationId="{C9BC76BB-5C43-8F07-2F8A-5DF76FAB0610}"/>
          </ac:picMkLst>
        </pc:picChg>
        <pc:cxnChg chg="add del mod">
          <ac:chgData name="Vitor Fernandes de Souza" userId="c64c6206-1bfb-46d6-8e30-15f4b041ac92" providerId="ADAL" clId="{4D9F5893-354B-43E1-929F-EAAC1E0FB462}" dt="2025-09-21T18:27:15.932" v="6" actId="478"/>
          <ac:cxnSpMkLst>
            <pc:docMk/>
            <pc:sldMk cId="3825376710" sldId="269"/>
            <ac:cxnSpMk id="14" creationId="{4E645B56-ADD2-5639-52DE-32FDC670EC59}"/>
          </ac:cxnSpMkLst>
        </pc:cxnChg>
      </pc:sldChg>
      <pc:sldChg chg="addSp modSp del mod modTransition">
        <pc:chgData name="Vitor Fernandes de Souza" userId="c64c6206-1bfb-46d6-8e30-15f4b041ac92" providerId="ADAL" clId="{4D9F5893-354B-43E1-929F-EAAC1E0FB462}" dt="2025-09-21T18:31:03.967" v="33" actId="47"/>
        <pc:sldMkLst>
          <pc:docMk/>
          <pc:sldMk cId="2850945155" sldId="270"/>
        </pc:sldMkLst>
        <pc:spChg chg="add mod ord">
          <ac:chgData name="Vitor Fernandes de Souza" userId="c64c6206-1bfb-46d6-8e30-15f4b041ac92" providerId="ADAL" clId="{4D9F5893-354B-43E1-929F-EAAC1E0FB462}" dt="2025-09-21T18:30:26.474" v="27" actId="14100"/>
          <ac:spMkLst>
            <pc:docMk/>
            <pc:sldMk cId="2850945155" sldId="270"/>
            <ac:spMk id="9" creationId="{2BBC9A27-FA0F-84BE-5F01-76D038A81D9E}"/>
          </ac:spMkLst>
        </pc:spChg>
      </pc:sldChg>
      <pc:sldChg chg="addSp delSp modSp mod delAnim">
        <pc:chgData name="Vitor Fernandes de Souza" userId="c64c6206-1bfb-46d6-8e30-15f4b041ac92" providerId="ADAL" clId="{4D9F5893-354B-43E1-929F-EAAC1E0FB462}" dt="2025-09-21T18:38:56.184" v="64" actId="478"/>
        <pc:sldMkLst>
          <pc:docMk/>
          <pc:sldMk cId="1861176234" sldId="271"/>
        </pc:sldMkLst>
        <pc:picChg chg="add del mod">
          <ac:chgData name="Vitor Fernandes de Souza" userId="c64c6206-1bfb-46d6-8e30-15f4b041ac92" providerId="ADAL" clId="{4D9F5893-354B-43E1-929F-EAAC1E0FB462}" dt="2025-09-21T18:38:56.184" v="64" actId="478"/>
          <ac:picMkLst>
            <pc:docMk/>
            <pc:sldMk cId="1861176234" sldId="271"/>
            <ac:picMk id="9" creationId="{02EC3426-6CB8-E9D2-F071-D116DA746B0B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52.322" v="62" actId="478"/>
        <pc:sldMkLst>
          <pc:docMk/>
          <pc:sldMk cId="1747381097" sldId="272"/>
        </pc:sldMkLst>
        <pc:picChg chg="add del mod">
          <ac:chgData name="Vitor Fernandes de Souza" userId="c64c6206-1bfb-46d6-8e30-15f4b041ac92" providerId="ADAL" clId="{4D9F5893-354B-43E1-929F-EAAC1E0FB462}" dt="2025-09-21T18:38:52.322" v="62" actId="478"/>
          <ac:picMkLst>
            <pc:docMk/>
            <pc:sldMk cId="1747381097" sldId="272"/>
            <ac:picMk id="7" creationId="{FE328476-F98C-FC55-F4F0-C520EC74777D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50.626" v="61" actId="478"/>
        <pc:sldMkLst>
          <pc:docMk/>
          <pc:sldMk cId="870718829" sldId="273"/>
        </pc:sldMkLst>
        <pc:spChg chg="del">
          <ac:chgData name="Vitor Fernandes de Souza" userId="c64c6206-1bfb-46d6-8e30-15f4b041ac92" providerId="ADAL" clId="{4D9F5893-354B-43E1-929F-EAAC1E0FB462}" dt="2025-09-21T18:33:50.552" v="41" actId="478"/>
          <ac:spMkLst>
            <pc:docMk/>
            <pc:sldMk cId="870718829" sldId="273"/>
            <ac:spMk id="3" creationId="{5B922ACC-BAEE-B9AE-36BC-474863254F7C}"/>
          </ac:spMkLst>
        </pc:spChg>
        <pc:picChg chg="add del mod">
          <ac:chgData name="Vitor Fernandes de Souza" userId="c64c6206-1bfb-46d6-8e30-15f4b041ac92" providerId="ADAL" clId="{4D9F5893-354B-43E1-929F-EAAC1E0FB462}" dt="2025-09-21T18:38:50.626" v="61" actId="478"/>
          <ac:picMkLst>
            <pc:docMk/>
            <pc:sldMk cId="870718829" sldId="273"/>
            <ac:picMk id="9" creationId="{1D523607-8851-1D47-9F49-BCC33A9BE5CC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48.703" v="60" actId="478"/>
        <pc:sldMkLst>
          <pc:docMk/>
          <pc:sldMk cId="682018574" sldId="274"/>
        </pc:sldMkLst>
        <pc:picChg chg="add del mod">
          <ac:chgData name="Vitor Fernandes de Souza" userId="c64c6206-1bfb-46d6-8e30-15f4b041ac92" providerId="ADAL" clId="{4D9F5893-354B-43E1-929F-EAAC1E0FB462}" dt="2025-09-21T18:38:48.703" v="60" actId="478"/>
          <ac:picMkLst>
            <pc:docMk/>
            <pc:sldMk cId="682018574" sldId="274"/>
            <ac:picMk id="3" creationId="{13BCF6F9-8EE3-BAE5-E742-D83D6AC3C725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47.067" v="58" actId="478"/>
        <pc:sldMkLst>
          <pc:docMk/>
          <pc:sldMk cId="305304066" sldId="275"/>
        </pc:sldMkLst>
        <pc:picChg chg="add del mod">
          <ac:chgData name="Vitor Fernandes de Souza" userId="c64c6206-1bfb-46d6-8e30-15f4b041ac92" providerId="ADAL" clId="{4D9F5893-354B-43E1-929F-EAAC1E0FB462}" dt="2025-09-21T18:38:47.067" v="58" actId="478"/>
          <ac:picMkLst>
            <pc:docMk/>
            <pc:sldMk cId="305304066" sldId="275"/>
            <ac:picMk id="3" creationId="{6DF2AC89-C644-EFE2-2538-1B311D86630A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45.094" v="57" actId="478"/>
        <pc:sldMkLst>
          <pc:docMk/>
          <pc:sldMk cId="2943337975" sldId="276"/>
        </pc:sldMkLst>
        <pc:picChg chg="add del mod">
          <ac:chgData name="Vitor Fernandes de Souza" userId="c64c6206-1bfb-46d6-8e30-15f4b041ac92" providerId="ADAL" clId="{4D9F5893-354B-43E1-929F-EAAC1E0FB462}" dt="2025-09-21T18:38:45.094" v="57" actId="478"/>
          <ac:picMkLst>
            <pc:docMk/>
            <pc:sldMk cId="2943337975" sldId="276"/>
            <ac:picMk id="5" creationId="{40B0740A-7D21-A111-CEA5-5DBF2D95A1D1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41.147" v="55" actId="478"/>
        <pc:sldMkLst>
          <pc:docMk/>
          <pc:sldMk cId="3268526056" sldId="277"/>
        </pc:sldMkLst>
        <pc:spChg chg="del">
          <ac:chgData name="Vitor Fernandes de Souza" userId="c64c6206-1bfb-46d6-8e30-15f4b041ac92" providerId="ADAL" clId="{4D9F5893-354B-43E1-929F-EAAC1E0FB462}" dt="2025-09-21T18:33:45.963" v="40" actId="478"/>
          <ac:spMkLst>
            <pc:docMk/>
            <pc:sldMk cId="3268526056" sldId="277"/>
            <ac:spMk id="3" creationId="{08D465C3-C6EA-1D2B-526B-19BBD240E325}"/>
          </ac:spMkLst>
        </pc:spChg>
        <pc:picChg chg="add del mod">
          <ac:chgData name="Vitor Fernandes de Souza" userId="c64c6206-1bfb-46d6-8e30-15f4b041ac92" providerId="ADAL" clId="{4D9F5893-354B-43E1-929F-EAAC1E0FB462}" dt="2025-09-21T18:38:41.147" v="55" actId="478"/>
          <ac:picMkLst>
            <pc:docMk/>
            <pc:sldMk cId="3268526056" sldId="277"/>
            <ac:picMk id="4" creationId="{5AA1EED7-4E61-CE54-E487-75B753E7EF18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37.761" v="54" actId="478"/>
        <pc:sldMkLst>
          <pc:docMk/>
          <pc:sldMk cId="3852959916" sldId="278"/>
        </pc:sldMkLst>
        <pc:picChg chg="add del mod">
          <ac:chgData name="Vitor Fernandes de Souza" userId="c64c6206-1bfb-46d6-8e30-15f4b041ac92" providerId="ADAL" clId="{4D9F5893-354B-43E1-929F-EAAC1E0FB462}" dt="2025-09-21T18:38:37.761" v="54" actId="478"/>
          <ac:picMkLst>
            <pc:docMk/>
            <pc:sldMk cId="3852959916" sldId="278"/>
            <ac:picMk id="3" creationId="{FB08CC27-5A89-8297-F527-D5C9E1BE336C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36.155" v="53" actId="478"/>
        <pc:sldMkLst>
          <pc:docMk/>
          <pc:sldMk cId="2469344207" sldId="279"/>
        </pc:sldMkLst>
        <pc:picChg chg="add del mod">
          <ac:chgData name="Vitor Fernandes de Souza" userId="c64c6206-1bfb-46d6-8e30-15f4b041ac92" providerId="ADAL" clId="{4D9F5893-354B-43E1-929F-EAAC1E0FB462}" dt="2025-09-21T18:38:36.155" v="53" actId="478"/>
          <ac:picMkLst>
            <pc:docMk/>
            <pc:sldMk cId="2469344207" sldId="279"/>
            <ac:picMk id="3" creationId="{16C76207-3E9B-8C15-7287-B21A632532D0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34.342" v="52" actId="478"/>
        <pc:sldMkLst>
          <pc:docMk/>
          <pc:sldMk cId="1815417112" sldId="280"/>
        </pc:sldMkLst>
        <pc:picChg chg="add del mod">
          <ac:chgData name="Vitor Fernandes de Souza" userId="c64c6206-1bfb-46d6-8e30-15f4b041ac92" providerId="ADAL" clId="{4D9F5893-354B-43E1-929F-EAAC1E0FB462}" dt="2025-09-21T18:38:34.342" v="52" actId="478"/>
          <ac:picMkLst>
            <pc:docMk/>
            <pc:sldMk cId="1815417112" sldId="280"/>
            <ac:picMk id="5" creationId="{F16CD017-AB8D-8A8F-9F37-90DC9814E4BF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32.554" v="51" actId="478"/>
        <pc:sldMkLst>
          <pc:docMk/>
          <pc:sldMk cId="3865844562" sldId="281"/>
        </pc:sldMkLst>
        <pc:spChg chg="del">
          <ac:chgData name="Vitor Fernandes de Souza" userId="c64c6206-1bfb-46d6-8e30-15f4b041ac92" providerId="ADAL" clId="{4D9F5893-354B-43E1-929F-EAAC1E0FB462}" dt="2025-09-21T18:33:28.956" v="37" actId="478"/>
          <ac:spMkLst>
            <pc:docMk/>
            <pc:sldMk cId="3865844562" sldId="281"/>
            <ac:spMk id="3" creationId="{0ADE9454-A092-E084-4C15-CDACD76972EF}"/>
          </ac:spMkLst>
        </pc:spChg>
        <pc:spChg chg="mod">
          <ac:chgData name="Vitor Fernandes de Souza" userId="c64c6206-1bfb-46d6-8e30-15f4b041ac92" providerId="ADAL" clId="{4D9F5893-354B-43E1-929F-EAAC1E0FB462}" dt="2025-09-21T18:33:25.961" v="36" actId="1076"/>
          <ac:spMkLst>
            <pc:docMk/>
            <pc:sldMk cId="3865844562" sldId="281"/>
            <ac:spMk id="7" creationId="{1500DD1E-7C5A-349E-A493-C60B9910C3AB}"/>
          </ac:spMkLst>
        </pc:spChg>
        <pc:picChg chg="add del mod">
          <ac:chgData name="Vitor Fernandes de Souza" userId="c64c6206-1bfb-46d6-8e30-15f4b041ac92" providerId="ADAL" clId="{4D9F5893-354B-43E1-929F-EAAC1E0FB462}" dt="2025-09-21T18:38:32.554" v="51" actId="478"/>
          <ac:picMkLst>
            <pc:docMk/>
            <pc:sldMk cId="3865844562" sldId="281"/>
            <ac:picMk id="4" creationId="{3F296C46-527A-1D49-A6B7-3C64E701964A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29.963" v="50" actId="478"/>
        <pc:sldMkLst>
          <pc:docMk/>
          <pc:sldMk cId="3785907308" sldId="282"/>
        </pc:sldMkLst>
        <pc:picChg chg="add del mod">
          <ac:chgData name="Vitor Fernandes de Souza" userId="c64c6206-1bfb-46d6-8e30-15f4b041ac92" providerId="ADAL" clId="{4D9F5893-354B-43E1-929F-EAAC1E0FB462}" dt="2025-09-21T18:38:29.963" v="50" actId="478"/>
          <ac:picMkLst>
            <pc:docMk/>
            <pc:sldMk cId="3785907308" sldId="282"/>
            <ac:picMk id="3" creationId="{A264C15C-949D-B79E-2302-915890260584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28.411" v="49" actId="478"/>
        <pc:sldMkLst>
          <pc:docMk/>
          <pc:sldMk cId="2263976944" sldId="283"/>
        </pc:sldMkLst>
        <pc:picChg chg="add del mod">
          <ac:chgData name="Vitor Fernandes de Souza" userId="c64c6206-1bfb-46d6-8e30-15f4b041ac92" providerId="ADAL" clId="{4D9F5893-354B-43E1-929F-EAAC1E0FB462}" dt="2025-09-21T18:38:28.411" v="49" actId="478"/>
          <ac:picMkLst>
            <pc:docMk/>
            <pc:sldMk cId="2263976944" sldId="283"/>
            <ac:picMk id="3" creationId="{95AA8546-AA6E-62D7-49FE-700D9428F50B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25.602" v="48" actId="478"/>
        <pc:sldMkLst>
          <pc:docMk/>
          <pc:sldMk cId="4068470165" sldId="284"/>
        </pc:sldMkLst>
        <pc:picChg chg="add del mod">
          <ac:chgData name="Vitor Fernandes de Souza" userId="c64c6206-1bfb-46d6-8e30-15f4b041ac92" providerId="ADAL" clId="{4D9F5893-354B-43E1-929F-EAAC1E0FB462}" dt="2025-09-21T18:38:25.602" v="48" actId="478"/>
          <ac:picMkLst>
            <pc:docMk/>
            <pc:sldMk cId="4068470165" sldId="284"/>
            <ac:picMk id="5" creationId="{7B774DE7-CFB4-F1D6-082A-BEB0C7F27CC6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14.223" v="43" actId="478"/>
        <pc:sldMkLst>
          <pc:docMk/>
          <pc:sldMk cId="2439686269" sldId="285"/>
        </pc:sldMkLst>
        <pc:spChg chg="del">
          <ac:chgData name="Vitor Fernandes de Souza" userId="c64c6206-1bfb-46d6-8e30-15f4b041ac92" providerId="ADAL" clId="{4D9F5893-354B-43E1-929F-EAAC1E0FB462}" dt="2025-09-21T18:33:37.207" v="39" actId="478"/>
          <ac:spMkLst>
            <pc:docMk/>
            <pc:sldMk cId="2439686269" sldId="285"/>
            <ac:spMk id="3" creationId="{3E20F4F2-286D-6762-F02D-021D1C74E6A8}"/>
          </ac:spMkLst>
        </pc:spChg>
        <pc:spChg chg="mod">
          <ac:chgData name="Vitor Fernandes de Souza" userId="c64c6206-1bfb-46d6-8e30-15f4b041ac92" providerId="ADAL" clId="{4D9F5893-354B-43E1-929F-EAAC1E0FB462}" dt="2025-09-21T18:33:35.363" v="38" actId="1076"/>
          <ac:spMkLst>
            <pc:docMk/>
            <pc:sldMk cId="2439686269" sldId="285"/>
            <ac:spMk id="7" creationId="{A43900CA-5D71-72E6-8094-8837FA1D2979}"/>
          </ac:spMkLst>
        </pc:spChg>
        <pc:picChg chg="add del mod">
          <ac:chgData name="Vitor Fernandes de Souza" userId="c64c6206-1bfb-46d6-8e30-15f4b041ac92" providerId="ADAL" clId="{4D9F5893-354B-43E1-929F-EAAC1E0FB462}" dt="2025-09-21T18:38:14.223" v="43" actId="478"/>
          <ac:picMkLst>
            <pc:docMk/>
            <pc:sldMk cId="2439686269" sldId="285"/>
            <ac:picMk id="4" creationId="{7F7F0284-48B9-A001-EB86-A47A31B5C862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23.426" v="46" actId="478"/>
        <pc:sldMkLst>
          <pc:docMk/>
          <pc:sldMk cId="1037932815" sldId="286"/>
        </pc:sldMkLst>
        <pc:picChg chg="add del mod">
          <ac:chgData name="Vitor Fernandes de Souza" userId="c64c6206-1bfb-46d6-8e30-15f4b041ac92" providerId="ADAL" clId="{4D9F5893-354B-43E1-929F-EAAC1E0FB462}" dt="2025-09-21T18:38:23.426" v="46" actId="478"/>
          <ac:picMkLst>
            <pc:docMk/>
            <pc:sldMk cId="1037932815" sldId="286"/>
            <ac:picMk id="3" creationId="{3B893A99-B787-E214-3505-DDC5B4074672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21.869" v="45" actId="478"/>
        <pc:sldMkLst>
          <pc:docMk/>
          <pc:sldMk cId="2845973142" sldId="287"/>
        </pc:sldMkLst>
        <pc:picChg chg="add del mod">
          <ac:chgData name="Vitor Fernandes de Souza" userId="c64c6206-1bfb-46d6-8e30-15f4b041ac92" providerId="ADAL" clId="{4D9F5893-354B-43E1-929F-EAAC1E0FB462}" dt="2025-09-21T18:38:21.869" v="45" actId="478"/>
          <ac:picMkLst>
            <pc:docMk/>
            <pc:sldMk cId="2845973142" sldId="287"/>
            <ac:picMk id="3" creationId="{67318FD9-AA0A-ECA9-7A32-8C959EF18894}"/>
          </ac:picMkLst>
        </pc:picChg>
      </pc:sldChg>
      <pc:sldChg chg="addSp delSp modSp mod delAnim">
        <pc:chgData name="Vitor Fernandes de Souza" userId="c64c6206-1bfb-46d6-8e30-15f4b041ac92" providerId="ADAL" clId="{4D9F5893-354B-43E1-929F-EAAC1E0FB462}" dt="2025-09-21T18:38:19.794" v="44" actId="478"/>
        <pc:sldMkLst>
          <pc:docMk/>
          <pc:sldMk cId="836620825" sldId="288"/>
        </pc:sldMkLst>
        <pc:picChg chg="add del mod">
          <ac:chgData name="Vitor Fernandes de Souza" userId="c64c6206-1bfb-46d6-8e30-15f4b041ac92" providerId="ADAL" clId="{4D9F5893-354B-43E1-929F-EAAC1E0FB462}" dt="2025-09-21T18:38:19.794" v="44" actId="478"/>
          <ac:picMkLst>
            <pc:docMk/>
            <pc:sldMk cId="836620825" sldId="288"/>
            <ac:picMk id="5" creationId="{196E28A7-ACA1-8529-E444-70F6CB7D2596}"/>
          </ac:picMkLst>
        </pc:picChg>
      </pc:sldChg>
      <pc:sldChg chg="addSp delSp modSp add mod delAnim">
        <pc:chgData name="Vitor Fernandes de Souza" userId="c64c6206-1bfb-46d6-8e30-15f4b041ac92" providerId="ADAL" clId="{4D9F5893-354B-43E1-929F-EAAC1E0FB462}" dt="2025-09-21T18:38:58.158" v="65" actId="478"/>
        <pc:sldMkLst>
          <pc:docMk/>
          <pc:sldMk cId="900023777" sldId="289"/>
        </pc:sldMkLst>
        <pc:spChg chg="add mod">
          <ac:chgData name="Vitor Fernandes de Souza" userId="c64c6206-1bfb-46d6-8e30-15f4b041ac92" providerId="ADAL" clId="{4D9F5893-354B-43E1-929F-EAAC1E0FB462}" dt="2025-09-21T18:31:01.101" v="32"/>
          <ac:spMkLst>
            <pc:docMk/>
            <pc:sldMk cId="900023777" sldId="289"/>
            <ac:spMk id="6" creationId="{799F2439-9027-F20A-C3B8-978BA2E9AAB8}"/>
          </ac:spMkLst>
        </pc:spChg>
        <pc:spChg chg="add mod">
          <ac:chgData name="Vitor Fernandes de Souza" userId="c64c6206-1bfb-46d6-8e30-15f4b041ac92" providerId="ADAL" clId="{4D9F5893-354B-43E1-929F-EAAC1E0FB462}" dt="2025-09-21T18:31:01.101" v="32"/>
          <ac:spMkLst>
            <pc:docMk/>
            <pc:sldMk cId="900023777" sldId="289"/>
            <ac:spMk id="7" creationId="{C0EBD72F-7393-247A-985A-8405558AB244}"/>
          </ac:spMkLst>
        </pc:spChg>
        <pc:spChg chg="mod">
          <ac:chgData name="Vitor Fernandes de Souza" userId="c64c6206-1bfb-46d6-8e30-15f4b041ac92" providerId="ADAL" clId="{4D9F5893-354B-43E1-929F-EAAC1E0FB462}" dt="2025-09-21T18:30:56.886" v="31" actId="14100"/>
          <ac:spMkLst>
            <pc:docMk/>
            <pc:sldMk cId="900023777" sldId="289"/>
            <ac:spMk id="17" creationId="{5D44C71C-6275-D19A-FA46-29B9E2CF7E33}"/>
          </ac:spMkLst>
        </pc:spChg>
        <pc:picChg chg="add mod">
          <ac:chgData name="Vitor Fernandes de Souza" userId="c64c6206-1bfb-46d6-8e30-15f4b041ac92" providerId="ADAL" clId="{4D9F5893-354B-43E1-929F-EAAC1E0FB462}" dt="2025-09-21T18:31:01.101" v="32"/>
          <ac:picMkLst>
            <pc:docMk/>
            <pc:sldMk cId="900023777" sldId="289"/>
            <ac:picMk id="4" creationId="{7C13D143-BBAF-3201-5ECB-94DBD1F780DF}"/>
          </ac:picMkLst>
        </pc:picChg>
        <pc:picChg chg="add del mod">
          <ac:chgData name="Vitor Fernandes de Souza" userId="c64c6206-1bfb-46d6-8e30-15f4b041ac92" providerId="ADAL" clId="{4D9F5893-354B-43E1-929F-EAAC1E0FB462}" dt="2025-09-21T18:38:58.158" v="65" actId="478"/>
          <ac:picMkLst>
            <pc:docMk/>
            <pc:sldMk cId="900023777" sldId="289"/>
            <ac:picMk id="9" creationId="{EA2FA4F8-CBBE-0C85-A913-C8588056A4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480AF-8E53-4CEA-B2FD-6BDB46D917B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FB3B8-6AAE-4396-B2DB-5DED2D1E8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9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FB3B8-6AAE-4396-B2DB-5DED2D1E8AD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8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C70A-26FF-0D48-5D43-C1FA8040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23EF5-B8DE-247E-E7A9-488A18A5E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CDE01-24D9-54CF-AC42-63C8DDC4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7E9314-66D4-BE09-AD51-6E134D15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5CE1B-6527-E29B-32EA-8B97E481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72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A0E15-DCE3-0C2C-59D0-197BDAFE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C091DB-B095-60C7-B745-0EA77BD03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C3551-31C1-37FC-F40B-99409A7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EFB72-1329-BE13-DC48-86B88167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F4D60-9229-8732-0EFD-33E7D1A2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550EB3-63DE-3480-4222-7E946C18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A7F9ED-0916-C18B-5315-6262B28F5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F4F47-64E9-0D98-6D3C-6AAA693B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1D433-EA69-70F1-8935-B924C661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33D4-64F3-D19D-6909-65014B22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82B3-4291-F345-9D24-9AC37C94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EA7F6-B586-CF40-DEA9-A5035BD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D2599-4DB5-94CE-F36D-DCF8E695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5D25E-11A6-E421-0CD4-00DF9B6D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9BF28-CAE1-D571-1FBC-3D9A577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1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57A94-F0DA-3A08-7074-A9F97DF0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7EFA4F-815B-5FCC-378E-A4243684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2C04F1-CEE3-667A-9E3C-9B201EC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D868A-3DDA-2A6A-7C7B-651B3AF8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C9713-7C32-87FC-3116-F7B69FE5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7FDAC-A5E5-7B64-C91A-0A496AA2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112DD-BFA1-3078-5F94-4CA49C47B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9C5BA6-499A-4A8B-E4BD-AB8210B7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BA387-FE08-3943-A441-BA6C7D1F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033519-49F8-99E2-77D2-8FA33A33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E027B-6C1B-537D-3AD3-52431733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0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E08A5-4833-1390-FC01-3FC25BC9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6B1EA-FC06-4BF3-1360-BB182046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8196D2-3B79-E262-3656-36FA3C0E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FBFEE2-93F9-4ABC-D0BC-AA29AFE51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99FF00-B865-59A8-D060-11391A0A7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F26529-A4DB-3B16-18CD-14EAB129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5E234A-1474-81B5-358D-156E17D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B1BE29-2F19-0D2F-386E-4CAC77D0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11E48-595A-6412-3AFE-D74C0220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4CA3DC-EA13-EB4A-D04D-5B140DF1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A88B76-3274-26EB-75B3-DC4E27E0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275B5B-68DD-8AC7-5A09-A3CE6044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2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3EDB22-D089-ED23-973C-9BDA905B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850AC2-8BEF-96F2-AB5E-7C0C85AC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CF72AE-236E-DB0D-779D-0D9108E0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7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76CEA-9764-2256-5C1A-76E65DD2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6EC8B-8FD0-B0E4-0515-072383CF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DD184-514F-A924-08FE-F2B9ED4A2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002752-B1FB-D172-AC40-6A5E99FD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189987-EE57-2EC4-279C-B1DF9AB6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8A49ED-22A9-E401-71E4-F3C57B70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9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4D62E-BBEB-C5E7-E4F1-9067A4B0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1ECD05-68C9-014F-FA89-E1EABFD3B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EBEF4B-EDB4-FDBE-3201-866D0C99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01C6F6-D597-5D97-EF83-9C4304E6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A51038-921D-6590-E9C1-08918149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303DDF-BD75-2DA7-B590-A3A246A3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F1DCA0-F8F3-6D6A-3421-9573EF46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373C53-7ABC-E600-A3BA-91777656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FB499-DE63-F463-1EA5-20F0DEFA1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4C3B8-4815-49D0-945A-A8B43CFD9B22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6FB74-C6E0-13C3-5BFA-B4ED3B902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10E12-8CA4-EE83-0245-3A6C94CD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66550-AD02-484E-9BC9-0AE2107BF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8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Action supply chain attack exposed secrets in 218 repos">
            <a:extLst>
              <a:ext uri="{FF2B5EF4-FFF2-40B4-BE49-F238E27FC236}">
                <a16:creationId xmlns:a16="http://schemas.microsoft.com/office/drawing/2014/main" id="{E194DE68-EEF3-07E5-D85B-BDFDF0D5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8"/>
    </mc:Choice>
    <mc:Fallback>
      <p:transition spd="slow" advTm="36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13A36-3D5B-CE61-0B9E-FB6914B5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medida - ícones de ferramentas de edição grátis">
            <a:extLst>
              <a:ext uri="{FF2B5EF4-FFF2-40B4-BE49-F238E27FC236}">
                <a16:creationId xmlns:a16="http://schemas.microsoft.com/office/drawing/2014/main" id="{53F4FC27-2FC1-30AE-9111-D2E48FDA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70667" y="982979"/>
            <a:ext cx="638555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F6F265F-AEA5-6EEA-63C9-BC1710CFC1AA}"/>
              </a:ext>
            </a:extLst>
          </p:cNvPr>
          <p:cNvSpPr/>
          <p:nvPr/>
        </p:nvSpPr>
        <p:spPr>
          <a:xfrm>
            <a:off x="-4411980" y="-708661"/>
            <a:ext cx="8275320" cy="8275320"/>
          </a:xfrm>
          <a:prstGeom prst="ellips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38D1787-CB7F-3FF9-DDAA-57E6F4E80249}"/>
              </a:ext>
            </a:extLst>
          </p:cNvPr>
          <p:cNvSpPr/>
          <p:nvPr/>
        </p:nvSpPr>
        <p:spPr>
          <a:xfrm>
            <a:off x="2815592" y="5394960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13F2522-947F-05A8-7E89-92724B26658E}"/>
              </a:ext>
            </a:extLst>
          </p:cNvPr>
          <p:cNvSpPr/>
          <p:nvPr/>
        </p:nvSpPr>
        <p:spPr>
          <a:xfrm>
            <a:off x="3375660" y="2941320"/>
            <a:ext cx="97536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C4ADA5-7A7D-7A2C-9AEB-008EC3078FD8}"/>
              </a:ext>
            </a:extLst>
          </p:cNvPr>
          <p:cNvSpPr txBox="1"/>
          <p:nvPr/>
        </p:nvSpPr>
        <p:spPr>
          <a:xfrm>
            <a:off x="710666" y="-1547885"/>
            <a:ext cx="2402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Definição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de Métricas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1D4F7E-AC74-1F54-FE87-54814A10BF41}"/>
              </a:ext>
            </a:extLst>
          </p:cNvPr>
          <p:cNvSpPr/>
          <p:nvPr/>
        </p:nvSpPr>
        <p:spPr>
          <a:xfrm>
            <a:off x="2815592" y="765812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4DF773-EF3A-B782-6958-561B6EBD0C70}"/>
              </a:ext>
            </a:extLst>
          </p:cNvPr>
          <p:cNvSpPr txBox="1"/>
          <p:nvPr/>
        </p:nvSpPr>
        <p:spPr>
          <a:xfrm>
            <a:off x="607076" y="925906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Popularidade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DA7326D-091F-67FD-EF0A-B69EC2D238DE}"/>
              </a:ext>
            </a:extLst>
          </p:cNvPr>
          <p:cNvSpPr txBox="1"/>
          <p:nvPr/>
        </p:nvSpPr>
        <p:spPr>
          <a:xfrm>
            <a:off x="4905935" y="537258"/>
            <a:ext cx="723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3200" b="1" i="0" dirty="0">
                <a:solidFill>
                  <a:srgbClr val="F0F6FC"/>
                </a:solidFill>
                <a:effectLst/>
                <a:latin typeface="-apple-system"/>
              </a:rPr>
              <a:t>Qual a relação entre o tamanho dos repositórios e as suas características de qualidade?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393B4FF-7E32-8947-8DE7-91EEE997CCAA}"/>
              </a:ext>
            </a:extLst>
          </p:cNvPr>
          <p:cNvSpPr txBox="1"/>
          <p:nvPr/>
        </p:nvSpPr>
        <p:spPr>
          <a:xfrm>
            <a:off x="5691711" y="2518343"/>
            <a:ext cx="5658981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400" b="1" i="0" dirty="0">
                <a:solidFill>
                  <a:srgbClr val="F0F6FC"/>
                </a:solidFill>
                <a:effectLst/>
                <a:latin typeface="-apple-system"/>
              </a:rPr>
              <a:t>Hipótese Informal:</a:t>
            </a:r>
          </a:p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0F6FC"/>
                </a:solidFill>
                <a:effectLst/>
                <a:latin typeface="-apple-system"/>
              </a:rPr>
              <a:t>Repositórios maiores (com mais linhas de código) tendem a apresentar piores características de qualidade. Projetos grandes podem se tornar mais complexos e difíceis de manter, levando a um aumento no acoplamento (CBO), menor coesão (LCOM) e hierarquias de herança mais complexas (NOC). No entanto, essa relação pode ser atenuada se o projeto for bem modularizado e seguir boas práticas de design</a:t>
            </a:r>
            <a:endParaRPr lang="pt-BR" sz="20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BD26699-9922-C8F4-E847-2B54732E14E0}"/>
              </a:ext>
            </a:extLst>
          </p:cNvPr>
          <p:cNvSpPr txBox="1"/>
          <p:nvPr/>
        </p:nvSpPr>
        <p:spPr>
          <a:xfrm>
            <a:off x="987787" y="3160433"/>
            <a:ext cx="24989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Tamanho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7A5D70-5B50-B31D-A7C5-BB3AF5153517}"/>
              </a:ext>
            </a:extLst>
          </p:cNvPr>
          <p:cNvSpPr txBox="1"/>
          <p:nvPr/>
        </p:nvSpPr>
        <p:spPr>
          <a:xfrm>
            <a:off x="739919" y="5486264"/>
            <a:ext cx="2402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Atividade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02C8F3-D06D-9F56-3E38-03CFA8182540}"/>
              </a:ext>
            </a:extLst>
          </p:cNvPr>
          <p:cNvSpPr txBox="1"/>
          <p:nvPr/>
        </p:nvSpPr>
        <p:spPr>
          <a:xfrm>
            <a:off x="607076" y="7326643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Maturidade</a:t>
            </a:r>
          </a:p>
        </p:txBody>
      </p:sp>
    </p:spTree>
    <p:extLst>
      <p:ext uri="{BB962C8B-B14F-4D97-AF65-F5344CB8AC3E}">
        <p14:creationId xmlns:p14="http://schemas.microsoft.com/office/powerpoint/2010/main" val="256972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721">
        <p159:morph option="byObject"/>
      </p:transition>
    </mc:Choice>
    <mc:Fallback>
      <p:transition spd="slow" advTm="172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3CE45-42AE-C4E1-ADD2-8571CD87D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ssoas trabalhando em home office e digitando laptop online. 13166906 PNG">
            <a:extLst>
              <a:ext uri="{FF2B5EF4-FFF2-40B4-BE49-F238E27FC236}">
                <a16:creationId xmlns:a16="http://schemas.microsoft.com/office/drawing/2014/main" id="{DB0F1C07-2A7A-60D0-5297-F9D53FCDE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89009" y="91440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FAA880A-3A3E-E13B-EC8E-CBA29CD98C69}"/>
              </a:ext>
            </a:extLst>
          </p:cNvPr>
          <p:cNvSpPr/>
          <p:nvPr/>
        </p:nvSpPr>
        <p:spPr>
          <a:xfrm>
            <a:off x="-4411980" y="-708661"/>
            <a:ext cx="8275320" cy="8275320"/>
          </a:xfrm>
          <a:prstGeom prst="ellips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4A8FD33-0091-7E48-75BA-84D9C54D59F1}"/>
              </a:ext>
            </a:extLst>
          </p:cNvPr>
          <p:cNvSpPr/>
          <p:nvPr/>
        </p:nvSpPr>
        <p:spPr>
          <a:xfrm>
            <a:off x="2802870" y="5489224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FAA542C-6800-88FF-A81D-B945A3144346}"/>
              </a:ext>
            </a:extLst>
          </p:cNvPr>
          <p:cNvSpPr/>
          <p:nvPr/>
        </p:nvSpPr>
        <p:spPr>
          <a:xfrm>
            <a:off x="3375660" y="2941320"/>
            <a:ext cx="97536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DCBA486-D1D4-0838-E3C9-188D4C6AAFE7}"/>
              </a:ext>
            </a:extLst>
          </p:cNvPr>
          <p:cNvSpPr/>
          <p:nvPr/>
        </p:nvSpPr>
        <p:spPr>
          <a:xfrm>
            <a:off x="2815592" y="765812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75832A-B265-1ED3-D0C0-09DEB5B3D510}"/>
              </a:ext>
            </a:extLst>
          </p:cNvPr>
          <p:cNvSpPr txBox="1"/>
          <p:nvPr/>
        </p:nvSpPr>
        <p:spPr>
          <a:xfrm>
            <a:off x="607076" y="-1114528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Popularidade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A08F1D-D4D0-E7CB-C451-BEF08F7F7630}"/>
              </a:ext>
            </a:extLst>
          </p:cNvPr>
          <p:cNvSpPr txBox="1"/>
          <p:nvPr/>
        </p:nvSpPr>
        <p:spPr>
          <a:xfrm>
            <a:off x="4905935" y="537258"/>
            <a:ext cx="723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3200" b="1" i="0" dirty="0">
                <a:solidFill>
                  <a:srgbClr val="F0F6FC"/>
                </a:solidFill>
                <a:effectLst/>
                <a:latin typeface="-apple-system"/>
              </a:rPr>
              <a:t>Qual a relação entre a atividade dos repositórios e as suas características de qualidade?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36A9D2-869F-6517-97BA-0DB890779CED}"/>
              </a:ext>
            </a:extLst>
          </p:cNvPr>
          <p:cNvSpPr txBox="1"/>
          <p:nvPr/>
        </p:nvSpPr>
        <p:spPr>
          <a:xfrm>
            <a:off x="5691711" y="2518343"/>
            <a:ext cx="565898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400" b="1" i="0" dirty="0">
                <a:solidFill>
                  <a:srgbClr val="F0F6FC"/>
                </a:solidFill>
                <a:effectLst/>
                <a:latin typeface="-apple-system"/>
              </a:rPr>
              <a:t>Hipótese Informal:</a:t>
            </a:r>
          </a:p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0F6FC"/>
                </a:solidFill>
                <a:effectLst/>
                <a:latin typeface="-apple-system"/>
              </a:rPr>
              <a:t>Repositórios com maior atividade (maior número de releases) tendem a apresentar melhores características de qualidade. A atividade constante indica que o projeto está sendo mantido ativamente, com refatorações, melhorias e correções de bugs, o que contribui para a qualidade do código.</a:t>
            </a:r>
            <a:endParaRPr lang="pt-BR" sz="20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68AB251-AD4F-080A-F816-5841A75BCB4E}"/>
              </a:ext>
            </a:extLst>
          </p:cNvPr>
          <p:cNvSpPr txBox="1"/>
          <p:nvPr/>
        </p:nvSpPr>
        <p:spPr>
          <a:xfrm>
            <a:off x="700756" y="921978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Tamanho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6770831-EA77-5AD5-A50A-C03458ACFA0E}"/>
              </a:ext>
            </a:extLst>
          </p:cNvPr>
          <p:cNvSpPr txBox="1"/>
          <p:nvPr/>
        </p:nvSpPr>
        <p:spPr>
          <a:xfrm>
            <a:off x="748941" y="3128991"/>
            <a:ext cx="24025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Atividade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0AA8D2-058B-4C41-676B-9E166F2DAA3C}"/>
              </a:ext>
            </a:extLst>
          </p:cNvPr>
          <p:cNvSpPr txBox="1"/>
          <p:nvPr/>
        </p:nvSpPr>
        <p:spPr>
          <a:xfrm>
            <a:off x="607076" y="5440157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Maturidade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AD4B399-3861-E110-248A-BC09CC6D8AA8}"/>
              </a:ext>
            </a:extLst>
          </p:cNvPr>
          <p:cNvSpPr/>
          <p:nvPr/>
        </p:nvSpPr>
        <p:spPr>
          <a:xfrm>
            <a:off x="2158982" y="7611858"/>
            <a:ext cx="7162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206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833">
        <p159:morph option="byObject"/>
      </p:transition>
    </mc:Choice>
    <mc:Fallback>
      <p:transition spd="slow" advTm="183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3E0EB-4FC9-A385-8D03-599E9DD3D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dade - ícones de marketing grátis">
            <a:extLst>
              <a:ext uri="{FF2B5EF4-FFF2-40B4-BE49-F238E27FC236}">
                <a16:creationId xmlns:a16="http://schemas.microsoft.com/office/drawing/2014/main" id="{376CA2F3-B05C-B90D-6070-DA1096BE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0" y="170688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BF0638AB-FC2A-8F57-18BC-647CDE4341DA}"/>
              </a:ext>
            </a:extLst>
          </p:cNvPr>
          <p:cNvSpPr/>
          <p:nvPr/>
        </p:nvSpPr>
        <p:spPr>
          <a:xfrm>
            <a:off x="-4411980" y="-708661"/>
            <a:ext cx="8275320" cy="8275320"/>
          </a:xfrm>
          <a:prstGeom prst="ellips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DB4A8CF-F11A-B1F6-EC88-C771A6DBF562}"/>
              </a:ext>
            </a:extLst>
          </p:cNvPr>
          <p:cNvSpPr/>
          <p:nvPr/>
        </p:nvSpPr>
        <p:spPr>
          <a:xfrm>
            <a:off x="3375660" y="2941320"/>
            <a:ext cx="97536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E4235E1-A287-2083-AECC-06E8F0844F74}"/>
              </a:ext>
            </a:extLst>
          </p:cNvPr>
          <p:cNvSpPr/>
          <p:nvPr/>
        </p:nvSpPr>
        <p:spPr>
          <a:xfrm>
            <a:off x="2815592" y="765812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40426F7-31CB-8A27-41A8-004B7ACA93A4}"/>
              </a:ext>
            </a:extLst>
          </p:cNvPr>
          <p:cNvSpPr txBox="1"/>
          <p:nvPr/>
        </p:nvSpPr>
        <p:spPr>
          <a:xfrm>
            <a:off x="4905935" y="537258"/>
            <a:ext cx="723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3200" b="1" i="0" dirty="0">
                <a:solidFill>
                  <a:srgbClr val="F0F6FC"/>
                </a:solidFill>
                <a:effectLst/>
                <a:latin typeface="-apple-system"/>
              </a:rPr>
              <a:t>Qual a relação entre a maturidade do repositórios e as suas características de qualidade?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2AA17F-73E3-3D7B-8FCF-7601E4A25A07}"/>
              </a:ext>
            </a:extLst>
          </p:cNvPr>
          <p:cNvSpPr txBox="1"/>
          <p:nvPr/>
        </p:nvSpPr>
        <p:spPr>
          <a:xfrm>
            <a:off x="5691711" y="2518343"/>
            <a:ext cx="56589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0F6FC"/>
                </a:solidFill>
                <a:effectLst/>
                <a:latin typeface="-apple-system"/>
              </a:rPr>
              <a:t>Hipótese Informal: </a:t>
            </a:r>
          </a:p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0F6FC"/>
                </a:solidFill>
                <a:effectLst/>
                <a:latin typeface="-apple-system"/>
              </a:rPr>
              <a:t>Repositórios mais maduros (com maior idade) tendem a apresentar melhores características de qualidade até um certo ponto. No início, a qualidade pode aumentar com o tempo devido a refatorações e correções de bugs. No entanto, após um longo período, a qualidade pode começar a declinar devido à acumulação de dívida técnica e à dificuldade de adaptar o código a novas tecnologias.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9D63A9-8CA7-5FBE-A2AD-BB9B207D85A3}"/>
              </a:ext>
            </a:extLst>
          </p:cNvPr>
          <p:cNvSpPr txBox="1"/>
          <p:nvPr/>
        </p:nvSpPr>
        <p:spPr>
          <a:xfrm>
            <a:off x="700756" y="-915382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Tamanho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5F089FA-A782-6023-56F8-7D2F0B442E24}"/>
              </a:ext>
            </a:extLst>
          </p:cNvPr>
          <p:cNvSpPr txBox="1"/>
          <p:nvPr/>
        </p:nvSpPr>
        <p:spPr>
          <a:xfrm>
            <a:off x="748941" y="894027"/>
            <a:ext cx="2402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Atividade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CF89FC-56E2-26A4-BE78-1C756389450B}"/>
              </a:ext>
            </a:extLst>
          </p:cNvPr>
          <p:cNvSpPr txBox="1"/>
          <p:nvPr/>
        </p:nvSpPr>
        <p:spPr>
          <a:xfrm>
            <a:off x="607076" y="3200831"/>
            <a:ext cx="24989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Maturidade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F4E7F6F-5A87-6C3B-A771-7629F81C8954}"/>
              </a:ext>
            </a:extLst>
          </p:cNvPr>
          <p:cNvSpPr/>
          <p:nvPr/>
        </p:nvSpPr>
        <p:spPr>
          <a:xfrm>
            <a:off x="2462103" y="6092188"/>
            <a:ext cx="7162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D7F820-83AA-E3C0-6B17-5D80AE9C91E3}"/>
              </a:ext>
            </a:extLst>
          </p:cNvPr>
          <p:cNvSpPr/>
          <p:nvPr/>
        </p:nvSpPr>
        <p:spPr>
          <a:xfrm>
            <a:off x="0" y="0"/>
            <a:ext cx="748941" cy="6858000"/>
          </a:xfrm>
          <a:prstGeom prst="rect">
            <a:avLst/>
          </a:prstGeom>
          <a:solidFill>
            <a:srgbClr val="0004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7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562">
        <p159:morph option="byObject"/>
      </p:transition>
    </mc:Choice>
    <mc:Fallback>
      <p:transition spd="slow" advTm="156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A0233-9778-EF70-7C17-FED628D8A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dade - ícones de marketing grátis">
            <a:extLst>
              <a:ext uri="{FF2B5EF4-FFF2-40B4-BE49-F238E27FC236}">
                <a16:creationId xmlns:a16="http://schemas.microsoft.com/office/drawing/2014/main" id="{DAD8F1D7-A2D7-C7EB-3EEE-8979E99B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0" y="170688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FF9060D-5B2C-3065-6C14-A05BA510E769}"/>
              </a:ext>
            </a:extLst>
          </p:cNvPr>
          <p:cNvSpPr/>
          <p:nvPr/>
        </p:nvSpPr>
        <p:spPr>
          <a:xfrm>
            <a:off x="-4411980" y="-708661"/>
            <a:ext cx="8275320" cy="8275320"/>
          </a:xfrm>
          <a:prstGeom prst="ellips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3ABE3A7-319A-8F19-350E-415934C6E14A}"/>
              </a:ext>
            </a:extLst>
          </p:cNvPr>
          <p:cNvSpPr/>
          <p:nvPr/>
        </p:nvSpPr>
        <p:spPr>
          <a:xfrm>
            <a:off x="3375660" y="2941320"/>
            <a:ext cx="97536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0BC42C-C8C6-0678-AE96-979135C19A38}"/>
              </a:ext>
            </a:extLst>
          </p:cNvPr>
          <p:cNvSpPr/>
          <p:nvPr/>
        </p:nvSpPr>
        <p:spPr>
          <a:xfrm>
            <a:off x="2815592" y="765812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91EC03-2940-C24A-99AB-92553D103A9F}"/>
              </a:ext>
            </a:extLst>
          </p:cNvPr>
          <p:cNvSpPr txBox="1"/>
          <p:nvPr/>
        </p:nvSpPr>
        <p:spPr>
          <a:xfrm>
            <a:off x="4905935" y="537258"/>
            <a:ext cx="723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3200" b="1" i="0" dirty="0">
                <a:solidFill>
                  <a:srgbClr val="F0F6FC"/>
                </a:solidFill>
                <a:effectLst/>
                <a:latin typeface="-apple-system"/>
              </a:rPr>
              <a:t>Qual a relação entre a maturidade do repositórios e as suas características de qualidade?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1D310FC-D0B4-65DC-D53C-A6902DC40413}"/>
              </a:ext>
            </a:extLst>
          </p:cNvPr>
          <p:cNvSpPr txBox="1"/>
          <p:nvPr/>
        </p:nvSpPr>
        <p:spPr>
          <a:xfrm>
            <a:off x="5691711" y="2518343"/>
            <a:ext cx="565898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0F6FC"/>
                </a:solidFill>
                <a:effectLst/>
                <a:latin typeface="-apple-system"/>
              </a:rPr>
              <a:t>Hipótese Informal: </a:t>
            </a:r>
          </a:p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0F6FC"/>
                </a:solidFill>
                <a:effectLst/>
                <a:latin typeface="-apple-system"/>
              </a:rPr>
              <a:t>Repositórios mais maduros (com maior idade) tendem a apresentar melhores características de qualidade até um certo ponto. No início, a qualidade pode aumentar com o tempo devido a refatorações e correções de bugs. No entanto, após um longo período, a qualidade pode começar a declinar devido à acumulação de dívida técnica e à dificuldade de adaptar o código a novas tecnologias.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BDE0AD-EC18-42F2-7661-C50287F5DCF2}"/>
              </a:ext>
            </a:extLst>
          </p:cNvPr>
          <p:cNvSpPr txBox="1"/>
          <p:nvPr/>
        </p:nvSpPr>
        <p:spPr>
          <a:xfrm>
            <a:off x="700756" y="-915382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Tamanho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6FF25F7-060C-25E9-4A46-6264888A4BF3}"/>
              </a:ext>
            </a:extLst>
          </p:cNvPr>
          <p:cNvSpPr txBox="1"/>
          <p:nvPr/>
        </p:nvSpPr>
        <p:spPr>
          <a:xfrm>
            <a:off x="748941" y="894027"/>
            <a:ext cx="2402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Atividade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9B9D25-6149-9F3F-50CE-86ADE9C02141}"/>
              </a:ext>
            </a:extLst>
          </p:cNvPr>
          <p:cNvSpPr txBox="1"/>
          <p:nvPr/>
        </p:nvSpPr>
        <p:spPr>
          <a:xfrm>
            <a:off x="607076" y="3200831"/>
            <a:ext cx="24989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Maturidade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01B5C03-7515-654E-FC1C-A252D1A37F9B}"/>
              </a:ext>
            </a:extLst>
          </p:cNvPr>
          <p:cNvSpPr/>
          <p:nvPr/>
        </p:nvSpPr>
        <p:spPr>
          <a:xfrm>
            <a:off x="2462103" y="6092188"/>
            <a:ext cx="7162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44C71C-6275-D19A-FA46-29B9E2CF7E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4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Popularidade vs CBO">
            <a:extLst>
              <a:ext uri="{FF2B5EF4-FFF2-40B4-BE49-F238E27FC236}">
                <a16:creationId xmlns:a16="http://schemas.microsoft.com/office/drawing/2014/main" id="{7C13D143-BBAF-3201-5ECB-94DBD1F7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249620"/>
            <a:ext cx="7437120" cy="53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99F2439-9027-F20A-C3B8-978BA2E9AAB8}"/>
              </a:ext>
            </a:extLst>
          </p:cNvPr>
          <p:cNvSpPr txBox="1"/>
          <p:nvPr/>
        </p:nvSpPr>
        <p:spPr>
          <a:xfrm>
            <a:off x="1034415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St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ars X CBO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EBD72F-7393-247A-985A-8405558AB244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23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713">
        <p159:morph option="byObject"/>
      </p:transition>
    </mc:Choice>
    <mc:Fallback>
      <p:transition spd="slow" advTm="71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4B97A1-BC86-397D-53F3-4D2D179B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FB00D05-0DA1-1088-1021-EF5F621D313A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pic>
        <p:nvPicPr>
          <p:cNvPr id="9220" name="Picture 4" descr="Popularidade vs LCOM">
            <a:extLst>
              <a:ext uri="{FF2B5EF4-FFF2-40B4-BE49-F238E27FC236}">
                <a16:creationId xmlns:a16="http://schemas.microsoft.com/office/drawing/2014/main" id="{70320517-4B2E-21E5-2080-1EA28E127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1261110"/>
            <a:ext cx="76009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503F37E-46D1-7DE8-30CC-8A96661AF85D}"/>
              </a:ext>
            </a:extLst>
          </p:cNvPr>
          <p:cNvSpPr txBox="1"/>
          <p:nvPr/>
        </p:nvSpPr>
        <p:spPr>
          <a:xfrm>
            <a:off x="1034415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St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ars X DIT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17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9"/>
    </mc:Choice>
    <mc:Fallback>
      <p:transition spd="slow" advTm="7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519793-1CFB-81E0-F034-0648A7374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Popularidade vs LCOM">
            <a:extLst>
              <a:ext uri="{FF2B5EF4-FFF2-40B4-BE49-F238E27FC236}">
                <a16:creationId xmlns:a16="http://schemas.microsoft.com/office/drawing/2014/main" id="{59557FA6-774D-32EF-5377-09A2EC59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05" y="1200329"/>
            <a:ext cx="7616190" cy="544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84B4B3-8E07-DE0B-47AC-45A4416B57FD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060104-51F3-42CB-F91D-87F03334C45F}"/>
              </a:ext>
            </a:extLst>
          </p:cNvPr>
          <p:cNvSpPr txBox="1"/>
          <p:nvPr/>
        </p:nvSpPr>
        <p:spPr>
          <a:xfrm>
            <a:off x="1034415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St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ars X  LCOM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38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5"/>
    </mc:Choice>
    <mc:Fallback>
      <p:transition spd="slow" advTm="7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4604F-B063-087B-C29A-8BC53D450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32950F4-5D0A-AA1A-C958-7F3AD9250C9C}"/>
              </a:ext>
            </a:extLst>
          </p:cNvPr>
          <p:cNvSpPr txBox="1"/>
          <p:nvPr/>
        </p:nvSpPr>
        <p:spPr>
          <a:xfrm>
            <a:off x="1788795" y="2875002"/>
            <a:ext cx="9829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Hipótese</a:t>
            </a:r>
            <a:r>
              <a:rPr lang="pt-BR" sz="6600" dirty="0">
                <a:solidFill>
                  <a:schemeClr val="bg1"/>
                </a:solidFill>
              </a:rPr>
              <a:t> </a:t>
            </a:r>
            <a:r>
              <a:rPr lang="pt-BR" sz="66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confirmada </a:t>
            </a:r>
            <a:r>
              <a:rPr lang="pt-BR" sz="6600" dirty="0"/>
              <a:t>✅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1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8"/>
    </mc:Choice>
    <mc:Fallback>
      <p:transition spd="slow" advTm="176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BD0CE-3C4E-818B-5AFA-D51CB1BA0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068D211-788F-8FBB-919C-9F7F7FC9B9AE}"/>
              </a:ext>
            </a:extLst>
          </p:cNvPr>
          <p:cNvSpPr txBox="1"/>
          <p:nvPr/>
        </p:nvSpPr>
        <p:spPr>
          <a:xfrm>
            <a:off x="1034415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Anos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 X CBO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E90FC9-AB2A-2875-2DC3-0CE23958622B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pic>
        <p:nvPicPr>
          <p:cNvPr id="11268" name="Picture 4" descr="Maturidade vs CBO">
            <a:extLst>
              <a:ext uri="{FF2B5EF4-FFF2-40B4-BE49-F238E27FC236}">
                <a16:creationId xmlns:a16="http://schemas.microsoft.com/office/drawing/2014/main" id="{13339224-B3D0-C9B8-33B3-3C8900C9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200329"/>
            <a:ext cx="7585710" cy="54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6"/>
    </mc:Choice>
    <mc:Fallback>
      <p:transition spd="slow" advTm="86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B19E07-2729-8A4A-9D96-723F95CA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C9AF3F1-B323-AA83-E5E3-43355C4A064A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B5D54C-C99A-8B3A-AF6F-FE17C1CC87FF}"/>
              </a:ext>
            </a:extLst>
          </p:cNvPr>
          <p:cNvSpPr txBox="1"/>
          <p:nvPr/>
        </p:nvSpPr>
        <p:spPr>
          <a:xfrm>
            <a:off x="1034415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Anos 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 X DIT</a:t>
            </a:r>
            <a:endParaRPr lang="pt-BR" dirty="0"/>
          </a:p>
        </p:txBody>
      </p:sp>
      <p:pic>
        <p:nvPicPr>
          <p:cNvPr id="12290" name="Picture 2" descr="Maturidade vs DIT">
            <a:extLst>
              <a:ext uri="{FF2B5EF4-FFF2-40B4-BE49-F238E27FC236}">
                <a16:creationId xmlns:a16="http://schemas.microsoft.com/office/drawing/2014/main" id="{85DFC270-FB70-9BAA-7E62-83038DED2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10" y="1200328"/>
            <a:ext cx="7555230" cy="539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8"/>
    </mc:Choice>
    <mc:Fallback>
      <p:transition spd="slow" advTm="7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73536-7F61-CD5E-F726-2E9721BF3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02FF1C-4667-E6DB-62E8-FFC77B65E6F9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6C8F43-CB92-09CB-9D5C-7614D402B398}"/>
              </a:ext>
            </a:extLst>
          </p:cNvPr>
          <p:cNvSpPr txBox="1"/>
          <p:nvPr/>
        </p:nvSpPr>
        <p:spPr>
          <a:xfrm>
            <a:off x="1034415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Anos X  LCOM</a:t>
            </a:r>
            <a:endParaRPr lang="pt-BR" dirty="0"/>
          </a:p>
        </p:txBody>
      </p:sp>
      <p:pic>
        <p:nvPicPr>
          <p:cNvPr id="11270" name="Picture 6" descr="Maturidade vs LCOM">
            <a:extLst>
              <a:ext uri="{FF2B5EF4-FFF2-40B4-BE49-F238E27FC236}">
                <a16:creationId xmlns:a16="http://schemas.microsoft.com/office/drawing/2014/main" id="{619C112A-AD3B-3390-5FAA-9D448FAB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65" y="1200329"/>
            <a:ext cx="7570470" cy="540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3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0"/>
    </mc:Choice>
    <mc:Fallback>
      <p:transition spd="slow" advTm="9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29543-3C65-FB3E-3619-09EA4AC2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Action supply chain attack exposed secrets in 218 repos">
            <a:extLst>
              <a:ext uri="{FF2B5EF4-FFF2-40B4-BE49-F238E27FC236}">
                <a16:creationId xmlns:a16="http://schemas.microsoft.com/office/drawing/2014/main" id="{953256F1-8C64-692A-7E5C-7C55F06C2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0" r="25500"/>
          <a:stretch>
            <a:fillRect/>
          </a:stretch>
        </p:blipFill>
        <p:spPr bwMode="auto">
          <a:xfrm>
            <a:off x="6096000" y="0"/>
            <a:ext cx="6096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701377-6DB5-B95C-14C7-C22A19A99D69}"/>
              </a:ext>
            </a:extLst>
          </p:cNvPr>
          <p:cNvSpPr txBox="1"/>
          <p:nvPr/>
        </p:nvSpPr>
        <p:spPr>
          <a:xfrm>
            <a:off x="548640" y="549652"/>
            <a:ext cx="5349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Estudo das Características de Qualidade de Sistemas Java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6A231D-F5B0-3231-3CA3-F571F72F9927}"/>
              </a:ext>
            </a:extLst>
          </p:cNvPr>
          <p:cNvSpPr txBox="1"/>
          <p:nvPr/>
        </p:nvSpPr>
        <p:spPr>
          <a:xfrm>
            <a:off x="609600" y="409956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Grupo:</a:t>
            </a:r>
          </a:p>
          <a:p>
            <a:r>
              <a:rPr lang="pt-BR" b="1" dirty="0">
                <a:solidFill>
                  <a:schemeClr val="bg1"/>
                </a:solidFill>
              </a:rPr>
              <a:t>Izabela Cecilia Silva Barbosa</a:t>
            </a:r>
          </a:p>
          <a:p>
            <a:r>
              <a:rPr lang="pt-BR" b="1" dirty="0">
                <a:solidFill>
                  <a:schemeClr val="bg1"/>
                </a:solidFill>
              </a:rPr>
              <a:t>Lucas Machado de Oliveira Andrade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Mariana Eliza Alves Costa</a:t>
            </a:r>
          </a:p>
          <a:p>
            <a:r>
              <a:rPr lang="pt-BR" b="1" dirty="0">
                <a:solidFill>
                  <a:schemeClr val="bg1"/>
                </a:solidFill>
              </a:rPr>
              <a:t>Vitor Fernandes de Souza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71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04">
        <p159:morph option="byObject"/>
      </p:transition>
    </mc:Choice>
    <mc:Fallback>
      <p:transition spd="slow" advTm="1604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A50DC-7809-58C7-6AD5-32A5F3E0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1AE30D4-7059-6B87-8125-1C75289A215B}"/>
              </a:ext>
            </a:extLst>
          </p:cNvPr>
          <p:cNvSpPr txBox="1"/>
          <p:nvPr/>
        </p:nvSpPr>
        <p:spPr>
          <a:xfrm>
            <a:off x="1181100" y="2204442"/>
            <a:ext cx="9829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Hipótese</a:t>
            </a:r>
            <a:r>
              <a:rPr lang="pt-BR" sz="6600" dirty="0">
                <a:solidFill>
                  <a:schemeClr val="bg1"/>
                </a:solidFill>
              </a:rPr>
              <a:t> </a:t>
            </a:r>
            <a:r>
              <a:rPr lang="pt-BR" sz="66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quase confirmada </a:t>
            </a:r>
            <a:r>
              <a:rPr lang="pt-BR" sz="6600" dirty="0"/>
              <a:t>✅⚠️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2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1"/>
    </mc:Choice>
    <mc:Fallback>
      <p:transition spd="slow" advTm="127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615DB-83B5-B2AE-FA9B-8E19D737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2BB3E39-CDB3-4453-38C7-651807DF3E21}"/>
              </a:ext>
            </a:extLst>
          </p:cNvPr>
          <p:cNvSpPr txBox="1"/>
          <p:nvPr/>
        </p:nvSpPr>
        <p:spPr>
          <a:xfrm>
            <a:off x="10161270" y="6282017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Release 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 X CBO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D3DE36-AC4D-205E-D1D6-70CCFA53D7EC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pic>
        <p:nvPicPr>
          <p:cNvPr id="14338" name="Picture 2" descr="Atividade vs CBO">
            <a:extLst>
              <a:ext uri="{FF2B5EF4-FFF2-40B4-BE49-F238E27FC236}">
                <a16:creationId xmlns:a16="http://schemas.microsoft.com/office/drawing/2014/main" id="{1C7084C9-9FDE-307E-CC3C-FB3E33EE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10" y="1200328"/>
            <a:ext cx="7631430" cy="54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59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6"/>
    </mc:Choice>
    <mc:Fallback>
      <p:transition spd="slow" advTm="83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3FBE3-FA74-DC0F-5DBA-FEDE019E5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1FF0B83-9C12-FA62-5E32-9FAD20DFEFF8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32CDDF-0164-59B7-8FC7-BBB913C5A55A}"/>
              </a:ext>
            </a:extLst>
          </p:cNvPr>
          <p:cNvSpPr txBox="1"/>
          <p:nvPr/>
        </p:nvSpPr>
        <p:spPr>
          <a:xfrm>
            <a:off x="1034415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Release</a:t>
            </a:r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 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 X DIT</a:t>
            </a:r>
            <a:endParaRPr lang="pt-BR" dirty="0"/>
          </a:p>
        </p:txBody>
      </p:sp>
      <p:pic>
        <p:nvPicPr>
          <p:cNvPr id="15362" name="Picture 2" descr="Atividade vs DIT">
            <a:extLst>
              <a:ext uri="{FF2B5EF4-FFF2-40B4-BE49-F238E27FC236}">
                <a16:creationId xmlns:a16="http://schemas.microsoft.com/office/drawing/2014/main" id="{C55122EA-D125-84B1-B997-BDCEBB43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10" y="1200328"/>
            <a:ext cx="7646670" cy="546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4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5"/>
    </mc:Choice>
    <mc:Fallback>
      <p:transition spd="slow" advTm="85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1EF1-3DBC-462E-37F2-D6D824DBF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8DF1A0-99A9-2DA9-D220-1EEFF549E193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E3EF27-8C82-325F-0251-871864C4D865}"/>
              </a:ext>
            </a:extLst>
          </p:cNvPr>
          <p:cNvSpPr txBox="1"/>
          <p:nvPr/>
        </p:nvSpPr>
        <p:spPr>
          <a:xfrm>
            <a:off x="10069830" y="638198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Release X  LCOM</a:t>
            </a:r>
            <a:endParaRPr lang="pt-BR" dirty="0"/>
          </a:p>
        </p:txBody>
      </p:sp>
      <p:pic>
        <p:nvPicPr>
          <p:cNvPr id="16386" name="Picture 2" descr="Atividade vs LCOM">
            <a:extLst>
              <a:ext uri="{FF2B5EF4-FFF2-40B4-BE49-F238E27FC236}">
                <a16:creationId xmlns:a16="http://schemas.microsoft.com/office/drawing/2014/main" id="{38093527-0B43-0D69-E885-AC8463FD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093648"/>
            <a:ext cx="7753350" cy="553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1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5"/>
    </mc:Choice>
    <mc:Fallback>
      <p:transition spd="slow" advTm="89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F211A4-8171-18E4-CB96-160958BC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500DD1E-7C5A-349E-A493-C60B9910C3AB}"/>
              </a:ext>
            </a:extLst>
          </p:cNvPr>
          <p:cNvSpPr txBox="1"/>
          <p:nvPr/>
        </p:nvSpPr>
        <p:spPr>
          <a:xfrm>
            <a:off x="1501140" y="2875002"/>
            <a:ext cx="9829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Hipótese</a:t>
            </a:r>
            <a:r>
              <a:rPr lang="pt-BR" sz="6600" dirty="0">
                <a:solidFill>
                  <a:schemeClr val="bg1"/>
                </a:solidFill>
              </a:rPr>
              <a:t> </a:t>
            </a:r>
            <a:r>
              <a:rPr lang="pt-BR" sz="66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confirmada </a:t>
            </a:r>
            <a:r>
              <a:rPr lang="pt-BR" sz="6600" dirty="0"/>
              <a:t>✅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4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9"/>
    </mc:Choice>
    <mc:Fallback>
      <p:transition spd="slow" advTm="145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8A59E-03AE-8FD7-D546-296D1CB6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BD67B78-CBEE-0015-C186-9D241CDB3999}"/>
              </a:ext>
            </a:extLst>
          </p:cNvPr>
          <p:cNvSpPr txBox="1"/>
          <p:nvPr/>
        </p:nvSpPr>
        <p:spPr>
          <a:xfrm>
            <a:off x="10161270" y="6282017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LOC 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 X CBO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BC8829-59D6-59F5-62E2-66489268828F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pic>
        <p:nvPicPr>
          <p:cNvPr id="17410" name="Picture 2" descr="Tamanho LOC vs CBO">
            <a:extLst>
              <a:ext uri="{FF2B5EF4-FFF2-40B4-BE49-F238E27FC236}">
                <a16:creationId xmlns:a16="http://schemas.microsoft.com/office/drawing/2014/main" id="{8399D4FC-3AB5-5FDF-7172-3788B7F7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30" y="1200329"/>
            <a:ext cx="7616190" cy="544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0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3"/>
    </mc:Choice>
    <mc:Fallback>
      <p:transition spd="slow" advTm="77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9F26A-8003-6A1A-1623-CEFDAED56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BE35798-A507-D81F-019C-939F48AB6439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4B2260-DC2D-1A73-8F54-5118BF379104}"/>
              </a:ext>
            </a:extLst>
          </p:cNvPr>
          <p:cNvSpPr txBox="1"/>
          <p:nvPr/>
        </p:nvSpPr>
        <p:spPr>
          <a:xfrm>
            <a:off x="1034415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LOC</a:t>
            </a:r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 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 X DIT</a:t>
            </a:r>
            <a:endParaRPr lang="pt-BR" dirty="0"/>
          </a:p>
        </p:txBody>
      </p:sp>
      <p:pic>
        <p:nvPicPr>
          <p:cNvPr id="18434" name="Picture 2" descr="Tamanho LOC vs DIT">
            <a:extLst>
              <a:ext uri="{FF2B5EF4-FFF2-40B4-BE49-F238E27FC236}">
                <a16:creationId xmlns:a16="http://schemas.microsoft.com/office/drawing/2014/main" id="{DA75B736-4881-B6B4-E70F-D8AA2B5D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10" y="1200329"/>
            <a:ext cx="7646670" cy="546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7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5"/>
    </mc:Choice>
    <mc:Fallback>
      <p:transition spd="slow" advTm="77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4163F-15A1-BD89-BD54-B25B3E3A6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53A354-5541-B505-CF4A-8395C66CFA77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A57912-B115-A437-BCCA-D15243C2BAF3}"/>
              </a:ext>
            </a:extLst>
          </p:cNvPr>
          <p:cNvSpPr txBox="1"/>
          <p:nvPr/>
        </p:nvSpPr>
        <p:spPr>
          <a:xfrm>
            <a:off x="10069830" y="638198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LOC X  LCOM</a:t>
            </a:r>
            <a:endParaRPr lang="pt-BR" dirty="0"/>
          </a:p>
        </p:txBody>
      </p:sp>
      <p:pic>
        <p:nvPicPr>
          <p:cNvPr id="17412" name="Picture 4" descr="Tamanho LOC vs LCOM">
            <a:extLst>
              <a:ext uri="{FF2B5EF4-FFF2-40B4-BE49-F238E27FC236}">
                <a16:creationId xmlns:a16="http://schemas.microsoft.com/office/drawing/2014/main" id="{9597A22D-499D-56E5-40A5-836700DA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10" y="1200329"/>
            <a:ext cx="7616190" cy="544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7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3"/>
    </mc:Choice>
    <mc:Fallback>
      <p:transition spd="slow" advTm="73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DEDB6-A401-23F6-C134-3C7963E06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B99F51B-E965-7006-51A9-2926211D1320}"/>
              </a:ext>
            </a:extLst>
          </p:cNvPr>
          <p:cNvSpPr txBox="1"/>
          <p:nvPr/>
        </p:nvSpPr>
        <p:spPr>
          <a:xfrm>
            <a:off x="9825990" y="6271133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Comentários </a:t>
            </a:r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 X CBO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87624C-C5A6-1BD7-01C1-F278C226DC8B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pic>
        <p:nvPicPr>
          <p:cNvPr id="20482" name="Picture 2" descr="Tamanho Comentários vs CBO">
            <a:extLst>
              <a:ext uri="{FF2B5EF4-FFF2-40B4-BE49-F238E27FC236}">
                <a16:creationId xmlns:a16="http://schemas.microsoft.com/office/drawing/2014/main" id="{B975C3F5-33F7-E2F5-28CF-68B25D03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30" y="1200329"/>
            <a:ext cx="7570470" cy="540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93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"/>
    </mc:Choice>
    <mc:Fallback>
      <p:transition spd="slow" advTm="74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71EC0E-2E64-8AE9-278C-46E6DBAEB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C9D51BA-FEFB-89B9-00E4-EF4EF138499F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E97D84-7449-C130-31AC-D5D901A076CD}"/>
              </a:ext>
            </a:extLst>
          </p:cNvPr>
          <p:cNvSpPr txBox="1"/>
          <p:nvPr/>
        </p:nvSpPr>
        <p:spPr>
          <a:xfrm>
            <a:off x="9795510" y="620581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Comentários X DIT</a:t>
            </a:r>
            <a:endParaRPr lang="pt-BR" dirty="0"/>
          </a:p>
        </p:txBody>
      </p:sp>
      <p:pic>
        <p:nvPicPr>
          <p:cNvPr id="21506" name="Picture 2" descr="Tamanho Comentários vs DIT">
            <a:extLst>
              <a:ext uri="{FF2B5EF4-FFF2-40B4-BE49-F238E27FC236}">
                <a16:creationId xmlns:a16="http://schemas.microsoft.com/office/drawing/2014/main" id="{48D2AAF6-E5D4-F9D3-A842-E489EB57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10" y="1200329"/>
            <a:ext cx="7524750" cy="53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7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"/>
    </mc:Choice>
    <mc:Fallback>
      <p:transition spd="slow" advTm="8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49977-5C3D-6744-D329-7ED60C154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E35125F-0D02-4FA9-EE74-A4D34FD7C077}"/>
              </a:ext>
            </a:extLst>
          </p:cNvPr>
          <p:cNvSpPr/>
          <p:nvPr/>
        </p:nvSpPr>
        <p:spPr>
          <a:xfrm>
            <a:off x="246185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7DED94-6C59-B124-EDB4-0DDCB56B4372}"/>
              </a:ext>
            </a:extLst>
          </p:cNvPr>
          <p:cNvSpPr/>
          <p:nvPr/>
        </p:nvSpPr>
        <p:spPr>
          <a:xfrm>
            <a:off x="3153508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D5829D-10EE-8441-34B0-33D011B5B117}"/>
              </a:ext>
            </a:extLst>
          </p:cNvPr>
          <p:cNvSpPr/>
          <p:nvPr/>
        </p:nvSpPr>
        <p:spPr>
          <a:xfrm>
            <a:off x="6060831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413CE0-F06B-DF9D-535B-F4193B64EEB0}"/>
              </a:ext>
            </a:extLst>
          </p:cNvPr>
          <p:cNvSpPr/>
          <p:nvPr/>
        </p:nvSpPr>
        <p:spPr>
          <a:xfrm>
            <a:off x="8968154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4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9609AA8-2DB6-9424-822E-414CDE6434A8}"/>
              </a:ext>
            </a:extLst>
          </p:cNvPr>
          <p:cNvSpPr/>
          <p:nvPr/>
        </p:nvSpPr>
        <p:spPr>
          <a:xfrm>
            <a:off x="246185" y="5814645"/>
            <a:ext cx="11699629" cy="586155"/>
          </a:xfrm>
          <a:prstGeom prst="rect">
            <a:avLst/>
          </a:prstGeom>
          <a:solidFill>
            <a:srgbClr val="07001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588685-8844-10A0-723C-A5AF12002A1F}"/>
              </a:ext>
            </a:extLst>
          </p:cNvPr>
          <p:cNvSpPr/>
          <p:nvPr/>
        </p:nvSpPr>
        <p:spPr>
          <a:xfrm>
            <a:off x="246184" y="5814645"/>
            <a:ext cx="116057" cy="5861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EDEC63-D603-7CFE-E94B-7CC00B1BA78F}"/>
              </a:ext>
            </a:extLst>
          </p:cNvPr>
          <p:cNvSpPr txBox="1"/>
          <p:nvPr/>
        </p:nvSpPr>
        <p:spPr>
          <a:xfrm>
            <a:off x="362241" y="1531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dirty="0">
                <a:solidFill>
                  <a:srgbClr val="00B05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/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Questões de Pesquisa (</a:t>
            </a:r>
            <a:r>
              <a:rPr lang="pt-BR" sz="3200" dirty="0" err="1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RQs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36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830"/>
    </mc:Choice>
    <mc:Fallback>
      <p:transition advTm="18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1910C-59BD-3EEB-1B8D-EDA1A69F6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E1775C-3266-BAA2-8D89-665C380FFFAE}"/>
              </a:ext>
            </a:extLst>
          </p:cNvPr>
          <p:cNvSpPr txBox="1"/>
          <p:nvPr/>
        </p:nvSpPr>
        <p:spPr>
          <a:xfrm>
            <a:off x="228600" y="0"/>
            <a:ext cx="5318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72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Resultados</a:t>
            </a:r>
            <a:endParaRPr lang="pt-BR" sz="4800" b="1" i="0" dirty="0">
              <a:solidFill>
                <a:srgbClr val="F0F6FC"/>
              </a:solidFill>
              <a:effectLst/>
              <a:latin typeface="Franklin Gothic Heavy" panose="020B09030201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AA83F0-0EF8-7DEC-1452-3C01468CDF0C}"/>
              </a:ext>
            </a:extLst>
          </p:cNvPr>
          <p:cNvSpPr txBox="1"/>
          <p:nvPr/>
        </p:nvSpPr>
        <p:spPr>
          <a:xfrm>
            <a:off x="9643110" y="6321028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>
                <a:solidFill>
                  <a:srgbClr val="F0F6FC"/>
                </a:solidFill>
                <a:effectLst/>
                <a:latin typeface="Franklin Gothic Heavy" panose="020B0903020102020204" pitchFamily="34" charset="0"/>
              </a:rPr>
              <a:t>Comentários X  LCOM</a:t>
            </a:r>
            <a:endParaRPr lang="pt-BR" dirty="0"/>
          </a:p>
        </p:txBody>
      </p:sp>
      <p:pic>
        <p:nvPicPr>
          <p:cNvPr id="22530" name="Picture 2" descr="Tamanho Comentários vs LCOM">
            <a:extLst>
              <a:ext uri="{FF2B5EF4-FFF2-40B4-BE49-F238E27FC236}">
                <a16:creationId xmlns:a16="http://schemas.microsoft.com/office/drawing/2014/main" id="{23B7E0D2-A01D-A9CA-B27A-D3DFA168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1200329"/>
            <a:ext cx="7479030" cy="53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2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8"/>
    </mc:Choice>
    <mc:Fallback>
      <p:transition spd="slow" advTm="77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3B4A8C-6367-E167-025C-0021DF2E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3900CA-5D71-72E6-8094-8837FA1D2979}"/>
              </a:ext>
            </a:extLst>
          </p:cNvPr>
          <p:cNvSpPr txBox="1"/>
          <p:nvPr/>
        </p:nvSpPr>
        <p:spPr>
          <a:xfrm>
            <a:off x="1668780" y="2875002"/>
            <a:ext cx="9829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Hipótese</a:t>
            </a:r>
            <a:r>
              <a:rPr lang="pt-BR" sz="6600" dirty="0">
                <a:solidFill>
                  <a:schemeClr val="bg1"/>
                </a:solidFill>
              </a:rPr>
              <a:t> </a:t>
            </a:r>
            <a:r>
              <a:rPr lang="pt-BR" sz="6600" b="1" dirty="0">
                <a:solidFill>
                  <a:srgbClr val="F0F6FC"/>
                </a:solidFill>
                <a:latin typeface="Franklin Gothic Heavy" panose="020B0903020102020204" pitchFamily="34" charset="0"/>
              </a:rPr>
              <a:t>confirmada </a:t>
            </a:r>
            <a:r>
              <a:rPr lang="pt-BR" sz="6600" dirty="0"/>
              <a:t>✅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8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4"/>
    </mc:Choice>
    <mc:Fallback>
      <p:transition spd="slow" advTm="25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BE9CB-1797-54B6-00F6-BE4F7E31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C16DFB-9F6B-4E46-ED37-A8DD6E8E1B42}"/>
              </a:ext>
            </a:extLst>
          </p:cNvPr>
          <p:cNvSpPr/>
          <p:nvPr/>
        </p:nvSpPr>
        <p:spPr>
          <a:xfrm>
            <a:off x="246184" y="1043355"/>
            <a:ext cx="2907323" cy="4736123"/>
          </a:xfrm>
          <a:prstGeom prst="rect">
            <a:avLst/>
          </a:prstGeom>
          <a:solidFill>
            <a:srgbClr val="0004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ADCA7F-7BFC-90A1-6F52-252B22114431}"/>
              </a:ext>
            </a:extLst>
          </p:cNvPr>
          <p:cNvSpPr/>
          <p:nvPr/>
        </p:nvSpPr>
        <p:spPr>
          <a:xfrm>
            <a:off x="3153508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B1E685A-9C6A-2D17-B877-18325896F534}"/>
              </a:ext>
            </a:extLst>
          </p:cNvPr>
          <p:cNvSpPr/>
          <p:nvPr/>
        </p:nvSpPr>
        <p:spPr>
          <a:xfrm>
            <a:off x="6060831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3CD6BE-312A-ECD1-1B5D-967FA1332934}"/>
              </a:ext>
            </a:extLst>
          </p:cNvPr>
          <p:cNvSpPr/>
          <p:nvPr/>
        </p:nvSpPr>
        <p:spPr>
          <a:xfrm>
            <a:off x="8968154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4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01EA7E3-9837-CFCB-44D1-4122DC906FF9}"/>
              </a:ext>
            </a:extLst>
          </p:cNvPr>
          <p:cNvSpPr/>
          <p:nvPr/>
        </p:nvSpPr>
        <p:spPr>
          <a:xfrm>
            <a:off x="246185" y="5814645"/>
            <a:ext cx="11699629" cy="586155"/>
          </a:xfrm>
          <a:prstGeom prst="rect">
            <a:avLst/>
          </a:prstGeom>
          <a:solidFill>
            <a:srgbClr val="07001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A6523DF-8BA8-C232-F9A8-BA3C34588937}"/>
              </a:ext>
            </a:extLst>
          </p:cNvPr>
          <p:cNvSpPr/>
          <p:nvPr/>
        </p:nvSpPr>
        <p:spPr>
          <a:xfrm>
            <a:off x="246184" y="5814645"/>
            <a:ext cx="2907323" cy="5861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423C90-6945-D5AB-F8A5-72831D480953}"/>
              </a:ext>
            </a:extLst>
          </p:cNvPr>
          <p:cNvSpPr txBox="1"/>
          <p:nvPr/>
        </p:nvSpPr>
        <p:spPr>
          <a:xfrm>
            <a:off x="246183" y="2547825"/>
            <a:ext cx="290732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Popularidade</a:t>
            </a:r>
            <a:r>
              <a:rPr lang="pt-BR" sz="66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x</a:t>
            </a:r>
            <a:r>
              <a:rPr lang="pt-BR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721E3F-C977-53EE-CA4A-093D891B2D18}"/>
              </a:ext>
            </a:extLst>
          </p:cNvPr>
          <p:cNvSpPr txBox="1"/>
          <p:nvPr/>
        </p:nvSpPr>
        <p:spPr>
          <a:xfrm>
            <a:off x="362241" y="457199"/>
            <a:ext cx="292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95E989-148A-8B15-AF17-7DB3245EC377}"/>
              </a:ext>
            </a:extLst>
          </p:cNvPr>
          <p:cNvSpPr txBox="1"/>
          <p:nvPr/>
        </p:nvSpPr>
        <p:spPr>
          <a:xfrm>
            <a:off x="362241" y="1531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dirty="0">
                <a:solidFill>
                  <a:srgbClr val="00B05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/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Questões de Pesquisa (</a:t>
            </a:r>
            <a:r>
              <a:rPr lang="pt-BR" sz="3200" dirty="0" err="1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RQs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02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48">
        <p159:morph option="byObject"/>
      </p:transition>
    </mc:Choice>
    <mc:Fallback>
      <p:transition advTm="114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56D79-C20B-D939-C00A-59717BEC9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AB5F34-4A77-A7BA-163C-81333E7355C8}"/>
              </a:ext>
            </a:extLst>
          </p:cNvPr>
          <p:cNvSpPr/>
          <p:nvPr/>
        </p:nvSpPr>
        <p:spPr>
          <a:xfrm>
            <a:off x="246184" y="1043355"/>
            <a:ext cx="2907323" cy="4736123"/>
          </a:xfrm>
          <a:prstGeom prst="rect">
            <a:avLst/>
          </a:prstGeom>
          <a:solidFill>
            <a:srgbClr val="00042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C1AE31-F74D-41FC-2625-9F84F6C950D3}"/>
              </a:ext>
            </a:extLst>
          </p:cNvPr>
          <p:cNvSpPr/>
          <p:nvPr/>
        </p:nvSpPr>
        <p:spPr>
          <a:xfrm>
            <a:off x="3145009" y="1043354"/>
            <a:ext cx="2907323" cy="4736123"/>
          </a:xfrm>
          <a:prstGeom prst="rect">
            <a:avLst/>
          </a:prstGeom>
          <a:solidFill>
            <a:srgbClr val="0004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315F109-E533-0BE5-DC49-48025AAC57CF}"/>
              </a:ext>
            </a:extLst>
          </p:cNvPr>
          <p:cNvSpPr/>
          <p:nvPr/>
        </p:nvSpPr>
        <p:spPr>
          <a:xfrm>
            <a:off x="6060831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4ABEF8-CF91-F237-C088-CF14457988E4}"/>
              </a:ext>
            </a:extLst>
          </p:cNvPr>
          <p:cNvSpPr/>
          <p:nvPr/>
        </p:nvSpPr>
        <p:spPr>
          <a:xfrm>
            <a:off x="8968154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4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D158A94-FB30-EF35-F5B0-C22477CA93B0}"/>
              </a:ext>
            </a:extLst>
          </p:cNvPr>
          <p:cNvSpPr/>
          <p:nvPr/>
        </p:nvSpPr>
        <p:spPr>
          <a:xfrm>
            <a:off x="246185" y="5814645"/>
            <a:ext cx="11699629" cy="586155"/>
          </a:xfrm>
          <a:prstGeom prst="rect">
            <a:avLst/>
          </a:prstGeom>
          <a:solidFill>
            <a:srgbClr val="07001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674072-6F91-2E2B-0048-13B084ABF72F}"/>
              </a:ext>
            </a:extLst>
          </p:cNvPr>
          <p:cNvSpPr/>
          <p:nvPr/>
        </p:nvSpPr>
        <p:spPr>
          <a:xfrm>
            <a:off x="246184" y="5814645"/>
            <a:ext cx="5806148" cy="5861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A52FA0-0B7C-3DAA-9E9B-E5897A43EC15}"/>
              </a:ext>
            </a:extLst>
          </p:cNvPr>
          <p:cNvSpPr txBox="1"/>
          <p:nvPr/>
        </p:nvSpPr>
        <p:spPr>
          <a:xfrm>
            <a:off x="362241" y="457199"/>
            <a:ext cx="292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B496C1-5FA1-C84A-1B3C-C0A7A625725F}"/>
              </a:ext>
            </a:extLst>
          </p:cNvPr>
          <p:cNvSpPr txBox="1"/>
          <p:nvPr/>
        </p:nvSpPr>
        <p:spPr>
          <a:xfrm>
            <a:off x="246183" y="2547825"/>
            <a:ext cx="290732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Popularidade</a:t>
            </a:r>
            <a:r>
              <a:rPr lang="pt-BR" sz="6600" dirty="0" err="1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x</a:t>
            </a:r>
            <a:r>
              <a:rPr lang="pt-BR" sz="6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 </a:t>
            </a:r>
          </a:p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BE8762-375F-2217-DE7E-87BA1B75ECF3}"/>
              </a:ext>
            </a:extLst>
          </p:cNvPr>
          <p:cNvSpPr txBox="1"/>
          <p:nvPr/>
        </p:nvSpPr>
        <p:spPr>
          <a:xfrm>
            <a:off x="3100165" y="534143"/>
            <a:ext cx="3544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3EE1CD-F526-C9D8-2446-591278B40E86}"/>
              </a:ext>
            </a:extLst>
          </p:cNvPr>
          <p:cNvSpPr txBox="1"/>
          <p:nvPr/>
        </p:nvSpPr>
        <p:spPr>
          <a:xfrm>
            <a:off x="3162006" y="2547825"/>
            <a:ext cx="29073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Maturidade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x 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74C95F-1E77-5551-EC9C-A5B1085BF4FF}"/>
              </a:ext>
            </a:extLst>
          </p:cNvPr>
          <p:cNvSpPr txBox="1"/>
          <p:nvPr/>
        </p:nvSpPr>
        <p:spPr>
          <a:xfrm>
            <a:off x="362241" y="1531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dirty="0">
                <a:solidFill>
                  <a:srgbClr val="00B05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/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Questões de Pesquisa (</a:t>
            </a:r>
            <a:r>
              <a:rPr lang="pt-BR" sz="3200" dirty="0" err="1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RQs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4626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64">
        <p159:morph option="byObject"/>
      </p:transition>
    </mc:Choice>
    <mc:Fallback>
      <p:transition advTm="106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39ECF5-D9B9-F9C7-2A10-BDCC9937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1720DE0-51AF-7876-3B2C-3D24423EB1E8}"/>
              </a:ext>
            </a:extLst>
          </p:cNvPr>
          <p:cNvSpPr/>
          <p:nvPr/>
        </p:nvSpPr>
        <p:spPr>
          <a:xfrm>
            <a:off x="246184" y="1043355"/>
            <a:ext cx="2907323" cy="4736123"/>
          </a:xfrm>
          <a:prstGeom prst="rect">
            <a:avLst/>
          </a:prstGeom>
          <a:solidFill>
            <a:srgbClr val="00042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3311F8-CD54-FBC7-FFFB-FAFBE136D7A0}"/>
              </a:ext>
            </a:extLst>
          </p:cNvPr>
          <p:cNvSpPr/>
          <p:nvPr/>
        </p:nvSpPr>
        <p:spPr>
          <a:xfrm>
            <a:off x="3145009" y="1043354"/>
            <a:ext cx="2907323" cy="4736123"/>
          </a:xfrm>
          <a:prstGeom prst="rect">
            <a:avLst/>
          </a:prstGeom>
          <a:solidFill>
            <a:srgbClr val="00042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804CC5-B2E1-78E2-6BFA-5D91FC110CB1}"/>
              </a:ext>
            </a:extLst>
          </p:cNvPr>
          <p:cNvSpPr/>
          <p:nvPr/>
        </p:nvSpPr>
        <p:spPr>
          <a:xfrm>
            <a:off x="6060831" y="1043355"/>
            <a:ext cx="2907323" cy="4736123"/>
          </a:xfrm>
          <a:prstGeom prst="rect">
            <a:avLst/>
          </a:prstGeom>
          <a:solidFill>
            <a:srgbClr val="0004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A8A56E-15BD-CCE2-CB26-696D38776049}"/>
              </a:ext>
            </a:extLst>
          </p:cNvPr>
          <p:cNvSpPr/>
          <p:nvPr/>
        </p:nvSpPr>
        <p:spPr>
          <a:xfrm>
            <a:off x="8968154" y="1043355"/>
            <a:ext cx="2907323" cy="473612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4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64295A6-4F89-720B-EFBE-778A341F5E5D}"/>
              </a:ext>
            </a:extLst>
          </p:cNvPr>
          <p:cNvSpPr/>
          <p:nvPr/>
        </p:nvSpPr>
        <p:spPr>
          <a:xfrm>
            <a:off x="246185" y="5814645"/>
            <a:ext cx="11699629" cy="586155"/>
          </a:xfrm>
          <a:prstGeom prst="rect">
            <a:avLst/>
          </a:prstGeom>
          <a:solidFill>
            <a:srgbClr val="07001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60122D-A330-83A8-35A4-EDCF2366D154}"/>
              </a:ext>
            </a:extLst>
          </p:cNvPr>
          <p:cNvSpPr/>
          <p:nvPr/>
        </p:nvSpPr>
        <p:spPr>
          <a:xfrm>
            <a:off x="246184" y="5814645"/>
            <a:ext cx="8721970" cy="5861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431BD0-51E1-2536-43CB-4631019E66B5}"/>
              </a:ext>
            </a:extLst>
          </p:cNvPr>
          <p:cNvSpPr txBox="1"/>
          <p:nvPr/>
        </p:nvSpPr>
        <p:spPr>
          <a:xfrm>
            <a:off x="362241" y="457199"/>
            <a:ext cx="292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A63D2E-708D-7465-96AA-F0D298BF5D57}"/>
              </a:ext>
            </a:extLst>
          </p:cNvPr>
          <p:cNvSpPr txBox="1"/>
          <p:nvPr/>
        </p:nvSpPr>
        <p:spPr>
          <a:xfrm>
            <a:off x="246183" y="2547825"/>
            <a:ext cx="290732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Popularidade</a:t>
            </a:r>
            <a:r>
              <a:rPr lang="pt-BR" sz="6600" dirty="0" err="1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x</a:t>
            </a:r>
            <a:r>
              <a:rPr lang="pt-BR" sz="6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 </a:t>
            </a:r>
          </a:p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89D8CE-08D8-2300-5F9A-7098A2E181F2}"/>
              </a:ext>
            </a:extLst>
          </p:cNvPr>
          <p:cNvSpPr txBox="1"/>
          <p:nvPr/>
        </p:nvSpPr>
        <p:spPr>
          <a:xfrm>
            <a:off x="3100165" y="534143"/>
            <a:ext cx="3544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1AD909-62A6-294B-6F20-28E8E6771E9C}"/>
              </a:ext>
            </a:extLst>
          </p:cNvPr>
          <p:cNvSpPr txBox="1"/>
          <p:nvPr/>
        </p:nvSpPr>
        <p:spPr>
          <a:xfrm>
            <a:off x="3162006" y="2547825"/>
            <a:ext cx="29073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Maturidade </a:t>
            </a:r>
          </a:p>
          <a:p>
            <a:pPr algn="ctr"/>
            <a:r>
              <a:rPr lang="pt-BR" sz="6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x </a:t>
            </a:r>
          </a:p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E366AD-494C-EBF7-0A87-F233E3536E36}"/>
              </a:ext>
            </a:extLst>
          </p:cNvPr>
          <p:cNvSpPr txBox="1"/>
          <p:nvPr/>
        </p:nvSpPr>
        <p:spPr>
          <a:xfrm>
            <a:off x="6069329" y="534143"/>
            <a:ext cx="3544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BD9879-EB8A-8B43-263D-C61813FC592D}"/>
              </a:ext>
            </a:extLst>
          </p:cNvPr>
          <p:cNvSpPr txBox="1"/>
          <p:nvPr/>
        </p:nvSpPr>
        <p:spPr>
          <a:xfrm>
            <a:off x="6069328" y="2547825"/>
            <a:ext cx="29073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Atividade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x 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5E2AA9C-A2DE-173D-AE38-B1AF98ACC2E4}"/>
              </a:ext>
            </a:extLst>
          </p:cNvPr>
          <p:cNvSpPr txBox="1"/>
          <p:nvPr/>
        </p:nvSpPr>
        <p:spPr>
          <a:xfrm>
            <a:off x="362241" y="1531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dirty="0">
                <a:solidFill>
                  <a:srgbClr val="00B05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/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Questões de Pesquisa (</a:t>
            </a:r>
            <a:r>
              <a:rPr lang="pt-BR" sz="3200" dirty="0" err="1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RQs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7515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48">
        <p159:morph option="byObject"/>
      </p:transition>
    </mc:Choice>
    <mc:Fallback>
      <p:transition advTm="114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A2B977-4B1D-1406-E1D7-0A4057B8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045323-309D-3B8D-37AA-8C703D895B99}"/>
              </a:ext>
            </a:extLst>
          </p:cNvPr>
          <p:cNvSpPr/>
          <p:nvPr/>
        </p:nvSpPr>
        <p:spPr>
          <a:xfrm>
            <a:off x="246184" y="1043355"/>
            <a:ext cx="2907323" cy="4736123"/>
          </a:xfrm>
          <a:prstGeom prst="rect">
            <a:avLst/>
          </a:prstGeom>
          <a:solidFill>
            <a:srgbClr val="00042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2AA7542-5907-1208-CD34-90F522410676}"/>
              </a:ext>
            </a:extLst>
          </p:cNvPr>
          <p:cNvSpPr/>
          <p:nvPr/>
        </p:nvSpPr>
        <p:spPr>
          <a:xfrm>
            <a:off x="3145009" y="1043354"/>
            <a:ext cx="2907323" cy="4736123"/>
          </a:xfrm>
          <a:prstGeom prst="rect">
            <a:avLst/>
          </a:prstGeom>
          <a:solidFill>
            <a:srgbClr val="00042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F854707-B5E1-85D3-16EE-998A1AC5D67B}"/>
              </a:ext>
            </a:extLst>
          </p:cNvPr>
          <p:cNvSpPr/>
          <p:nvPr/>
        </p:nvSpPr>
        <p:spPr>
          <a:xfrm>
            <a:off x="6060831" y="1043355"/>
            <a:ext cx="2907323" cy="4736123"/>
          </a:xfrm>
          <a:prstGeom prst="rect">
            <a:avLst/>
          </a:prstGeom>
          <a:solidFill>
            <a:srgbClr val="00042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4EFF76E-5F9C-BE7A-BC1B-A81AECF2C959}"/>
              </a:ext>
            </a:extLst>
          </p:cNvPr>
          <p:cNvSpPr/>
          <p:nvPr/>
        </p:nvSpPr>
        <p:spPr>
          <a:xfrm>
            <a:off x="8968154" y="1043355"/>
            <a:ext cx="2907323" cy="4736123"/>
          </a:xfrm>
          <a:prstGeom prst="rect">
            <a:avLst/>
          </a:prstGeom>
          <a:solidFill>
            <a:srgbClr val="0004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0"/>
                  </a:schemeClr>
                </a:solidFill>
              </a:rPr>
              <a:t>4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D66561-D019-F88F-600C-680F622369B9}"/>
              </a:ext>
            </a:extLst>
          </p:cNvPr>
          <p:cNvSpPr/>
          <p:nvPr/>
        </p:nvSpPr>
        <p:spPr>
          <a:xfrm>
            <a:off x="246186" y="5814645"/>
            <a:ext cx="11629292" cy="586155"/>
          </a:xfrm>
          <a:prstGeom prst="rect">
            <a:avLst/>
          </a:prstGeom>
          <a:solidFill>
            <a:srgbClr val="07001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8E2B9A-C58C-0822-1735-2C82E5779C02}"/>
              </a:ext>
            </a:extLst>
          </p:cNvPr>
          <p:cNvSpPr/>
          <p:nvPr/>
        </p:nvSpPr>
        <p:spPr>
          <a:xfrm>
            <a:off x="246184" y="5814645"/>
            <a:ext cx="11629292" cy="5861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4AF75F-49EB-3514-B7A1-804C75EA9776}"/>
              </a:ext>
            </a:extLst>
          </p:cNvPr>
          <p:cNvSpPr txBox="1"/>
          <p:nvPr/>
        </p:nvSpPr>
        <p:spPr>
          <a:xfrm>
            <a:off x="362241" y="457199"/>
            <a:ext cx="292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571220-524F-EB51-CC1C-8CADF13B24ED}"/>
              </a:ext>
            </a:extLst>
          </p:cNvPr>
          <p:cNvSpPr txBox="1"/>
          <p:nvPr/>
        </p:nvSpPr>
        <p:spPr>
          <a:xfrm>
            <a:off x="362241" y="1531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dirty="0">
                <a:solidFill>
                  <a:srgbClr val="00B05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/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Questões de Pesquisa (</a:t>
            </a:r>
            <a:r>
              <a:rPr lang="pt-BR" sz="3200" dirty="0" err="1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RQs</a:t>
            </a:r>
            <a:r>
              <a:rPr lang="pt-BR" sz="32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31865-41F8-6BFE-BD33-523245778269}"/>
              </a:ext>
            </a:extLst>
          </p:cNvPr>
          <p:cNvSpPr txBox="1"/>
          <p:nvPr/>
        </p:nvSpPr>
        <p:spPr>
          <a:xfrm>
            <a:off x="246183" y="2547825"/>
            <a:ext cx="290732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Popularidade</a:t>
            </a:r>
            <a:r>
              <a:rPr lang="pt-BR" sz="6600" dirty="0" err="1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x</a:t>
            </a:r>
            <a:r>
              <a:rPr lang="pt-BR" sz="6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 </a:t>
            </a:r>
          </a:p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44C35B-B606-A94F-9013-9B29038F2763}"/>
              </a:ext>
            </a:extLst>
          </p:cNvPr>
          <p:cNvSpPr txBox="1"/>
          <p:nvPr/>
        </p:nvSpPr>
        <p:spPr>
          <a:xfrm>
            <a:off x="3100165" y="534143"/>
            <a:ext cx="3544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32307E-4B7E-29D5-9B8C-92D801BED3EB}"/>
              </a:ext>
            </a:extLst>
          </p:cNvPr>
          <p:cNvSpPr txBox="1"/>
          <p:nvPr/>
        </p:nvSpPr>
        <p:spPr>
          <a:xfrm>
            <a:off x="3162006" y="2547825"/>
            <a:ext cx="29073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Maturidade </a:t>
            </a:r>
          </a:p>
          <a:p>
            <a:pPr algn="ctr"/>
            <a:r>
              <a:rPr lang="pt-BR" sz="6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x </a:t>
            </a:r>
          </a:p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0ACAE26-973C-7E1D-6591-7040270B4350}"/>
              </a:ext>
            </a:extLst>
          </p:cNvPr>
          <p:cNvSpPr txBox="1"/>
          <p:nvPr/>
        </p:nvSpPr>
        <p:spPr>
          <a:xfrm>
            <a:off x="6069329" y="534143"/>
            <a:ext cx="3544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1CD513-B23B-61FD-2E54-3E12C856FD41}"/>
              </a:ext>
            </a:extLst>
          </p:cNvPr>
          <p:cNvSpPr txBox="1"/>
          <p:nvPr/>
        </p:nvSpPr>
        <p:spPr>
          <a:xfrm>
            <a:off x="6069328" y="2547825"/>
            <a:ext cx="29073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Atividade </a:t>
            </a:r>
          </a:p>
          <a:p>
            <a:pPr algn="ctr"/>
            <a:r>
              <a:rPr lang="pt-BR" sz="6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x </a:t>
            </a:r>
          </a:p>
          <a:p>
            <a:pPr algn="ctr"/>
            <a:r>
              <a:rPr lang="pt-BR" sz="36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9BB6FC-C49B-1F50-CADE-E2DE4C1C073F}"/>
              </a:ext>
            </a:extLst>
          </p:cNvPr>
          <p:cNvSpPr txBox="1"/>
          <p:nvPr/>
        </p:nvSpPr>
        <p:spPr>
          <a:xfrm>
            <a:off x="8951157" y="569310"/>
            <a:ext cx="3544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0" dirty="0">
                <a:solidFill>
                  <a:schemeClr val="bg1">
                    <a:alpha val="20000"/>
                  </a:schemeClr>
                </a:solidFill>
                <a:latin typeface="Berlin Sans FB Demi" panose="020E0802020502020306" pitchFamily="34" charset="0"/>
              </a:rPr>
              <a:t>04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45276A-EAAB-CD53-CB82-68D63CBFA93F}"/>
              </a:ext>
            </a:extLst>
          </p:cNvPr>
          <p:cNvSpPr txBox="1"/>
          <p:nvPr/>
        </p:nvSpPr>
        <p:spPr>
          <a:xfrm>
            <a:off x="9038490" y="2495108"/>
            <a:ext cx="29073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Tamanho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x 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Qualidade</a:t>
            </a:r>
          </a:p>
        </p:txBody>
      </p:sp>
    </p:spTree>
    <p:extLst>
      <p:ext uri="{BB962C8B-B14F-4D97-AF65-F5344CB8AC3E}">
        <p14:creationId xmlns:p14="http://schemas.microsoft.com/office/powerpoint/2010/main" val="3189154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686">
        <p159:morph option="byObject"/>
      </p:transition>
    </mc:Choice>
    <mc:Fallback>
      <p:transition advTm="168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4045E-2D0E-2EB6-D0DF-B23C3705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ráficos de área - Ajuda do Editores de Documentos Google">
            <a:extLst>
              <a:ext uri="{FF2B5EF4-FFF2-40B4-BE49-F238E27FC236}">
                <a16:creationId xmlns:a16="http://schemas.microsoft.com/office/drawing/2014/main" id="{EFAF75C6-8D70-0C37-1F6A-795A3994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520" y="-3817776"/>
            <a:ext cx="13040062" cy="1116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737068E-683C-7D5C-80BA-F4966522A5A8}"/>
              </a:ext>
            </a:extLst>
          </p:cNvPr>
          <p:cNvSpPr txBox="1"/>
          <p:nvPr/>
        </p:nvSpPr>
        <p:spPr>
          <a:xfrm>
            <a:off x="7018020" y="1874728"/>
            <a:ext cx="46329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Para cada questão de pesquisa, realizaremos a comparação entre as características do processo de desenvolvimento dos repositórios e os valores obtidos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886EF06-604F-9C1E-A3C6-D5AE2D380A2B}"/>
              </a:ext>
            </a:extLst>
          </p:cNvPr>
          <p:cNvSpPr/>
          <p:nvPr/>
        </p:nvSpPr>
        <p:spPr>
          <a:xfrm>
            <a:off x="-4411980" y="-708661"/>
            <a:ext cx="8275320" cy="8275320"/>
          </a:xfrm>
          <a:prstGeom prst="ellips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81BBA5F-0075-2E6D-CCAD-3F75333DFB1E}"/>
              </a:ext>
            </a:extLst>
          </p:cNvPr>
          <p:cNvSpPr/>
          <p:nvPr/>
        </p:nvSpPr>
        <p:spPr>
          <a:xfrm>
            <a:off x="2815592" y="5394960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BC82953-C0CD-B6E1-4088-21DEDED30C0A}"/>
              </a:ext>
            </a:extLst>
          </p:cNvPr>
          <p:cNvSpPr/>
          <p:nvPr/>
        </p:nvSpPr>
        <p:spPr>
          <a:xfrm>
            <a:off x="3375660" y="2941320"/>
            <a:ext cx="97536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D95A0F-4F83-CD74-89B0-BD463652AD6A}"/>
              </a:ext>
            </a:extLst>
          </p:cNvPr>
          <p:cNvSpPr txBox="1"/>
          <p:nvPr/>
        </p:nvSpPr>
        <p:spPr>
          <a:xfrm>
            <a:off x="908349" y="2956560"/>
            <a:ext cx="24025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Definição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de Métricas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BFE5C1F-E6C1-7930-ABAD-2F569556D472}"/>
              </a:ext>
            </a:extLst>
          </p:cNvPr>
          <p:cNvSpPr/>
          <p:nvPr/>
        </p:nvSpPr>
        <p:spPr>
          <a:xfrm>
            <a:off x="2815592" y="765812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453982-A740-7F57-7A11-1BC68F6D0752}"/>
              </a:ext>
            </a:extLst>
          </p:cNvPr>
          <p:cNvSpPr txBox="1"/>
          <p:nvPr/>
        </p:nvSpPr>
        <p:spPr>
          <a:xfrm>
            <a:off x="358808" y="5510181"/>
            <a:ext cx="2498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Popularidade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98ACD0-2FD0-C989-462D-E27B0A7134FB}"/>
              </a:ext>
            </a:extLst>
          </p:cNvPr>
          <p:cNvSpPr txBox="1"/>
          <p:nvPr/>
        </p:nvSpPr>
        <p:spPr>
          <a:xfrm>
            <a:off x="358807" y="7136194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Tamanho</a:t>
            </a:r>
          </a:p>
        </p:txBody>
      </p:sp>
    </p:spTree>
    <p:extLst>
      <p:ext uri="{BB962C8B-B14F-4D97-AF65-F5344CB8AC3E}">
        <p14:creationId xmlns:p14="http://schemas.microsoft.com/office/powerpoint/2010/main" val="135397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689">
        <p159:morph option="byObject"/>
      </p:transition>
    </mc:Choice>
    <mc:Fallback>
      <p:transition spd="slow" advTm="168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4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CFBA4-2824-9433-D886-9C9313F15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53850BE-D573-7F2B-A69D-46A6EAA5DFEF}"/>
              </a:ext>
            </a:extLst>
          </p:cNvPr>
          <p:cNvSpPr/>
          <p:nvPr/>
        </p:nvSpPr>
        <p:spPr>
          <a:xfrm>
            <a:off x="-4411980" y="-708661"/>
            <a:ext cx="8275320" cy="8275320"/>
          </a:xfrm>
          <a:prstGeom prst="ellips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DF6AA1-C633-CD17-C2DE-B2A7730E5953}"/>
              </a:ext>
            </a:extLst>
          </p:cNvPr>
          <p:cNvSpPr/>
          <p:nvPr/>
        </p:nvSpPr>
        <p:spPr>
          <a:xfrm>
            <a:off x="2815592" y="5394960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B6C7976-3ACB-B1C9-C5F9-398DE49F58FF}"/>
              </a:ext>
            </a:extLst>
          </p:cNvPr>
          <p:cNvSpPr/>
          <p:nvPr/>
        </p:nvSpPr>
        <p:spPr>
          <a:xfrm>
            <a:off x="3375660" y="2941320"/>
            <a:ext cx="97536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D01BE3-25AD-A858-E66F-344C07DBEDA6}"/>
              </a:ext>
            </a:extLst>
          </p:cNvPr>
          <p:cNvSpPr txBox="1"/>
          <p:nvPr/>
        </p:nvSpPr>
        <p:spPr>
          <a:xfrm>
            <a:off x="761663" y="760483"/>
            <a:ext cx="2402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Definição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de Métricas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742600D-9D82-A9E9-E394-F636F1DAC92A}"/>
              </a:ext>
            </a:extLst>
          </p:cNvPr>
          <p:cNvSpPr/>
          <p:nvPr/>
        </p:nvSpPr>
        <p:spPr>
          <a:xfrm>
            <a:off x="2815592" y="765812"/>
            <a:ext cx="697228" cy="6972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13978E-7210-1BC4-9CF7-CE9245EE4D57}"/>
              </a:ext>
            </a:extLst>
          </p:cNvPr>
          <p:cNvSpPr txBox="1"/>
          <p:nvPr/>
        </p:nvSpPr>
        <p:spPr>
          <a:xfrm>
            <a:off x="710667" y="3121372"/>
            <a:ext cx="2622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Popularidade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F79E6BB-B673-A6ED-FF24-C5D694A8D817}"/>
              </a:ext>
            </a:extLst>
          </p:cNvPr>
          <p:cNvGrpSpPr/>
          <p:nvPr/>
        </p:nvGrpSpPr>
        <p:grpSpPr>
          <a:xfrm>
            <a:off x="5874575" y="243920"/>
            <a:ext cx="6177432" cy="6304361"/>
            <a:chOff x="5874575" y="243920"/>
            <a:chExt cx="6177432" cy="6304361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BFB2796B-6C6D-4A52-5A6E-3599EF3476CE}"/>
                </a:ext>
              </a:extLst>
            </p:cNvPr>
            <p:cNvGrpSpPr/>
            <p:nvPr/>
          </p:nvGrpSpPr>
          <p:grpSpPr>
            <a:xfrm>
              <a:off x="5874575" y="243920"/>
              <a:ext cx="6177432" cy="6304361"/>
              <a:chOff x="6312271" y="497549"/>
              <a:chExt cx="5782430" cy="6050732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B973314E-E414-B65A-5AC0-F9FD64509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</a:blip>
              <a:stretch>
                <a:fillRect/>
              </a:stretch>
            </p:blipFill>
            <p:spPr>
              <a:xfrm rot="20355511">
                <a:off x="6312271" y="497549"/>
                <a:ext cx="2331275" cy="2331275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12E5B76B-DD73-7846-852A-4976212B5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</a:blip>
              <a:stretch>
                <a:fillRect/>
              </a:stretch>
            </p:blipFill>
            <p:spPr>
              <a:xfrm rot="2540740">
                <a:off x="9656824" y="1330450"/>
                <a:ext cx="1739587" cy="1739587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19ECC8DD-7035-4E09-4D70-5D99B5801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</a:blip>
              <a:stretch>
                <a:fillRect/>
              </a:stretch>
            </p:blipFill>
            <p:spPr>
              <a:xfrm>
                <a:off x="9143322" y="971489"/>
                <a:ext cx="661945" cy="661945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4B70647A-B1BA-AFE8-E0FF-95E20B840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</a:blip>
              <a:stretch>
                <a:fillRect/>
              </a:stretch>
            </p:blipFill>
            <p:spPr>
              <a:xfrm rot="20726826">
                <a:off x="8598474" y="2642116"/>
                <a:ext cx="1089695" cy="1089695"/>
              </a:xfrm>
              <a:prstGeom prst="rect">
                <a:avLst/>
              </a:prstGeom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981BE16C-AF8F-6B22-A722-FCDDFB304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</a:blip>
              <a:stretch>
                <a:fillRect/>
              </a:stretch>
            </p:blipFill>
            <p:spPr>
              <a:xfrm rot="1734630">
                <a:off x="8958537" y="3412117"/>
                <a:ext cx="3136164" cy="3136164"/>
              </a:xfrm>
              <a:prstGeom prst="rect">
                <a:avLst/>
              </a:prstGeom>
            </p:spPr>
          </p:pic>
        </p:grp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76203E8F-5A4F-D9CB-710C-D06E1092A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7094220" y="4319592"/>
              <a:ext cx="707163" cy="689692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9931567-84B9-7600-F4BA-F03AFB87C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 rot="19605979">
              <a:off x="7682875" y="4916501"/>
              <a:ext cx="707163" cy="689692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C97CF0A-E2B0-D66F-56AE-FEEA36F2B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 rot="1164286">
              <a:off x="6869565" y="5219022"/>
              <a:ext cx="707163" cy="68969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892917B-7B3A-22F1-BEFE-A6A1FE2D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 rot="1164286">
              <a:off x="6660328" y="2933403"/>
              <a:ext cx="966766" cy="942881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44DE1BC-757A-5D43-6FC2-1FB189027FDE}"/>
              </a:ext>
            </a:extLst>
          </p:cNvPr>
          <p:cNvSpPr txBox="1"/>
          <p:nvPr/>
        </p:nvSpPr>
        <p:spPr>
          <a:xfrm>
            <a:off x="4905935" y="537258"/>
            <a:ext cx="723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3200" b="1" i="0" dirty="0">
                <a:solidFill>
                  <a:srgbClr val="F0F6FC"/>
                </a:solidFill>
                <a:effectLst/>
                <a:latin typeface="-apple-system"/>
              </a:rPr>
              <a:t>Qual a relação entre a popularidade dos repositórios e as suas características de qualidade?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E138E-D0F1-5ED9-981D-06F6E6AF1EB8}"/>
              </a:ext>
            </a:extLst>
          </p:cNvPr>
          <p:cNvSpPr txBox="1"/>
          <p:nvPr/>
        </p:nvSpPr>
        <p:spPr>
          <a:xfrm>
            <a:off x="5691711" y="2518343"/>
            <a:ext cx="56589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400" b="1" i="0" dirty="0">
                <a:solidFill>
                  <a:srgbClr val="F0F6FC"/>
                </a:solidFill>
                <a:effectLst/>
                <a:latin typeface="-apple-system"/>
              </a:rPr>
              <a:t>Hipótese Informal:</a:t>
            </a:r>
            <a:r>
              <a:rPr lang="pt-BR" sz="2400" b="0" i="0" dirty="0">
                <a:solidFill>
                  <a:srgbClr val="F0F6FC"/>
                </a:solidFill>
                <a:effectLst/>
                <a:latin typeface="-apple-system"/>
              </a:rPr>
              <a:t> Repositórios mais populares tendem a apresentar melhores características de qualidade (CBO mais baixo, DIT mais alto, LCOM mais baixo). Isso ocorre porque projetos populares atraem mais colaboradores e estão sujeitos a um escrutínio maior, incentivando a adoção de boas práticas de design e codificação.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EB2C86-067A-A115-F645-E1BA2B700AB7}"/>
              </a:ext>
            </a:extLst>
          </p:cNvPr>
          <p:cNvSpPr txBox="1"/>
          <p:nvPr/>
        </p:nvSpPr>
        <p:spPr>
          <a:xfrm>
            <a:off x="710666" y="5482068"/>
            <a:ext cx="2498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Tamanho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1A587CD-1B26-54A7-227A-CA94C0BDB3C6}"/>
              </a:ext>
            </a:extLst>
          </p:cNvPr>
          <p:cNvSpPr txBox="1"/>
          <p:nvPr/>
        </p:nvSpPr>
        <p:spPr>
          <a:xfrm>
            <a:off x="739919" y="7436797"/>
            <a:ext cx="2402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022021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554">
        <p159:morph option="byObject"/>
      </p:transition>
    </mc:Choice>
    <mc:Fallback>
      <p:transition spd="slow" advTm="1554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5908eb0-0e8c-4221-b735-b88bfc688993}" enabled="0" method="" siteId="{35908eb0-0e8c-4221-b735-b88bfc68899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641</Words>
  <Application>Microsoft Office PowerPoint</Application>
  <PresentationFormat>Widescreen</PresentationFormat>
  <Paragraphs>141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Aharoni</vt:lpstr>
      <vt:lpstr>-apple-system</vt:lpstr>
      <vt:lpstr>Aptos</vt:lpstr>
      <vt:lpstr>Aptos Display</vt:lpstr>
      <vt:lpstr>Arial</vt:lpstr>
      <vt:lpstr>Berlin Sans FB Demi</vt:lpstr>
      <vt:lpstr>Franklin Gothic Heavy</vt:lpstr>
      <vt:lpstr>Franklin Gothic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Fernandes de Souza</dc:creator>
  <cp:lastModifiedBy>Vitor Fernandes de Souza</cp:lastModifiedBy>
  <cp:revision>1</cp:revision>
  <dcterms:created xsi:type="dcterms:W3CDTF">2025-09-21T16:21:40Z</dcterms:created>
  <dcterms:modified xsi:type="dcterms:W3CDTF">2025-09-21T18:39:30Z</dcterms:modified>
</cp:coreProperties>
</file>