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5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Grafik 112"/>
          <p:cNvPicPr/>
          <p:nvPr/>
        </p:nvPicPr>
        <p:blipFill>
          <a:blip/>
          <a:stretch/>
        </p:blipFill>
        <p:spPr>
          <a:xfrm>
            <a:off x="1043640" y="2323800"/>
            <a:ext cx="6777000" cy="3508560"/>
          </a:xfrm>
          <a:prstGeom prst="rect">
            <a:avLst/>
          </a:prstGeom>
          <a:ln>
            <a:noFill/>
          </a:ln>
        </p:spPr>
      </p:pic>
      <p:pic>
        <p:nvPicPr>
          <p:cNvPr id="114" name="Grafik 113"/>
          <p:cNvPicPr/>
          <p:nvPr/>
        </p:nvPicPr>
        <p:blipFill>
          <a:blip/>
          <a:stretch/>
        </p:blipFill>
        <p:spPr>
          <a:xfrm>
            <a:off x="1043640" y="2323800"/>
            <a:ext cx="6777000" cy="350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9" name="Grafik 188"/>
          <p:cNvPicPr/>
          <p:nvPr/>
        </p:nvPicPr>
        <p:blipFill>
          <a:blip/>
          <a:stretch/>
        </p:blipFill>
        <p:spPr>
          <a:xfrm>
            <a:off x="1043640" y="2323800"/>
            <a:ext cx="6777000" cy="3508560"/>
          </a:xfrm>
          <a:prstGeom prst="rect">
            <a:avLst/>
          </a:prstGeom>
          <a:ln>
            <a:noFill/>
          </a:ln>
        </p:spPr>
      </p:pic>
      <p:pic>
        <p:nvPicPr>
          <p:cNvPr id="190" name="Grafik 189"/>
          <p:cNvPicPr/>
          <p:nvPr/>
        </p:nvPicPr>
        <p:blipFill>
          <a:blip/>
          <a:stretch/>
        </p:blipFill>
        <p:spPr>
          <a:xfrm>
            <a:off x="1043640" y="2323800"/>
            <a:ext cx="6777000" cy="350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043640" y="1027800"/>
            <a:ext cx="702432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04364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350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16200" y="415656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4364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16200" y="2323800"/>
            <a:ext cx="330696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043640" y="4156560"/>
            <a:ext cx="6777000" cy="1673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9ECA-FCD4-4094-824D-AB01DDDFBF0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7825-E9DF-45B4-8ADA-B273C3D825E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9216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7776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30636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1414800" y="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50040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72900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 rot="10800000">
            <a:off x="8307360" y="6858000"/>
            <a:ext cx="1599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8"/>
          <p:cNvSpPr/>
          <p:nvPr/>
        </p:nvSpPr>
        <p:spPr>
          <a:xfrm rot="10800000">
            <a:off x="9221760" y="685800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 rot="10800000">
            <a:off x="8993160" y="685800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>
            <a:off x="3887640" y="0"/>
            <a:ext cx="28191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>
            <a:off x="2973240" y="0"/>
            <a:ext cx="45684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2"/>
          <p:cNvSpPr/>
          <p:nvPr/>
        </p:nvSpPr>
        <p:spPr>
          <a:xfrm>
            <a:off x="3201840" y="0"/>
            <a:ext cx="761760" cy="68576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3"/>
          <p:cNvSpPr/>
          <p:nvPr/>
        </p:nvSpPr>
        <p:spPr>
          <a:xfrm>
            <a:off x="65880" y="5034960"/>
            <a:ext cx="9143640" cy="1175400"/>
          </a:xfrm>
          <a:custGeom>
            <a:avLst/>
            <a:gdLst/>
            <a:ahLst/>
            <a:cxn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4"/>
          <p:cNvSpPr/>
          <p:nvPr/>
        </p:nvSpPr>
        <p:spPr>
          <a:xfrm>
            <a:off x="65880" y="3467520"/>
            <a:ext cx="9143640" cy="890280"/>
          </a:xfrm>
          <a:custGeom>
            <a:avLst/>
            <a:gdLst/>
            <a:ahLst/>
            <a:cxn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5"/>
          <p:cNvSpPr/>
          <p:nvPr/>
        </p:nvSpPr>
        <p:spPr>
          <a:xfrm>
            <a:off x="54000" y="5640840"/>
            <a:ext cx="3004200" cy="1211040"/>
          </a:xfrm>
          <a:custGeom>
            <a:avLst/>
            <a:gdLst/>
            <a:ahLst/>
            <a:cxn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6"/>
          <p:cNvSpPr/>
          <p:nvPr/>
        </p:nvSpPr>
        <p:spPr>
          <a:xfrm>
            <a:off x="65880" y="5284440"/>
            <a:ext cx="9143640" cy="1478160"/>
          </a:xfrm>
          <a:custGeom>
            <a:avLst/>
            <a:gdLst/>
            <a:ahLst/>
            <a:cxn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7"/>
          <p:cNvSpPr/>
          <p:nvPr/>
        </p:nvSpPr>
        <p:spPr>
          <a:xfrm>
            <a:off x="2215080" y="5132160"/>
            <a:ext cx="6982200" cy="1719720"/>
          </a:xfrm>
          <a:custGeom>
            <a:avLst/>
            <a:gdLst/>
            <a:ahLst/>
            <a:cxn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8"/>
          <p:cNvSpPr/>
          <p:nvPr/>
        </p:nvSpPr>
        <p:spPr>
          <a:xfrm rot="1800000">
            <a:off x="307368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9"/>
          <p:cNvSpPr/>
          <p:nvPr/>
        </p:nvSpPr>
        <p:spPr>
          <a:xfrm rot="1800000">
            <a:off x="379764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0"/>
          <p:cNvSpPr/>
          <p:nvPr/>
        </p:nvSpPr>
        <p:spPr>
          <a:xfrm rot="1800000">
            <a:off x="3807360" y="15922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1"/>
          <p:cNvSpPr/>
          <p:nvPr/>
        </p:nvSpPr>
        <p:spPr>
          <a:xfrm rot="1800000">
            <a:off x="3054600" y="3254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2"/>
          <p:cNvSpPr/>
          <p:nvPr/>
        </p:nvSpPr>
        <p:spPr>
          <a:xfrm rot="1800000">
            <a:off x="4540680" y="53830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3"/>
          <p:cNvSpPr/>
          <p:nvPr/>
        </p:nvSpPr>
        <p:spPr>
          <a:xfrm rot="1800000">
            <a:off x="-304560" y="4201200"/>
            <a:ext cx="1261080" cy="1387800"/>
          </a:xfrm>
          <a:custGeom>
            <a:avLst/>
            <a:gdLst/>
            <a:ahLst/>
            <a:cxn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4"/>
          <p:cNvSpPr/>
          <p:nvPr/>
        </p:nvSpPr>
        <p:spPr>
          <a:xfrm rot="1800000">
            <a:off x="101880" y="54021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5"/>
          <p:cNvSpPr/>
          <p:nvPr/>
        </p:nvSpPr>
        <p:spPr>
          <a:xfrm rot="1800000">
            <a:off x="130680" y="284940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6"/>
          <p:cNvSpPr/>
          <p:nvPr/>
        </p:nvSpPr>
        <p:spPr>
          <a:xfrm rot="1800000">
            <a:off x="854280" y="412596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7"/>
          <p:cNvSpPr/>
          <p:nvPr/>
        </p:nvSpPr>
        <p:spPr>
          <a:xfrm rot="1800000">
            <a:off x="1587960" y="54115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8"/>
          <p:cNvSpPr/>
          <p:nvPr/>
        </p:nvSpPr>
        <p:spPr>
          <a:xfrm rot="1800000">
            <a:off x="1607040" y="285912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9"/>
          <p:cNvSpPr/>
          <p:nvPr/>
        </p:nvSpPr>
        <p:spPr>
          <a:xfrm rot="1800000">
            <a:off x="873360" y="1563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0"/>
          <p:cNvSpPr/>
          <p:nvPr/>
        </p:nvSpPr>
        <p:spPr>
          <a:xfrm rot="1800000">
            <a:off x="6883920" y="41446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1"/>
          <p:cNvSpPr/>
          <p:nvPr/>
        </p:nvSpPr>
        <p:spPr>
          <a:xfrm rot="1800000">
            <a:off x="7626600" y="542124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2"/>
          <p:cNvSpPr/>
          <p:nvPr/>
        </p:nvSpPr>
        <p:spPr>
          <a:xfrm rot="1800000">
            <a:off x="7626600" y="2868480"/>
            <a:ext cx="1600920" cy="138780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3"/>
          <p:cNvSpPr/>
          <p:nvPr/>
        </p:nvSpPr>
        <p:spPr>
          <a:xfrm rot="1800000">
            <a:off x="8384040" y="4055400"/>
            <a:ext cx="1243080" cy="1387800"/>
          </a:xfrm>
          <a:custGeom>
            <a:avLst/>
            <a:gdLst/>
            <a:ahLst/>
            <a:cxn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4"/>
          <p:cNvSpPr/>
          <p:nvPr/>
        </p:nvSpPr>
        <p:spPr>
          <a:xfrm rot="1800000">
            <a:off x="8384040" y="1511280"/>
            <a:ext cx="1241640" cy="1388520"/>
          </a:xfrm>
          <a:custGeom>
            <a:avLst/>
            <a:gdLst/>
            <a:ahLst/>
            <a:cxn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5"/>
          <p:cNvSpPr/>
          <p:nvPr/>
        </p:nvSpPr>
        <p:spPr>
          <a:xfrm>
            <a:off x="457200" y="333360"/>
            <a:ext cx="8229240" cy="618516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6"/>
          <p:cNvSpPr/>
          <p:nvPr/>
        </p:nvSpPr>
        <p:spPr>
          <a:xfrm>
            <a:off x="4561200" y="-21600"/>
            <a:ext cx="3678840" cy="698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7"/>
          <p:cNvSpPr/>
          <p:nvPr/>
        </p:nvSpPr>
        <p:spPr>
          <a:xfrm>
            <a:off x="4649040" y="-21600"/>
            <a:ext cx="3504960" cy="623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43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Titelmasterformat durch Klicken bearbeiten</a:t>
            </a:r>
            <a:endParaRPr/>
          </a:p>
        </p:txBody>
      </p:sp>
      <p:sp>
        <p:nvSpPr>
          <p:cNvPr id="153" name="PlaceHolder 39"/>
          <p:cNvSpPr>
            <a:spLocks noGrp="1"/>
          </p:cNvSpPr>
          <p:nvPr>
            <p:ph type="body"/>
          </p:nvPr>
        </p:nvSpPr>
        <p:spPr>
          <a:xfrm>
            <a:off x="1043640" y="2323800"/>
            <a:ext cx="6777000" cy="3508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Format des Gliederungstextes durch Klicken bearbeiten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Zweite Gliederungsebene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Dritte Gliederungsebene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Vierte Gliederungsebene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Fünfte Gliederungsebene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Sechste Gliederungsebene</a:t>
            </a:r>
            <a:endParaRPr/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Siebte GliederungsebeneTextmasterformat bearbeiten</a:t>
            </a:r>
            <a:endParaRPr/>
          </a:p>
          <a:p>
            <a:pPr marL="640080" lvl="1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de-DE" sz="22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Zweite Ebene</a:t>
            </a:r>
            <a:endParaRPr/>
          </a:p>
          <a:p>
            <a:pPr marL="914400" lvl="2" indent="-22824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de-DE" sz="20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Dritte Ebene</a:t>
            </a:r>
            <a:endParaRPr/>
          </a:p>
          <a:p>
            <a:pPr marL="1124640" lvl="3" indent="-22824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de-DE" sz="18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Vierte Ebene</a:t>
            </a:r>
            <a:endParaRPr/>
          </a:p>
          <a:p>
            <a:pPr marL="1325880" lvl="4" indent="-22824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lang="de-DE" sz="16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Fünfte Ebene</a:t>
            </a:r>
            <a:endParaRPr/>
          </a:p>
        </p:txBody>
      </p:sp>
      <p:sp>
        <p:nvSpPr>
          <p:cNvPr id="154" name="PlaceHolder 40"/>
          <p:cNvSpPr>
            <a:spLocks noGrp="1"/>
          </p:cNvSpPr>
          <p:nvPr>
            <p:ph type="dt"/>
          </p:nvPr>
        </p:nvSpPr>
        <p:spPr>
          <a:xfrm>
            <a:off x="5997240" y="22464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16.11.15</a:t>
            </a:r>
            <a:endParaRPr/>
          </a:p>
        </p:txBody>
      </p:sp>
      <p:sp>
        <p:nvSpPr>
          <p:cNvPr id="155" name="PlaceHolder 41"/>
          <p:cNvSpPr>
            <a:spLocks noGrp="1"/>
          </p:cNvSpPr>
          <p:nvPr>
            <p:ph type="ftr"/>
          </p:nvPr>
        </p:nvSpPr>
        <p:spPr>
          <a:xfrm>
            <a:off x="4641480" y="5852160"/>
            <a:ext cx="35017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6" name="PlaceHolder 42"/>
          <p:cNvSpPr>
            <a:spLocks noGrp="1"/>
          </p:cNvSpPr>
          <p:nvPr>
            <p:ph type="sldNum"/>
          </p:nvPr>
        </p:nvSpPr>
        <p:spPr>
          <a:xfrm>
            <a:off x="4649040" y="224640"/>
            <a:ext cx="13316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3FB6E8E-2D29-4953-B529-255732AE6CC5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716000" y="1845000"/>
            <a:ext cx="3313080" cy="1701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36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Steve‘s Adventure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733280" y="4421160"/>
            <a:ext cx="3309480" cy="1260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800" strike="noStrike" spc="-1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Von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800" strike="noStrike" spc="-1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Andreas Maisch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800" strike="noStrike" spc="-1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Patrick Kiermasch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800" strike="noStrike" spc="-1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Johann Töws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19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20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B2CC7BB-063B-4398-B7B8-40D07E13C4C6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22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23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A9B1A6A-889C-4399-9E83-C44337CBDDBA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25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26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DAB9BB0-D89B-4FDE-9ADF-F4FAA05F5D21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28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29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A578AE6-23D7-4F2E-97B4-F3B5AB5B54ED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31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32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0E74B01-5C80-4435-9E04-EC091A61E8F9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34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35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CA9CC7C-20AC-45E7-82C6-142CE526C6A9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37" name="Inhaltsplatzhalter 5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38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D7C567E-A83A-4B4F-AA63-BC102AF77623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40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41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4945442-8C0B-4E5B-9DFB-EA812E50E5A9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43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44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78A20B8-CB9A-42A2-BE2C-BEF5BB58D593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46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47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82E0845-5B22-4467-A666-B348A06FD24D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43640" y="33264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Steve‘s Adventure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1043640" y="1628640"/>
            <a:ext cx="6777000" cy="4203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760">
              <a:lnSpc>
                <a:spcPct val="100000"/>
              </a:lnSpc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Was als ganz normaler Tag in Steve‘s Leben beginnt wird von Block zu Block schlimmer. Durch einen Fehler im Block-Zeit-Kontinuum gerät Steve in eine für ihn unbekannte Welt. Er wird mit neuen Gefahren konfrontiert und weiß sich nicht weiter zu helfen...</a:t>
            </a:r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363C448-C67F-49B5-995C-0648D8972CE0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49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50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B254CAD-2E00-4CF1-B0EA-2BBC9DF03FAF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Risiken
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"/>
            </a:pPr>
            <a:r>
              <a:rPr lang="de-DE" sz="22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Lange Renderzeiten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2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Letzte Projektwoche fürs rendern einplanen</a:t>
            </a:r>
            <a:endParaRPr/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"/>
            </a:pPr>
            <a:r>
              <a:rPr lang="de-DE" sz="22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Unpassende Lichtverhältnisse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2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Szenen überarbeiten</a:t>
            </a:r>
            <a:endParaRPr/>
          </a:p>
          <a:p>
            <a:pPr marL="343080" indent="-27396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"/>
            </a:pPr>
            <a:r>
              <a:rPr lang="de-DE" sz="22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Animationen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2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Ggf. nicht sichtbar in der Kameraeinstellung</a:t>
            </a:r>
            <a:endParaRPr/>
          </a:p>
        </p:txBody>
      </p:sp>
      <p:sp>
        <p:nvSpPr>
          <p:cNvPr id="253" name="TextShape 3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A8D7073-80E4-47BC-9D5F-C66D8639559C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Meilensteine
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0B459B1-2741-4411-901E-2982C638E3A3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</a:t>
            </a:fld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1043640" y="2277000"/>
            <a:ext cx="6777000" cy="350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68760">
              <a:lnSpc>
                <a:spcPct val="100000"/>
              </a:lnSpc>
            </a:pPr>
            <a:r>
              <a:rPr lang="de-DE" sz="2400" b="1" u="sng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1. Meilenstein</a:t>
            </a:r>
            <a:endParaRPr/>
          </a:p>
          <a:p>
            <a:pPr marL="68760">
              <a:lnSpc>
                <a:spcPct val="100000"/>
              </a:lnSpc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Kameraführung</a:t>
            </a:r>
            <a:endParaRPr/>
          </a:p>
          <a:p>
            <a:pPr marL="68760">
              <a:lnSpc>
                <a:spcPct val="100000"/>
              </a:lnSpc>
            </a:pPr>
            <a:endParaRPr/>
          </a:p>
          <a:p>
            <a:pPr marL="68760">
              <a:lnSpc>
                <a:spcPct val="100000"/>
              </a:lnSpc>
            </a:pPr>
            <a:r>
              <a:rPr lang="de-DE" sz="2400" b="1" u="sng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2. Meilenstein</a:t>
            </a:r>
            <a:endParaRPr/>
          </a:p>
          <a:p>
            <a:pPr marL="68760">
              <a:lnSpc>
                <a:spcPct val="100000"/>
              </a:lnSpc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alle Modelle fertig</a:t>
            </a:r>
            <a:endParaRPr/>
          </a:p>
          <a:p>
            <a:pPr marL="68760">
              <a:lnSpc>
                <a:spcPct val="100000"/>
              </a:lnSpc>
            </a:pPr>
            <a:endParaRPr/>
          </a:p>
          <a:p>
            <a:pPr marL="68760">
              <a:lnSpc>
                <a:spcPct val="100000"/>
              </a:lnSpc>
            </a:pPr>
            <a:r>
              <a:rPr lang="de-DE" sz="2400" b="1" u="sng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3. Meilenstein</a:t>
            </a:r>
            <a:endParaRPr/>
          </a:p>
          <a:p>
            <a:pPr marL="68760">
              <a:lnSpc>
                <a:spcPct val="100000"/>
              </a:lnSpc>
            </a:pPr>
            <a:r>
              <a:rPr lang="de-DE" sz="2400" strike="noStrike" spc="-1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 Lichtverhältnisse</a:t>
            </a:r>
            <a:endParaRPr/>
          </a:p>
          <a:p>
            <a:pPr marL="68760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Zeitplan
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21F255-D48D-4BDC-BD91-0F5A1A038BF8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4</a:t>
            </a:fld>
            <a:endParaRPr/>
          </a:p>
        </p:txBody>
      </p:sp>
      <p:sp>
        <p:nvSpPr>
          <p:cNvPr id="201" name="TextShape 3"/>
          <p:cNvSpPr txBox="1"/>
          <p:nvPr/>
        </p:nvSpPr>
        <p:spPr>
          <a:xfrm>
            <a:off x="1043640" y="2323800"/>
            <a:ext cx="6777000" cy="3508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202" name="Grafik 201"/>
          <p:cNvPicPr/>
          <p:nvPr/>
        </p:nvPicPr>
        <p:blipFill>
          <a:blip r:embed="rId2"/>
          <a:stretch/>
        </p:blipFill>
        <p:spPr>
          <a:xfrm>
            <a:off x="0" y="1614600"/>
            <a:ext cx="9143640" cy="515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04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05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554FBE3-2F4E-4C7D-910C-1C868BC85473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07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08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4BF0C8E-755E-4C35-BB98-88996CADBC54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10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11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D75C906-539E-409A-9459-1912A8BA1D0B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13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14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21EE499-43CD-4FCA-8965-8366638C0965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43640" y="1027800"/>
            <a:ext cx="702432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4000" strike="noStrike" spc="-1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Storyboard</a:t>
            </a:r>
            <a:endParaRPr/>
          </a:p>
        </p:txBody>
      </p:sp>
      <p:pic>
        <p:nvPicPr>
          <p:cNvPr id="216" name="Inhaltsplatzhalter 4"/>
          <p:cNvPicPr/>
          <p:nvPr/>
        </p:nvPicPr>
        <p:blipFill>
          <a:blip r:embed="rId2"/>
          <a:stretch/>
        </p:blipFill>
        <p:spPr>
          <a:xfrm>
            <a:off x="1312920" y="2324160"/>
            <a:ext cx="6236640" cy="3507840"/>
          </a:xfrm>
          <a:prstGeom prst="rect">
            <a:avLst/>
          </a:prstGeom>
          <a:ln>
            <a:noFill/>
          </a:ln>
        </p:spPr>
      </p:pic>
      <p:sp>
        <p:nvSpPr>
          <p:cNvPr id="217" name="TextShape 2"/>
          <p:cNvSpPr txBox="1"/>
          <p:nvPr/>
        </p:nvSpPr>
        <p:spPr>
          <a:xfrm>
            <a:off x="4649040" y="224640"/>
            <a:ext cx="1331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B8C7934-FE5E-4CFF-9C6D-6945D18DFDB0}" type="slidenum">
              <a:rPr lang="de-DE" sz="1200" strike="noStrike" spc="-1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130</Words>
  <Application>Microsoft Office PowerPoint</Application>
  <PresentationFormat>Bildschirmpräsentation (4:3)</PresentationFormat>
  <Paragraphs>60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DejaVu Sans</vt:lpstr>
      <vt:lpstr>StarSymbol</vt:lpstr>
      <vt:lpstr>Wingdings 2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Survivalrun</dc:title>
  <dc:creator>demon</dc:creator>
  <cp:lastModifiedBy>demon</cp:lastModifiedBy>
  <cp:revision>26</cp:revision>
  <dcterms:created xsi:type="dcterms:W3CDTF">2015-06-20T12:53:10Z</dcterms:created>
  <dcterms:modified xsi:type="dcterms:W3CDTF">2015-12-13T16:27:17Z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