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256" r:id="rId3"/>
    <p:sldId id="279" r:id="rId4"/>
    <p:sldId id="281" r:id="rId5"/>
    <p:sldId id="257" r:id="rId6"/>
    <p:sldId id="282" r:id="rId7"/>
    <p:sldId id="259" r:id="rId8"/>
    <p:sldId id="287" r:id="rId9"/>
    <p:sldId id="308" r:id="rId10"/>
    <p:sldId id="288" r:id="rId11"/>
    <p:sldId id="289" r:id="rId12"/>
    <p:sldId id="290" r:id="rId13"/>
    <p:sldId id="284" r:id="rId14"/>
    <p:sldId id="262" r:id="rId15"/>
    <p:sldId id="278" r:id="rId16"/>
    <p:sldId id="291" r:id="rId17"/>
    <p:sldId id="292" r:id="rId18"/>
    <p:sldId id="293" r:id="rId19"/>
    <p:sldId id="294" r:id="rId20"/>
    <p:sldId id="295" r:id="rId21"/>
    <p:sldId id="297" r:id="rId22"/>
    <p:sldId id="296" r:id="rId23"/>
    <p:sldId id="276" r:id="rId24"/>
    <p:sldId id="263" r:id="rId25"/>
    <p:sldId id="264" r:id="rId26"/>
    <p:sldId id="300" r:id="rId27"/>
    <p:sldId id="302" r:id="rId28"/>
    <p:sldId id="307" r:id="rId29"/>
    <p:sldId id="303" r:id="rId30"/>
    <p:sldId id="304" r:id="rId31"/>
    <p:sldId id="274" r:id="rId32"/>
  </p:sldIdLst>
  <p:sldSz cx="12192000" cy="6858000"/>
  <p:notesSz cx="10234613" cy="71040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BA9CEC-C224-439E-8F4B-74980B0CB1AF}" v="5768" dt="2024-02-15T14:03:22.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76" autoAdjust="0"/>
  </p:normalViewPr>
  <p:slideViewPr>
    <p:cSldViewPr snapToGrid="0">
      <p:cViewPr varScale="1">
        <p:scale>
          <a:sx n="66" d="100"/>
          <a:sy n="66" d="100"/>
        </p:scale>
        <p:origin x="36" y="1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CHIDA Muneaki" userId="654b8dfa-0bf2-4beb-8bc9-c8d795e32a72" providerId="ADAL" clId="{40BA9CEC-C224-439E-8F4B-74980B0CB1AF}"/>
    <pc:docChg chg="undo redo custSel addSld delSld modSld sldOrd modNotesMaster">
      <pc:chgData name="UCHIDA Muneaki" userId="654b8dfa-0bf2-4beb-8bc9-c8d795e32a72" providerId="ADAL" clId="{40BA9CEC-C224-439E-8F4B-74980B0CB1AF}" dt="2024-02-15T14:03:22.759" v="22877"/>
      <pc:docMkLst>
        <pc:docMk/>
      </pc:docMkLst>
      <pc:sldChg chg="delSp modSp mod modNotes">
        <pc:chgData name="UCHIDA Muneaki" userId="654b8dfa-0bf2-4beb-8bc9-c8d795e32a72" providerId="ADAL" clId="{40BA9CEC-C224-439E-8F4B-74980B0CB1AF}" dt="2024-02-13T03:42:00.399" v="16045" actId="478"/>
        <pc:sldMkLst>
          <pc:docMk/>
          <pc:sldMk cId="0" sldId="256"/>
        </pc:sldMkLst>
        <pc:spChg chg="del">
          <ac:chgData name="UCHIDA Muneaki" userId="654b8dfa-0bf2-4beb-8bc9-c8d795e32a72" providerId="ADAL" clId="{40BA9CEC-C224-439E-8F4B-74980B0CB1AF}" dt="2024-02-13T03:42:00.399" v="16045" actId="478"/>
          <ac:spMkLst>
            <pc:docMk/>
            <pc:sldMk cId="0" sldId="256"/>
            <ac:spMk id="2" creationId="{8D9607EF-43CF-3884-1200-FFEC6A9BAA5A}"/>
          </ac:spMkLst>
        </pc:spChg>
        <pc:spChg chg="mod">
          <ac:chgData name="UCHIDA Muneaki" userId="654b8dfa-0bf2-4beb-8bc9-c8d795e32a72" providerId="ADAL" clId="{40BA9CEC-C224-439E-8F4B-74980B0CB1AF}" dt="2024-02-08T09:46:18.112" v="123" actId="14100"/>
          <ac:spMkLst>
            <pc:docMk/>
            <pc:sldMk cId="0" sldId="256"/>
            <ac:spMk id="88" creationId="{00000000-0000-0000-0000-000000000000}"/>
          </ac:spMkLst>
        </pc:spChg>
        <pc:spChg chg="mod">
          <ac:chgData name="UCHIDA Muneaki" userId="654b8dfa-0bf2-4beb-8bc9-c8d795e32a72" providerId="ADAL" clId="{40BA9CEC-C224-439E-8F4B-74980B0CB1AF}" dt="2024-02-08T09:46:38.317" v="175"/>
          <ac:spMkLst>
            <pc:docMk/>
            <pc:sldMk cId="0" sldId="256"/>
            <ac:spMk id="89" creationId="{00000000-0000-0000-0000-000000000000}"/>
          </ac:spMkLst>
        </pc:spChg>
      </pc:sldChg>
      <pc:sldChg chg="addSp delSp modSp mod setBg addAnim delAnim modAnim modNotes modNotesTx">
        <pc:chgData name="UCHIDA Muneaki" userId="654b8dfa-0bf2-4beb-8bc9-c8d795e32a72" providerId="ADAL" clId="{40BA9CEC-C224-439E-8F4B-74980B0CB1AF}" dt="2024-02-15T08:49:08.756" v="20337"/>
        <pc:sldMkLst>
          <pc:docMk/>
          <pc:sldMk cId="0" sldId="257"/>
        </pc:sldMkLst>
        <pc:spChg chg="add del mod">
          <ac:chgData name="UCHIDA Muneaki" userId="654b8dfa-0bf2-4beb-8bc9-c8d795e32a72" providerId="ADAL" clId="{40BA9CEC-C224-439E-8F4B-74980B0CB1AF}" dt="2024-02-08T09:57:38.823" v="675" actId="21"/>
          <ac:spMkLst>
            <pc:docMk/>
            <pc:sldMk cId="0" sldId="257"/>
            <ac:spMk id="2" creationId="{CC9D151B-958B-96B6-8F69-EFEC31B17FA3}"/>
          </ac:spMkLst>
        </pc:spChg>
        <pc:spChg chg="add del mod">
          <ac:chgData name="UCHIDA Muneaki" userId="654b8dfa-0bf2-4beb-8bc9-c8d795e32a72" providerId="ADAL" clId="{40BA9CEC-C224-439E-8F4B-74980B0CB1AF}" dt="2024-02-08T09:57:38.823" v="675" actId="21"/>
          <ac:spMkLst>
            <pc:docMk/>
            <pc:sldMk cId="0" sldId="257"/>
            <ac:spMk id="3" creationId="{D50427F8-2AC0-DA26-8B74-6F356E6FEB8F}"/>
          </ac:spMkLst>
        </pc:spChg>
        <pc:spChg chg="add del mod">
          <ac:chgData name="UCHIDA Muneaki" userId="654b8dfa-0bf2-4beb-8bc9-c8d795e32a72" providerId="ADAL" clId="{40BA9CEC-C224-439E-8F4B-74980B0CB1AF}" dt="2024-02-08T09:57:38.823" v="675" actId="21"/>
          <ac:spMkLst>
            <pc:docMk/>
            <pc:sldMk cId="0" sldId="257"/>
            <ac:spMk id="4" creationId="{F8AD645D-EC91-90E5-20F4-7E43571952C8}"/>
          </ac:spMkLst>
        </pc:spChg>
        <pc:spChg chg="add del mod">
          <ac:chgData name="UCHIDA Muneaki" userId="654b8dfa-0bf2-4beb-8bc9-c8d795e32a72" providerId="ADAL" clId="{40BA9CEC-C224-439E-8F4B-74980B0CB1AF}" dt="2024-02-08T09:57:38.823" v="675" actId="21"/>
          <ac:spMkLst>
            <pc:docMk/>
            <pc:sldMk cId="0" sldId="257"/>
            <ac:spMk id="5" creationId="{F76F8117-2C9F-7AF0-1611-63C3296D6933}"/>
          </ac:spMkLst>
        </pc:spChg>
        <pc:spChg chg="add del mod">
          <ac:chgData name="UCHIDA Muneaki" userId="654b8dfa-0bf2-4beb-8bc9-c8d795e32a72" providerId="ADAL" clId="{40BA9CEC-C224-439E-8F4B-74980B0CB1AF}" dt="2024-02-08T09:57:38.823" v="675" actId="21"/>
          <ac:spMkLst>
            <pc:docMk/>
            <pc:sldMk cId="0" sldId="257"/>
            <ac:spMk id="6" creationId="{3E27EA61-C04A-46FF-7261-4D43B6DE25F5}"/>
          </ac:spMkLst>
        </pc:spChg>
        <pc:spChg chg="add del mod topLvl">
          <ac:chgData name="UCHIDA Muneaki" userId="654b8dfa-0bf2-4beb-8bc9-c8d795e32a72" providerId="ADAL" clId="{40BA9CEC-C224-439E-8F4B-74980B0CB1AF}" dt="2024-02-08T10:26:12.708" v="944" actId="478"/>
          <ac:spMkLst>
            <pc:docMk/>
            <pc:sldMk cId="0" sldId="257"/>
            <ac:spMk id="7" creationId="{D80B795F-0EA1-4477-38D7-74220AEE7595}"/>
          </ac:spMkLst>
        </pc:spChg>
        <pc:spChg chg="add del mod topLvl">
          <ac:chgData name="UCHIDA Muneaki" userId="654b8dfa-0bf2-4beb-8bc9-c8d795e32a72" providerId="ADAL" clId="{40BA9CEC-C224-439E-8F4B-74980B0CB1AF}" dt="2024-02-08T10:26:12.708" v="944" actId="478"/>
          <ac:spMkLst>
            <pc:docMk/>
            <pc:sldMk cId="0" sldId="257"/>
            <ac:spMk id="8" creationId="{EA77BD53-B0FE-BC7B-4087-C9B52DEAD25D}"/>
          </ac:spMkLst>
        </pc:spChg>
        <pc:spChg chg="add del mod topLvl">
          <ac:chgData name="UCHIDA Muneaki" userId="654b8dfa-0bf2-4beb-8bc9-c8d795e32a72" providerId="ADAL" clId="{40BA9CEC-C224-439E-8F4B-74980B0CB1AF}" dt="2024-02-08T10:26:12.708" v="944" actId="478"/>
          <ac:spMkLst>
            <pc:docMk/>
            <pc:sldMk cId="0" sldId="257"/>
            <ac:spMk id="9" creationId="{BFEA6908-51F7-FA78-BCF4-89F12503F68B}"/>
          </ac:spMkLst>
        </pc:spChg>
        <pc:spChg chg="add del mod topLvl">
          <ac:chgData name="UCHIDA Muneaki" userId="654b8dfa-0bf2-4beb-8bc9-c8d795e32a72" providerId="ADAL" clId="{40BA9CEC-C224-439E-8F4B-74980B0CB1AF}" dt="2024-02-08T10:26:12.708" v="944" actId="478"/>
          <ac:spMkLst>
            <pc:docMk/>
            <pc:sldMk cId="0" sldId="257"/>
            <ac:spMk id="10" creationId="{6D18C55D-5108-6C61-5C2C-EE327804FABC}"/>
          </ac:spMkLst>
        </pc:spChg>
        <pc:spChg chg="add del mod topLvl">
          <ac:chgData name="UCHIDA Muneaki" userId="654b8dfa-0bf2-4beb-8bc9-c8d795e32a72" providerId="ADAL" clId="{40BA9CEC-C224-439E-8F4B-74980B0CB1AF}" dt="2024-02-08T10:26:12.708" v="944" actId="478"/>
          <ac:spMkLst>
            <pc:docMk/>
            <pc:sldMk cId="0" sldId="257"/>
            <ac:spMk id="11" creationId="{511E15B7-BD7B-BB93-4978-41783B0906F3}"/>
          </ac:spMkLst>
        </pc:spChg>
        <pc:spChg chg="add del mod topLvl">
          <ac:chgData name="UCHIDA Muneaki" userId="654b8dfa-0bf2-4beb-8bc9-c8d795e32a72" providerId="ADAL" clId="{40BA9CEC-C224-439E-8F4B-74980B0CB1AF}" dt="2024-02-08T10:26:12.708" v="944" actId="478"/>
          <ac:spMkLst>
            <pc:docMk/>
            <pc:sldMk cId="0" sldId="257"/>
            <ac:spMk id="12" creationId="{B5FCA3CD-F5A2-18E3-3650-76617D27519F}"/>
          </ac:spMkLst>
        </pc:spChg>
        <pc:spChg chg="add del mod">
          <ac:chgData name="UCHIDA Muneaki" userId="654b8dfa-0bf2-4beb-8bc9-c8d795e32a72" providerId="ADAL" clId="{40BA9CEC-C224-439E-8F4B-74980B0CB1AF}" dt="2024-02-08T10:02:24.944" v="699" actId="478"/>
          <ac:spMkLst>
            <pc:docMk/>
            <pc:sldMk cId="0" sldId="257"/>
            <ac:spMk id="13" creationId="{1C055B68-40C3-007F-E3CF-0FE5D61FA482}"/>
          </ac:spMkLst>
        </pc:spChg>
        <pc:spChg chg="add del mod">
          <ac:chgData name="UCHIDA Muneaki" userId="654b8dfa-0bf2-4beb-8bc9-c8d795e32a72" providerId="ADAL" clId="{40BA9CEC-C224-439E-8F4B-74980B0CB1AF}" dt="2024-02-08T10:02:24.944" v="699" actId="478"/>
          <ac:spMkLst>
            <pc:docMk/>
            <pc:sldMk cId="0" sldId="257"/>
            <ac:spMk id="14" creationId="{465BA180-84C6-E62D-9CD9-A699ECCD71D4}"/>
          </ac:spMkLst>
        </pc:spChg>
        <pc:spChg chg="add del mod">
          <ac:chgData name="UCHIDA Muneaki" userId="654b8dfa-0bf2-4beb-8bc9-c8d795e32a72" providerId="ADAL" clId="{40BA9CEC-C224-439E-8F4B-74980B0CB1AF}" dt="2024-02-08T10:02:24.944" v="699" actId="478"/>
          <ac:spMkLst>
            <pc:docMk/>
            <pc:sldMk cId="0" sldId="257"/>
            <ac:spMk id="15" creationId="{00FB9F00-8EAC-3D46-42D7-42740358DB82}"/>
          </ac:spMkLst>
        </pc:spChg>
        <pc:spChg chg="add del mod">
          <ac:chgData name="UCHIDA Muneaki" userId="654b8dfa-0bf2-4beb-8bc9-c8d795e32a72" providerId="ADAL" clId="{40BA9CEC-C224-439E-8F4B-74980B0CB1AF}" dt="2024-02-08T10:02:24.944" v="699" actId="478"/>
          <ac:spMkLst>
            <pc:docMk/>
            <pc:sldMk cId="0" sldId="257"/>
            <ac:spMk id="16" creationId="{7E8083CD-597F-0558-AA74-FE30DC1C1EEA}"/>
          </ac:spMkLst>
        </pc:spChg>
        <pc:spChg chg="add del mod">
          <ac:chgData name="UCHIDA Muneaki" userId="654b8dfa-0bf2-4beb-8bc9-c8d795e32a72" providerId="ADAL" clId="{40BA9CEC-C224-439E-8F4B-74980B0CB1AF}" dt="2024-02-08T10:02:24.944" v="699" actId="478"/>
          <ac:spMkLst>
            <pc:docMk/>
            <pc:sldMk cId="0" sldId="257"/>
            <ac:spMk id="17" creationId="{01C8AD99-207E-AB94-87D8-44AC9DFA1393}"/>
          </ac:spMkLst>
        </pc:spChg>
        <pc:spChg chg="add del mod">
          <ac:chgData name="UCHIDA Muneaki" userId="654b8dfa-0bf2-4beb-8bc9-c8d795e32a72" providerId="ADAL" clId="{40BA9CEC-C224-439E-8F4B-74980B0CB1AF}" dt="2024-02-08T10:02:24.944" v="699" actId="478"/>
          <ac:spMkLst>
            <pc:docMk/>
            <pc:sldMk cId="0" sldId="257"/>
            <ac:spMk id="18" creationId="{064955C2-C5A8-7C4B-E5AA-710625B1B208}"/>
          </ac:spMkLst>
        </pc:spChg>
        <pc:spChg chg="add del mod topLvl">
          <ac:chgData name="UCHIDA Muneaki" userId="654b8dfa-0bf2-4beb-8bc9-c8d795e32a72" providerId="ADAL" clId="{40BA9CEC-C224-439E-8F4B-74980B0CB1AF}" dt="2024-02-08T10:12:14.149" v="763" actId="478"/>
          <ac:spMkLst>
            <pc:docMk/>
            <pc:sldMk cId="0" sldId="257"/>
            <ac:spMk id="19" creationId="{0B8F0EE1-08C9-DC44-8D8A-0DF06030E197}"/>
          </ac:spMkLst>
        </pc:spChg>
        <pc:spChg chg="add del mod topLvl">
          <ac:chgData name="UCHIDA Muneaki" userId="654b8dfa-0bf2-4beb-8bc9-c8d795e32a72" providerId="ADAL" clId="{40BA9CEC-C224-439E-8F4B-74980B0CB1AF}" dt="2024-02-08T10:12:14.149" v="763" actId="478"/>
          <ac:spMkLst>
            <pc:docMk/>
            <pc:sldMk cId="0" sldId="257"/>
            <ac:spMk id="20" creationId="{858E8F9F-F15E-8BF4-6ED7-11C5658869A3}"/>
          </ac:spMkLst>
        </pc:spChg>
        <pc:spChg chg="add del mod topLvl">
          <ac:chgData name="UCHIDA Muneaki" userId="654b8dfa-0bf2-4beb-8bc9-c8d795e32a72" providerId="ADAL" clId="{40BA9CEC-C224-439E-8F4B-74980B0CB1AF}" dt="2024-02-08T10:14:30.821" v="782" actId="207"/>
          <ac:spMkLst>
            <pc:docMk/>
            <pc:sldMk cId="0" sldId="257"/>
            <ac:spMk id="21" creationId="{BA0C9BFB-92DE-9086-5C37-7D5AAAAA353D}"/>
          </ac:spMkLst>
        </pc:spChg>
        <pc:spChg chg="add del mod topLvl">
          <ac:chgData name="UCHIDA Muneaki" userId="654b8dfa-0bf2-4beb-8bc9-c8d795e32a72" providerId="ADAL" clId="{40BA9CEC-C224-439E-8F4B-74980B0CB1AF}" dt="2024-02-08T10:12:14.149" v="763" actId="478"/>
          <ac:spMkLst>
            <pc:docMk/>
            <pc:sldMk cId="0" sldId="257"/>
            <ac:spMk id="22" creationId="{E4B0BD11-5D34-462C-534A-AA66950DE84D}"/>
          </ac:spMkLst>
        </pc:spChg>
        <pc:spChg chg="add del mod topLvl">
          <ac:chgData name="UCHIDA Muneaki" userId="654b8dfa-0bf2-4beb-8bc9-c8d795e32a72" providerId="ADAL" clId="{40BA9CEC-C224-439E-8F4B-74980B0CB1AF}" dt="2024-02-08T10:12:14.149" v="763" actId="478"/>
          <ac:spMkLst>
            <pc:docMk/>
            <pc:sldMk cId="0" sldId="257"/>
            <ac:spMk id="23" creationId="{337E63BA-F7DE-CFC0-1858-6BE1EE578FA0}"/>
          </ac:spMkLst>
        </pc:spChg>
        <pc:spChg chg="add mod topLvl">
          <ac:chgData name="UCHIDA Muneaki" userId="654b8dfa-0bf2-4beb-8bc9-c8d795e32a72" providerId="ADAL" clId="{40BA9CEC-C224-439E-8F4B-74980B0CB1AF}" dt="2024-02-08T10:14:30.821" v="782" actId="207"/>
          <ac:spMkLst>
            <pc:docMk/>
            <pc:sldMk cId="0" sldId="257"/>
            <ac:spMk id="24" creationId="{10B2431B-4862-49E2-5EF3-096F396B5F60}"/>
          </ac:spMkLst>
        </pc:spChg>
        <pc:spChg chg="add del mod">
          <ac:chgData name="UCHIDA Muneaki" userId="654b8dfa-0bf2-4beb-8bc9-c8d795e32a72" providerId="ADAL" clId="{40BA9CEC-C224-439E-8F4B-74980B0CB1AF}" dt="2024-02-08T10:12:14.149" v="763" actId="478"/>
          <ac:spMkLst>
            <pc:docMk/>
            <pc:sldMk cId="0" sldId="257"/>
            <ac:spMk id="28" creationId="{7E4BD3DA-B808-13D5-57D4-5E70EFDA0D9E}"/>
          </ac:spMkLst>
        </pc:spChg>
        <pc:spChg chg="add del mod">
          <ac:chgData name="UCHIDA Muneaki" userId="654b8dfa-0bf2-4beb-8bc9-c8d795e32a72" providerId="ADAL" clId="{40BA9CEC-C224-439E-8F4B-74980B0CB1AF}" dt="2024-02-08T10:12:14.149" v="763" actId="478"/>
          <ac:spMkLst>
            <pc:docMk/>
            <pc:sldMk cId="0" sldId="257"/>
            <ac:spMk id="29" creationId="{0544E650-AF30-997A-97B8-3416E2D34389}"/>
          </ac:spMkLst>
        </pc:spChg>
        <pc:spChg chg="add del mod">
          <ac:chgData name="UCHIDA Muneaki" userId="654b8dfa-0bf2-4beb-8bc9-c8d795e32a72" providerId="ADAL" clId="{40BA9CEC-C224-439E-8F4B-74980B0CB1AF}" dt="2024-02-08T10:14:30.821" v="782" actId="207"/>
          <ac:spMkLst>
            <pc:docMk/>
            <pc:sldMk cId="0" sldId="257"/>
            <ac:spMk id="30" creationId="{4B9AD21E-CE80-854C-F6F2-E4F1C301BBFF}"/>
          </ac:spMkLst>
        </pc:spChg>
        <pc:spChg chg="add del mod">
          <ac:chgData name="UCHIDA Muneaki" userId="654b8dfa-0bf2-4beb-8bc9-c8d795e32a72" providerId="ADAL" clId="{40BA9CEC-C224-439E-8F4B-74980B0CB1AF}" dt="2024-02-08T10:26:12.708" v="944" actId="478"/>
          <ac:spMkLst>
            <pc:docMk/>
            <pc:sldMk cId="0" sldId="257"/>
            <ac:spMk id="31" creationId="{493848FC-16CF-5B86-781A-31D6C521297E}"/>
          </ac:spMkLst>
        </pc:spChg>
        <pc:spChg chg="add del mod">
          <ac:chgData name="UCHIDA Muneaki" userId="654b8dfa-0bf2-4beb-8bc9-c8d795e32a72" providerId="ADAL" clId="{40BA9CEC-C224-439E-8F4B-74980B0CB1AF}" dt="2024-02-08T10:26:12.708" v="944" actId="478"/>
          <ac:spMkLst>
            <pc:docMk/>
            <pc:sldMk cId="0" sldId="257"/>
            <ac:spMk id="32" creationId="{650F7035-B8E0-1E1D-B5C9-8D78D2548F86}"/>
          </ac:spMkLst>
        </pc:spChg>
        <pc:spChg chg="add del mod">
          <ac:chgData name="UCHIDA Muneaki" userId="654b8dfa-0bf2-4beb-8bc9-c8d795e32a72" providerId="ADAL" clId="{40BA9CEC-C224-439E-8F4B-74980B0CB1AF}" dt="2024-02-08T10:26:12.708" v="944" actId="478"/>
          <ac:spMkLst>
            <pc:docMk/>
            <pc:sldMk cId="0" sldId="257"/>
            <ac:spMk id="33" creationId="{40679FD3-4994-DEE9-C22E-FB44A190E236}"/>
          </ac:spMkLst>
        </pc:spChg>
        <pc:spChg chg="add del mod">
          <ac:chgData name="UCHIDA Muneaki" userId="654b8dfa-0bf2-4beb-8bc9-c8d795e32a72" providerId="ADAL" clId="{40BA9CEC-C224-439E-8F4B-74980B0CB1AF}" dt="2024-02-08T10:26:12.708" v="944" actId="478"/>
          <ac:spMkLst>
            <pc:docMk/>
            <pc:sldMk cId="0" sldId="257"/>
            <ac:spMk id="34" creationId="{A212151D-3842-A21E-0241-2B69F2D6ECF8}"/>
          </ac:spMkLst>
        </pc:spChg>
        <pc:spChg chg="add del mod">
          <ac:chgData name="UCHIDA Muneaki" userId="654b8dfa-0bf2-4beb-8bc9-c8d795e32a72" providerId="ADAL" clId="{40BA9CEC-C224-439E-8F4B-74980B0CB1AF}" dt="2024-02-08T10:26:12.708" v="944" actId="478"/>
          <ac:spMkLst>
            <pc:docMk/>
            <pc:sldMk cId="0" sldId="257"/>
            <ac:spMk id="35" creationId="{74FDFB8F-8B76-6502-F939-DA2FE888F864}"/>
          </ac:spMkLst>
        </pc:spChg>
        <pc:spChg chg="add del mod">
          <ac:chgData name="UCHIDA Muneaki" userId="654b8dfa-0bf2-4beb-8bc9-c8d795e32a72" providerId="ADAL" clId="{40BA9CEC-C224-439E-8F4B-74980B0CB1AF}" dt="2024-02-08T10:26:12.708" v="944" actId="478"/>
          <ac:spMkLst>
            <pc:docMk/>
            <pc:sldMk cId="0" sldId="257"/>
            <ac:spMk id="36" creationId="{69DEAD8C-8FC3-F0EA-7BD7-C5484DD4239C}"/>
          </ac:spMkLst>
        </pc:spChg>
        <pc:spChg chg="add del mod">
          <ac:chgData name="UCHIDA Muneaki" userId="654b8dfa-0bf2-4beb-8bc9-c8d795e32a72" providerId="ADAL" clId="{40BA9CEC-C224-439E-8F4B-74980B0CB1AF}" dt="2024-02-08T10:12:14.149" v="763" actId="478"/>
          <ac:spMkLst>
            <pc:docMk/>
            <pc:sldMk cId="0" sldId="257"/>
            <ac:spMk id="37" creationId="{58957D6B-26D0-7BF0-DA23-3E56F1407792}"/>
          </ac:spMkLst>
        </pc:spChg>
        <pc:spChg chg="add del mod">
          <ac:chgData name="UCHIDA Muneaki" userId="654b8dfa-0bf2-4beb-8bc9-c8d795e32a72" providerId="ADAL" clId="{40BA9CEC-C224-439E-8F4B-74980B0CB1AF}" dt="2024-02-08T10:12:14.149" v="763" actId="478"/>
          <ac:spMkLst>
            <pc:docMk/>
            <pc:sldMk cId="0" sldId="257"/>
            <ac:spMk id="38" creationId="{9B19F11D-DAAB-2C0B-5117-F813001DAA75}"/>
          </ac:spMkLst>
        </pc:spChg>
        <pc:spChg chg="add del mod">
          <ac:chgData name="UCHIDA Muneaki" userId="654b8dfa-0bf2-4beb-8bc9-c8d795e32a72" providerId="ADAL" clId="{40BA9CEC-C224-439E-8F4B-74980B0CB1AF}" dt="2024-02-08T10:12:14.149" v="763" actId="478"/>
          <ac:spMkLst>
            <pc:docMk/>
            <pc:sldMk cId="0" sldId="257"/>
            <ac:spMk id="39" creationId="{F9DA788A-C476-5AFD-17E1-4C4CB41B78B7}"/>
          </ac:spMkLst>
        </pc:spChg>
        <pc:spChg chg="mod">
          <ac:chgData name="UCHIDA Muneaki" userId="654b8dfa-0bf2-4beb-8bc9-c8d795e32a72" providerId="ADAL" clId="{40BA9CEC-C224-439E-8F4B-74980B0CB1AF}" dt="2024-02-08T10:14:30.821" v="782" actId="207"/>
          <ac:spMkLst>
            <pc:docMk/>
            <pc:sldMk cId="0" sldId="257"/>
            <ac:spMk id="42" creationId="{287FBA67-FD95-2B29-BF2A-E0FBD3FC8C03}"/>
          </ac:spMkLst>
        </pc:spChg>
        <pc:spChg chg="mod">
          <ac:chgData name="UCHIDA Muneaki" userId="654b8dfa-0bf2-4beb-8bc9-c8d795e32a72" providerId="ADAL" clId="{40BA9CEC-C224-439E-8F4B-74980B0CB1AF}" dt="2024-02-08T10:14:30.821" v="782" actId="207"/>
          <ac:spMkLst>
            <pc:docMk/>
            <pc:sldMk cId="0" sldId="257"/>
            <ac:spMk id="43" creationId="{4FA6648C-DEBE-1813-42EC-68763DFBF975}"/>
          </ac:spMkLst>
        </pc:spChg>
        <pc:spChg chg="mod">
          <ac:chgData name="UCHIDA Muneaki" userId="654b8dfa-0bf2-4beb-8bc9-c8d795e32a72" providerId="ADAL" clId="{40BA9CEC-C224-439E-8F4B-74980B0CB1AF}" dt="2024-02-08T10:14:30.821" v="782" actId="207"/>
          <ac:spMkLst>
            <pc:docMk/>
            <pc:sldMk cId="0" sldId="257"/>
            <ac:spMk id="44" creationId="{7A7E014C-4C08-DA66-BDD9-40E9F7E9A91B}"/>
          </ac:spMkLst>
        </pc:spChg>
        <pc:spChg chg="mod">
          <ac:chgData name="UCHIDA Muneaki" userId="654b8dfa-0bf2-4beb-8bc9-c8d795e32a72" providerId="ADAL" clId="{40BA9CEC-C224-439E-8F4B-74980B0CB1AF}" dt="2024-02-08T10:14:30.821" v="782" actId="207"/>
          <ac:spMkLst>
            <pc:docMk/>
            <pc:sldMk cId="0" sldId="257"/>
            <ac:spMk id="46" creationId="{EB66AD9B-64FF-B0DD-77B7-3DD5A5C0A4E1}"/>
          </ac:spMkLst>
        </pc:spChg>
        <pc:spChg chg="mod">
          <ac:chgData name="UCHIDA Muneaki" userId="654b8dfa-0bf2-4beb-8bc9-c8d795e32a72" providerId="ADAL" clId="{40BA9CEC-C224-439E-8F4B-74980B0CB1AF}" dt="2024-02-08T10:14:30.821" v="782" actId="207"/>
          <ac:spMkLst>
            <pc:docMk/>
            <pc:sldMk cId="0" sldId="257"/>
            <ac:spMk id="47" creationId="{79AD058C-47FD-B3D9-2630-9AD813D4B7E7}"/>
          </ac:spMkLst>
        </pc:spChg>
        <pc:spChg chg="mod">
          <ac:chgData name="UCHIDA Muneaki" userId="654b8dfa-0bf2-4beb-8bc9-c8d795e32a72" providerId="ADAL" clId="{40BA9CEC-C224-439E-8F4B-74980B0CB1AF}" dt="2024-02-08T10:14:30.821" v="782" actId="207"/>
          <ac:spMkLst>
            <pc:docMk/>
            <pc:sldMk cId="0" sldId="257"/>
            <ac:spMk id="48" creationId="{52E7CF05-7FA3-50D5-1F8C-3E829207E3D0}"/>
          </ac:spMkLst>
        </pc:spChg>
        <pc:spChg chg="mod">
          <ac:chgData name="UCHIDA Muneaki" userId="654b8dfa-0bf2-4beb-8bc9-c8d795e32a72" providerId="ADAL" clId="{40BA9CEC-C224-439E-8F4B-74980B0CB1AF}" dt="2024-02-08T10:14:30.821" v="782" actId="207"/>
          <ac:spMkLst>
            <pc:docMk/>
            <pc:sldMk cId="0" sldId="257"/>
            <ac:spMk id="50" creationId="{30A2F12F-2D68-874B-DB15-76FD07928E15}"/>
          </ac:spMkLst>
        </pc:spChg>
        <pc:spChg chg="mod">
          <ac:chgData name="UCHIDA Muneaki" userId="654b8dfa-0bf2-4beb-8bc9-c8d795e32a72" providerId="ADAL" clId="{40BA9CEC-C224-439E-8F4B-74980B0CB1AF}" dt="2024-02-08T10:14:30.821" v="782" actId="207"/>
          <ac:spMkLst>
            <pc:docMk/>
            <pc:sldMk cId="0" sldId="257"/>
            <ac:spMk id="51" creationId="{9B0C336C-1EB7-129C-EF20-BC7567E1C560}"/>
          </ac:spMkLst>
        </pc:spChg>
        <pc:spChg chg="mod">
          <ac:chgData name="UCHIDA Muneaki" userId="654b8dfa-0bf2-4beb-8bc9-c8d795e32a72" providerId="ADAL" clId="{40BA9CEC-C224-439E-8F4B-74980B0CB1AF}" dt="2024-02-08T10:14:30.821" v="782" actId="207"/>
          <ac:spMkLst>
            <pc:docMk/>
            <pc:sldMk cId="0" sldId="257"/>
            <ac:spMk id="52" creationId="{1D278D6F-51A1-059C-7889-7D83EBCEEFDD}"/>
          </ac:spMkLst>
        </pc:spChg>
        <pc:spChg chg="mod">
          <ac:chgData name="UCHIDA Muneaki" userId="654b8dfa-0bf2-4beb-8bc9-c8d795e32a72" providerId="ADAL" clId="{40BA9CEC-C224-439E-8F4B-74980B0CB1AF}" dt="2024-02-08T10:14:03.280" v="777"/>
          <ac:spMkLst>
            <pc:docMk/>
            <pc:sldMk cId="0" sldId="257"/>
            <ac:spMk id="59" creationId="{6E35F396-FC63-FC8E-989A-74946A20E75F}"/>
          </ac:spMkLst>
        </pc:spChg>
        <pc:spChg chg="mod">
          <ac:chgData name="UCHIDA Muneaki" userId="654b8dfa-0bf2-4beb-8bc9-c8d795e32a72" providerId="ADAL" clId="{40BA9CEC-C224-439E-8F4B-74980B0CB1AF}" dt="2024-02-08T10:14:03.280" v="777"/>
          <ac:spMkLst>
            <pc:docMk/>
            <pc:sldMk cId="0" sldId="257"/>
            <ac:spMk id="60" creationId="{31F436A4-DABE-C539-24B5-A121549C5526}"/>
          </ac:spMkLst>
        </pc:spChg>
        <pc:spChg chg="mod">
          <ac:chgData name="UCHIDA Muneaki" userId="654b8dfa-0bf2-4beb-8bc9-c8d795e32a72" providerId="ADAL" clId="{40BA9CEC-C224-439E-8F4B-74980B0CB1AF}" dt="2024-02-08T10:14:03.280" v="777"/>
          <ac:spMkLst>
            <pc:docMk/>
            <pc:sldMk cId="0" sldId="257"/>
            <ac:spMk id="61" creationId="{BD5A185F-F657-CE0D-8094-2E4D12917447}"/>
          </ac:spMkLst>
        </pc:spChg>
        <pc:spChg chg="mod">
          <ac:chgData name="UCHIDA Muneaki" userId="654b8dfa-0bf2-4beb-8bc9-c8d795e32a72" providerId="ADAL" clId="{40BA9CEC-C224-439E-8F4B-74980B0CB1AF}" dt="2024-02-08T10:14:03.280" v="777"/>
          <ac:spMkLst>
            <pc:docMk/>
            <pc:sldMk cId="0" sldId="257"/>
            <ac:spMk id="62" creationId="{7A404E0A-BABC-6014-3B7D-60F31F9F9854}"/>
          </ac:spMkLst>
        </pc:spChg>
        <pc:spChg chg="mod">
          <ac:chgData name="UCHIDA Muneaki" userId="654b8dfa-0bf2-4beb-8bc9-c8d795e32a72" providerId="ADAL" clId="{40BA9CEC-C224-439E-8F4B-74980B0CB1AF}" dt="2024-02-08T10:14:03.280" v="777"/>
          <ac:spMkLst>
            <pc:docMk/>
            <pc:sldMk cId="0" sldId="257"/>
            <ac:spMk id="63" creationId="{CA4E1AFD-B370-24DD-9F87-B9ECEBE1C5B5}"/>
          </ac:spMkLst>
        </pc:spChg>
        <pc:spChg chg="mod">
          <ac:chgData name="UCHIDA Muneaki" userId="654b8dfa-0bf2-4beb-8bc9-c8d795e32a72" providerId="ADAL" clId="{40BA9CEC-C224-439E-8F4B-74980B0CB1AF}" dt="2024-02-08T10:14:03.280" v="777"/>
          <ac:spMkLst>
            <pc:docMk/>
            <pc:sldMk cId="0" sldId="257"/>
            <ac:spMk id="64" creationId="{66759083-86D5-1484-C673-9B2C450CCDF0}"/>
          </ac:spMkLst>
        </pc:spChg>
        <pc:spChg chg="mod">
          <ac:chgData name="UCHIDA Muneaki" userId="654b8dfa-0bf2-4beb-8bc9-c8d795e32a72" providerId="ADAL" clId="{40BA9CEC-C224-439E-8F4B-74980B0CB1AF}" dt="2024-02-08T10:14:03.280" v="777"/>
          <ac:spMkLst>
            <pc:docMk/>
            <pc:sldMk cId="0" sldId="257"/>
            <ac:spMk id="65" creationId="{E4AB959F-623B-F357-4E3B-9FE6892C0E53}"/>
          </ac:spMkLst>
        </pc:spChg>
        <pc:spChg chg="mod">
          <ac:chgData name="UCHIDA Muneaki" userId="654b8dfa-0bf2-4beb-8bc9-c8d795e32a72" providerId="ADAL" clId="{40BA9CEC-C224-439E-8F4B-74980B0CB1AF}" dt="2024-02-08T10:14:03.280" v="777"/>
          <ac:spMkLst>
            <pc:docMk/>
            <pc:sldMk cId="0" sldId="257"/>
            <ac:spMk id="66" creationId="{DE85E2F6-A46A-2F3D-BFF7-5D57F1CC2C35}"/>
          </ac:spMkLst>
        </pc:spChg>
        <pc:spChg chg="mod">
          <ac:chgData name="UCHIDA Muneaki" userId="654b8dfa-0bf2-4beb-8bc9-c8d795e32a72" providerId="ADAL" clId="{40BA9CEC-C224-439E-8F4B-74980B0CB1AF}" dt="2024-02-08T10:14:03.280" v="777"/>
          <ac:spMkLst>
            <pc:docMk/>
            <pc:sldMk cId="0" sldId="257"/>
            <ac:spMk id="67" creationId="{34AC76F7-F119-CED5-E028-C64D293B09B3}"/>
          </ac:spMkLst>
        </pc:spChg>
        <pc:spChg chg="mod">
          <ac:chgData name="UCHIDA Muneaki" userId="654b8dfa-0bf2-4beb-8bc9-c8d795e32a72" providerId="ADAL" clId="{40BA9CEC-C224-439E-8F4B-74980B0CB1AF}" dt="2024-02-08T10:14:03.280" v="777"/>
          <ac:spMkLst>
            <pc:docMk/>
            <pc:sldMk cId="0" sldId="257"/>
            <ac:spMk id="68" creationId="{27D03289-3CBB-AF7D-015D-7F2296B676AA}"/>
          </ac:spMkLst>
        </pc:spChg>
        <pc:spChg chg="mod">
          <ac:chgData name="UCHIDA Muneaki" userId="654b8dfa-0bf2-4beb-8bc9-c8d795e32a72" providerId="ADAL" clId="{40BA9CEC-C224-439E-8F4B-74980B0CB1AF}" dt="2024-02-08T10:14:03.280" v="777"/>
          <ac:spMkLst>
            <pc:docMk/>
            <pc:sldMk cId="0" sldId="257"/>
            <ac:spMk id="69" creationId="{EEB2698D-89C0-F061-A9DE-FF57D9F37931}"/>
          </ac:spMkLst>
        </pc:spChg>
        <pc:spChg chg="mod">
          <ac:chgData name="UCHIDA Muneaki" userId="654b8dfa-0bf2-4beb-8bc9-c8d795e32a72" providerId="ADAL" clId="{40BA9CEC-C224-439E-8F4B-74980B0CB1AF}" dt="2024-02-08T10:14:03.280" v="777"/>
          <ac:spMkLst>
            <pc:docMk/>
            <pc:sldMk cId="0" sldId="257"/>
            <ac:spMk id="70" creationId="{7BA948FA-78DC-221C-194C-89D839E78C7F}"/>
          </ac:spMkLst>
        </pc:spChg>
        <pc:spChg chg="mod">
          <ac:chgData name="UCHIDA Muneaki" userId="654b8dfa-0bf2-4beb-8bc9-c8d795e32a72" providerId="ADAL" clId="{40BA9CEC-C224-439E-8F4B-74980B0CB1AF}" dt="2024-02-08T10:15:33.826" v="819" actId="207"/>
          <ac:spMkLst>
            <pc:docMk/>
            <pc:sldMk cId="0" sldId="257"/>
            <ac:spMk id="76" creationId="{D820AAD5-256D-E1E0-0D78-47131D0E2781}"/>
          </ac:spMkLst>
        </pc:spChg>
        <pc:spChg chg="mod">
          <ac:chgData name="UCHIDA Muneaki" userId="654b8dfa-0bf2-4beb-8bc9-c8d795e32a72" providerId="ADAL" clId="{40BA9CEC-C224-439E-8F4B-74980B0CB1AF}" dt="2024-02-08T10:15:33.826" v="819" actId="207"/>
          <ac:spMkLst>
            <pc:docMk/>
            <pc:sldMk cId="0" sldId="257"/>
            <ac:spMk id="77" creationId="{66E2064D-E8FE-DE53-9A8E-F3DF69F45470}"/>
          </ac:spMkLst>
        </pc:spChg>
        <pc:spChg chg="mod">
          <ac:chgData name="UCHIDA Muneaki" userId="654b8dfa-0bf2-4beb-8bc9-c8d795e32a72" providerId="ADAL" clId="{40BA9CEC-C224-439E-8F4B-74980B0CB1AF}" dt="2024-02-08T10:15:33.826" v="819" actId="207"/>
          <ac:spMkLst>
            <pc:docMk/>
            <pc:sldMk cId="0" sldId="257"/>
            <ac:spMk id="78" creationId="{60ED3146-1EA3-F584-CC12-2807711953FB}"/>
          </ac:spMkLst>
        </pc:spChg>
        <pc:spChg chg="mod">
          <ac:chgData name="UCHIDA Muneaki" userId="654b8dfa-0bf2-4beb-8bc9-c8d795e32a72" providerId="ADAL" clId="{40BA9CEC-C224-439E-8F4B-74980B0CB1AF}" dt="2024-02-08T10:15:33.826" v="819" actId="207"/>
          <ac:spMkLst>
            <pc:docMk/>
            <pc:sldMk cId="0" sldId="257"/>
            <ac:spMk id="79" creationId="{CF456C5D-6B3B-B8B1-789D-4C805F9BF00A}"/>
          </ac:spMkLst>
        </pc:spChg>
        <pc:spChg chg="mod">
          <ac:chgData name="UCHIDA Muneaki" userId="654b8dfa-0bf2-4beb-8bc9-c8d795e32a72" providerId="ADAL" clId="{40BA9CEC-C224-439E-8F4B-74980B0CB1AF}" dt="2024-02-08T10:15:33.826" v="819" actId="207"/>
          <ac:spMkLst>
            <pc:docMk/>
            <pc:sldMk cId="0" sldId="257"/>
            <ac:spMk id="80" creationId="{F52CAAF6-2060-DC43-82F4-57849BF47E3A}"/>
          </ac:spMkLst>
        </pc:spChg>
        <pc:spChg chg="mod">
          <ac:chgData name="UCHIDA Muneaki" userId="654b8dfa-0bf2-4beb-8bc9-c8d795e32a72" providerId="ADAL" clId="{40BA9CEC-C224-439E-8F4B-74980B0CB1AF}" dt="2024-02-08T10:15:33.826" v="819" actId="207"/>
          <ac:spMkLst>
            <pc:docMk/>
            <pc:sldMk cId="0" sldId="257"/>
            <ac:spMk id="81" creationId="{5ED4ED6D-D019-64FF-CB61-B43C67998A45}"/>
          </ac:spMkLst>
        </pc:spChg>
        <pc:spChg chg="mod">
          <ac:chgData name="UCHIDA Muneaki" userId="654b8dfa-0bf2-4beb-8bc9-c8d795e32a72" providerId="ADAL" clId="{40BA9CEC-C224-439E-8F4B-74980B0CB1AF}" dt="2024-02-08T10:15:33.826" v="819" actId="207"/>
          <ac:spMkLst>
            <pc:docMk/>
            <pc:sldMk cId="0" sldId="257"/>
            <ac:spMk id="82" creationId="{CF2FDB17-76AE-B2F9-B9FF-4ED3E64DA242}"/>
          </ac:spMkLst>
        </pc:spChg>
        <pc:spChg chg="mod">
          <ac:chgData name="UCHIDA Muneaki" userId="654b8dfa-0bf2-4beb-8bc9-c8d795e32a72" providerId="ADAL" clId="{40BA9CEC-C224-439E-8F4B-74980B0CB1AF}" dt="2024-02-08T10:15:33.826" v="819" actId="207"/>
          <ac:spMkLst>
            <pc:docMk/>
            <pc:sldMk cId="0" sldId="257"/>
            <ac:spMk id="83" creationId="{446816EA-79CF-E321-F633-165A23EA8FF2}"/>
          </ac:spMkLst>
        </pc:spChg>
        <pc:spChg chg="mod">
          <ac:chgData name="UCHIDA Muneaki" userId="654b8dfa-0bf2-4beb-8bc9-c8d795e32a72" providerId="ADAL" clId="{40BA9CEC-C224-439E-8F4B-74980B0CB1AF}" dt="2024-02-08T10:15:33.826" v="819" actId="207"/>
          <ac:spMkLst>
            <pc:docMk/>
            <pc:sldMk cId="0" sldId="257"/>
            <ac:spMk id="84" creationId="{18C1D589-FBBD-FA34-2E27-B71D7CE7EB16}"/>
          </ac:spMkLst>
        </pc:spChg>
        <pc:spChg chg="mod">
          <ac:chgData name="UCHIDA Muneaki" userId="654b8dfa-0bf2-4beb-8bc9-c8d795e32a72" providerId="ADAL" clId="{40BA9CEC-C224-439E-8F4B-74980B0CB1AF}" dt="2024-02-08T10:15:33.826" v="819" actId="207"/>
          <ac:spMkLst>
            <pc:docMk/>
            <pc:sldMk cId="0" sldId="257"/>
            <ac:spMk id="85" creationId="{380C0A1E-4668-4FBC-712B-F633CAF25A29}"/>
          </ac:spMkLst>
        </pc:spChg>
        <pc:spChg chg="mod">
          <ac:chgData name="UCHIDA Muneaki" userId="654b8dfa-0bf2-4beb-8bc9-c8d795e32a72" providerId="ADAL" clId="{40BA9CEC-C224-439E-8F4B-74980B0CB1AF}" dt="2024-02-08T10:15:33.826" v="819" actId="207"/>
          <ac:spMkLst>
            <pc:docMk/>
            <pc:sldMk cId="0" sldId="257"/>
            <ac:spMk id="86" creationId="{D2FC8435-7A51-9478-7275-B33D7706E640}"/>
          </ac:spMkLst>
        </pc:spChg>
        <pc:spChg chg="mod">
          <ac:chgData name="UCHIDA Muneaki" userId="654b8dfa-0bf2-4beb-8bc9-c8d795e32a72" providerId="ADAL" clId="{40BA9CEC-C224-439E-8F4B-74980B0CB1AF}" dt="2024-02-08T10:15:33.826" v="819" actId="207"/>
          <ac:spMkLst>
            <pc:docMk/>
            <pc:sldMk cId="0" sldId="257"/>
            <ac:spMk id="87" creationId="{447D50E6-00D4-86C5-F76F-93C2C019CD97}"/>
          </ac:spMkLst>
        </pc:spChg>
        <pc:spChg chg="mod">
          <ac:chgData name="UCHIDA Muneaki" userId="654b8dfa-0bf2-4beb-8bc9-c8d795e32a72" providerId="ADAL" clId="{40BA9CEC-C224-439E-8F4B-74980B0CB1AF}" dt="2024-02-08T10:24:58.075" v="933" actId="1076"/>
          <ac:spMkLst>
            <pc:docMk/>
            <pc:sldMk cId="0" sldId="257"/>
            <ac:spMk id="90" creationId="{00000000-0000-0000-0000-000000000000}"/>
          </ac:spMkLst>
        </pc:spChg>
        <pc:spChg chg="mod">
          <ac:chgData name="UCHIDA Muneaki" userId="654b8dfa-0bf2-4beb-8bc9-c8d795e32a72" providerId="ADAL" clId="{40BA9CEC-C224-439E-8F4B-74980B0CB1AF}" dt="2024-02-08T12:37:09.282" v="1803" actId="1076"/>
          <ac:spMkLst>
            <pc:docMk/>
            <pc:sldMk cId="0" sldId="257"/>
            <ac:spMk id="91" creationId="{00000000-0000-0000-0000-000000000000}"/>
          </ac:spMkLst>
        </pc:spChg>
        <pc:spChg chg="mod">
          <ac:chgData name="UCHIDA Muneaki" userId="654b8dfa-0bf2-4beb-8bc9-c8d795e32a72" providerId="ADAL" clId="{40BA9CEC-C224-439E-8F4B-74980B0CB1AF}" dt="2024-02-08T12:23:57.208" v="1303" actId="1076"/>
          <ac:spMkLst>
            <pc:docMk/>
            <pc:sldMk cId="0" sldId="257"/>
            <ac:spMk id="219" creationId="{00000000-0000-0000-0000-000000000000}"/>
          </ac:spMkLst>
        </pc:spChg>
        <pc:spChg chg="del">
          <ac:chgData name="UCHIDA Muneaki" userId="654b8dfa-0bf2-4beb-8bc9-c8d795e32a72" providerId="ADAL" clId="{40BA9CEC-C224-439E-8F4B-74980B0CB1AF}" dt="2024-02-08T09:59:14.387" v="682" actId="478"/>
          <ac:spMkLst>
            <pc:docMk/>
            <pc:sldMk cId="0" sldId="257"/>
            <ac:spMk id="223" creationId="{00000000-0000-0000-0000-000000000000}"/>
          </ac:spMkLst>
        </pc:spChg>
        <pc:spChg chg="del">
          <ac:chgData name="UCHIDA Muneaki" userId="654b8dfa-0bf2-4beb-8bc9-c8d795e32a72" providerId="ADAL" clId="{40BA9CEC-C224-439E-8F4B-74980B0CB1AF}" dt="2024-02-08T09:59:14.387" v="682" actId="478"/>
          <ac:spMkLst>
            <pc:docMk/>
            <pc:sldMk cId="0" sldId="257"/>
            <ac:spMk id="227" creationId="{00000000-0000-0000-0000-000000000000}"/>
          </ac:spMkLst>
        </pc:spChg>
        <pc:spChg chg="del">
          <ac:chgData name="UCHIDA Muneaki" userId="654b8dfa-0bf2-4beb-8bc9-c8d795e32a72" providerId="ADAL" clId="{40BA9CEC-C224-439E-8F4B-74980B0CB1AF}" dt="2024-02-08T10:01:30.185" v="691" actId="478"/>
          <ac:spMkLst>
            <pc:docMk/>
            <pc:sldMk cId="0" sldId="257"/>
            <ac:spMk id="228" creationId="{00000000-0000-0000-0000-000000000000}"/>
          </ac:spMkLst>
        </pc:spChg>
        <pc:spChg chg="del">
          <ac:chgData name="UCHIDA Muneaki" userId="654b8dfa-0bf2-4beb-8bc9-c8d795e32a72" providerId="ADAL" clId="{40BA9CEC-C224-439E-8F4B-74980B0CB1AF}" dt="2024-02-08T10:01:30.185" v="691" actId="478"/>
          <ac:spMkLst>
            <pc:docMk/>
            <pc:sldMk cId="0" sldId="257"/>
            <ac:spMk id="232" creationId="{00000000-0000-0000-0000-000000000000}"/>
          </ac:spMkLst>
        </pc:spChg>
        <pc:spChg chg="add del">
          <ac:chgData name="UCHIDA Muneaki" userId="654b8dfa-0bf2-4beb-8bc9-c8d795e32a72" providerId="ADAL" clId="{40BA9CEC-C224-439E-8F4B-74980B0CB1AF}" dt="2024-02-08T10:27:49.811" v="977" actId="478"/>
          <ac:spMkLst>
            <pc:docMk/>
            <pc:sldMk cId="0" sldId="257"/>
            <ac:spMk id="236" creationId="{00000000-0000-0000-0000-000000000000}"/>
          </ac:spMkLst>
        </pc:spChg>
        <pc:spChg chg="add del mod">
          <ac:chgData name="UCHIDA Muneaki" userId="654b8dfa-0bf2-4beb-8bc9-c8d795e32a72" providerId="ADAL" clId="{40BA9CEC-C224-439E-8F4B-74980B0CB1AF}" dt="2024-02-08T11:55:52.401" v="1195" actId="1076"/>
          <ac:spMkLst>
            <pc:docMk/>
            <pc:sldMk cId="0" sldId="257"/>
            <ac:spMk id="240" creationId="{00000000-0000-0000-0000-000000000000}"/>
          </ac:spMkLst>
        </pc:spChg>
        <pc:spChg chg="mod">
          <ac:chgData name="UCHIDA Muneaki" userId="654b8dfa-0bf2-4beb-8bc9-c8d795e32a72" providerId="ADAL" clId="{40BA9CEC-C224-439E-8F4B-74980B0CB1AF}" dt="2024-02-08T10:16:40.906" v="846"/>
          <ac:spMkLst>
            <pc:docMk/>
            <pc:sldMk cId="0" sldId="257"/>
            <ac:spMk id="245" creationId="{DCF6B304-501B-E694-6ADB-4F3194EA14A2}"/>
          </ac:spMkLst>
        </pc:spChg>
        <pc:spChg chg="mod">
          <ac:chgData name="UCHIDA Muneaki" userId="654b8dfa-0bf2-4beb-8bc9-c8d795e32a72" providerId="ADAL" clId="{40BA9CEC-C224-439E-8F4B-74980B0CB1AF}" dt="2024-02-08T10:16:40.906" v="846"/>
          <ac:spMkLst>
            <pc:docMk/>
            <pc:sldMk cId="0" sldId="257"/>
            <ac:spMk id="246" creationId="{1D8E44C2-6C61-B2AB-F474-8049CAFF53B1}"/>
          </ac:spMkLst>
        </pc:spChg>
        <pc:spChg chg="mod">
          <ac:chgData name="UCHIDA Muneaki" userId="654b8dfa-0bf2-4beb-8bc9-c8d795e32a72" providerId="ADAL" clId="{40BA9CEC-C224-439E-8F4B-74980B0CB1AF}" dt="2024-02-08T10:16:40.906" v="846"/>
          <ac:spMkLst>
            <pc:docMk/>
            <pc:sldMk cId="0" sldId="257"/>
            <ac:spMk id="247" creationId="{777D771A-7127-4CD1-9511-D833AF71FFE5}"/>
          </ac:spMkLst>
        </pc:spChg>
        <pc:spChg chg="mod">
          <ac:chgData name="UCHIDA Muneaki" userId="654b8dfa-0bf2-4beb-8bc9-c8d795e32a72" providerId="ADAL" clId="{40BA9CEC-C224-439E-8F4B-74980B0CB1AF}" dt="2024-02-08T10:16:40.906" v="846"/>
          <ac:spMkLst>
            <pc:docMk/>
            <pc:sldMk cId="0" sldId="257"/>
            <ac:spMk id="248" creationId="{7FBE357C-DD58-96B8-C115-884A6205B7BF}"/>
          </ac:spMkLst>
        </pc:spChg>
        <pc:spChg chg="mod">
          <ac:chgData name="UCHIDA Muneaki" userId="654b8dfa-0bf2-4beb-8bc9-c8d795e32a72" providerId="ADAL" clId="{40BA9CEC-C224-439E-8F4B-74980B0CB1AF}" dt="2024-02-08T10:16:40.906" v="846"/>
          <ac:spMkLst>
            <pc:docMk/>
            <pc:sldMk cId="0" sldId="257"/>
            <ac:spMk id="249" creationId="{B90F9C7C-A5FD-989D-EB1E-D6DEBF4DD3C0}"/>
          </ac:spMkLst>
        </pc:spChg>
        <pc:spChg chg="mod">
          <ac:chgData name="UCHIDA Muneaki" userId="654b8dfa-0bf2-4beb-8bc9-c8d795e32a72" providerId="ADAL" clId="{40BA9CEC-C224-439E-8F4B-74980B0CB1AF}" dt="2024-02-08T10:16:40.906" v="846"/>
          <ac:spMkLst>
            <pc:docMk/>
            <pc:sldMk cId="0" sldId="257"/>
            <ac:spMk id="250" creationId="{B0C612DB-5758-6A9C-8380-F3C61B521DAF}"/>
          </ac:spMkLst>
        </pc:spChg>
        <pc:spChg chg="mod">
          <ac:chgData name="UCHIDA Muneaki" userId="654b8dfa-0bf2-4beb-8bc9-c8d795e32a72" providerId="ADAL" clId="{40BA9CEC-C224-439E-8F4B-74980B0CB1AF}" dt="2024-02-08T10:16:40.906" v="846"/>
          <ac:spMkLst>
            <pc:docMk/>
            <pc:sldMk cId="0" sldId="257"/>
            <ac:spMk id="251" creationId="{702859A5-5D2B-E465-EC7F-6751BF74D645}"/>
          </ac:spMkLst>
        </pc:spChg>
        <pc:spChg chg="mod">
          <ac:chgData name="UCHIDA Muneaki" userId="654b8dfa-0bf2-4beb-8bc9-c8d795e32a72" providerId="ADAL" clId="{40BA9CEC-C224-439E-8F4B-74980B0CB1AF}" dt="2024-02-08T10:16:40.906" v="846"/>
          <ac:spMkLst>
            <pc:docMk/>
            <pc:sldMk cId="0" sldId="257"/>
            <ac:spMk id="252" creationId="{AE4AE3D5-EA0A-4414-9BBC-0B74F2D44BC5}"/>
          </ac:spMkLst>
        </pc:spChg>
        <pc:spChg chg="mod">
          <ac:chgData name="UCHIDA Muneaki" userId="654b8dfa-0bf2-4beb-8bc9-c8d795e32a72" providerId="ADAL" clId="{40BA9CEC-C224-439E-8F4B-74980B0CB1AF}" dt="2024-02-08T10:16:40.906" v="846"/>
          <ac:spMkLst>
            <pc:docMk/>
            <pc:sldMk cId="0" sldId="257"/>
            <ac:spMk id="253" creationId="{5CE10FC6-500D-E55D-96DF-239DD32CF004}"/>
          </ac:spMkLst>
        </pc:spChg>
        <pc:spChg chg="mod">
          <ac:chgData name="UCHIDA Muneaki" userId="654b8dfa-0bf2-4beb-8bc9-c8d795e32a72" providerId="ADAL" clId="{40BA9CEC-C224-439E-8F4B-74980B0CB1AF}" dt="2024-02-08T10:16:40.906" v="846"/>
          <ac:spMkLst>
            <pc:docMk/>
            <pc:sldMk cId="0" sldId="257"/>
            <ac:spMk id="254" creationId="{F3314985-F565-306C-15B5-3E07AB2E6C5A}"/>
          </ac:spMkLst>
        </pc:spChg>
        <pc:spChg chg="mod">
          <ac:chgData name="UCHIDA Muneaki" userId="654b8dfa-0bf2-4beb-8bc9-c8d795e32a72" providerId="ADAL" clId="{40BA9CEC-C224-439E-8F4B-74980B0CB1AF}" dt="2024-02-08T10:16:40.906" v="846"/>
          <ac:spMkLst>
            <pc:docMk/>
            <pc:sldMk cId="0" sldId="257"/>
            <ac:spMk id="255" creationId="{CD3B89FB-0F5F-F10A-B1C4-8DDD2634A82A}"/>
          </ac:spMkLst>
        </pc:spChg>
        <pc:spChg chg="mod">
          <ac:chgData name="UCHIDA Muneaki" userId="654b8dfa-0bf2-4beb-8bc9-c8d795e32a72" providerId="ADAL" clId="{40BA9CEC-C224-439E-8F4B-74980B0CB1AF}" dt="2024-02-08T10:16:40.906" v="846"/>
          <ac:spMkLst>
            <pc:docMk/>
            <pc:sldMk cId="0" sldId="257"/>
            <ac:spMk id="256" creationId="{989AD6C8-B6DC-0CF3-65FB-73F7258F65A1}"/>
          </ac:spMkLst>
        </pc:spChg>
        <pc:spChg chg="add mod topLvl">
          <ac:chgData name="UCHIDA Muneaki" userId="654b8dfa-0bf2-4beb-8bc9-c8d795e32a72" providerId="ADAL" clId="{40BA9CEC-C224-439E-8F4B-74980B0CB1AF}" dt="2024-02-08T10:24:28.721" v="927" actId="164"/>
          <ac:spMkLst>
            <pc:docMk/>
            <pc:sldMk cId="0" sldId="257"/>
            <ac:spMk id="257" creationId="{89A793A5-4DCA-3B08-3C7E-FC830679E8A5}"/>
          </ac:spMkLst>
        </pc:spChg>
        <pc:spChg chg="add mod topLvl">
          <ac:chgData name="UCHIDA Muneaki" userId="654b8dfa-0bf2-4beb-8bc9-c8d795e32a72" providerId="ADAL" clId="{40BA9CEC-C224-439E-8F4B-74980B0CB1AF}" dt="2024-02-08T10:24:28.721" v="927" actId="164"/>
          <ac:spMkLst>
            <pc:docMk/>
            <pc:sldMk cId="0" sldId="257"/>
            <ac:spMk id="258" creationId="{86752249-7577-926D-1283-40478749F99B}"/>
          </ac:spMkLst>
        </pc:spChg>
        <pc:spChg chg="add mod topLvl">
          <ac:chgData name="UCHIDA Muneaki" userId="654b8dfa-0bf2-4beb-8bc9-c8d795e32a72" providerId="ADAL" clId="{40BA9CEC-C224-439E-8F4B-74980B0CB1AF}" dt="2024-02-08T10:24:28.721" v="927" actId="164"/>
          <ac:spMkLst>
            <pc:docMk/>
            <pc:sldMk cId="0" sldId="257"/>
            <ac:spMk id="259" creationId="{2DDF8D33-1B53-1BCA-47B7-BB2DE86CA72B}"/>
          </ac:spMkLst>
        </pc:spChg>
        <pc:spChg chg="mod">
          <ac:chgData name="UCHIDA Muneaki" userId="654b8dfa-0bf2-4beb-8bc9-c8d795e32a72" providerId="ADAL" clId="{40BA9CEC-C224-439E-8F4B-74980B0CB1AF}" dt="2024-02-08T10:23:10.363" v="915" actId="165"/>
          <ac:spMkLst>
            <pc:docMk/>
            <pc:sldMk cId="0" sldId="257"/>
            <ac:spMk id="262" creationId="{BB587FB5-C4E2-0E20-7A12-3C1EE1D3FFF4}"/>
          </ac:spMkLst>
        </pc:spChg>
        <pc:spChg chg="mod">
          <ac:chgData name="UCHIDA Muneaki" userId="654b8dfa-0bf2-4beb-8bc9-c8d795e32a72" providerId="ADAL" clId="{40BA9CEC-C224-439E-8F4B-74980B0CB1AF}" dt="2024-02-08T10:23:10.363" v="915" actId="165"/>
          <ac:spMkLst>
            <pc:docMk/>
            <pc:sldMk cId="0" sldId="257"/>
            <ac:spMk id="263" creationId="{F838FE51-0155-689C-E13E-62B34AA232D5}"/>
          </ac:spMkLst>
        </pc:spChg>
        <pc:spChg chg="mod">
          <ac:chgData name="UCHIDA Muneaki" userId="654b8dfa-0bf2-4beb-8bc9-c8d795e32a72" providerId="ADAL" clId="{40BA9CEC-C224-439E-8F4B-74980B0CB1AF}" dt="2024-02-08T10:23:10.363" v="915" actId="165"/>
          <ac:spMkLst>
            <pc:docMk/>
            <pc:sldMk cId="0" sldId="257"/>
            <ac:spMk id="264" creationId="{B1103DBB-5AA5-88E8-AA53-E3F8295B7738}"/>
          </ac:spMkLst>
        </pc:spChg>
        <pc:spChg chg="mod">
          <ac:chgData name="UCHIDA Muneaki" userId="654b8dfa-0bf2-4beb-8bc9-c8d795e32a72" providerId="ADAL" clId="{40BA9CEC-C224-439E-8F4B-74980B0CB1AF}" dt="2024-02-08T10:23:00.356" v="914" actId="165"/>
          <ac:spMkLst>
            <pc:docMk/>
            <pc:sldMk cId="0" sldId="257"/>
            <ac:spMk id="269" creationId="{6C3E7C08-4B2E-06AC-4C82-529AB3533790}"/>
          </ac:spMkLst>
        </pc:spChg>
        <pc:spChg chg="mod">
          <ac:chgData name="UCHIDA Muneaki" userId="654b8dfa-0bf2-4beb-8bc9-c8d795e32a72" providerId="ADAL" clId="{40BA9CEC-C224-439E-8F4B-74980B0CB1AF}" dt="2024-02-08T10:23:00.356" v="914" actId="165"/>
          <ac:spMkLst>
            <pc:docMk/>
            <pc:sldMk cId="0" sldId="257"/>
            <ac:spMk id="270" creationId="{29789CAA-07E8-EA77-4309-8C4F694CC362}"/>
          </ac:spMkLst>
        </pc:spChg>
        <pc:spChg chg="mod">
          <ac:chgData name="UCHIDA Muneaki" userId="654b8dfa-0bf2-4beb-8bc9-c8d795e32a72" providerId="ADAL" clId="{40BA9CEC-C224-439E-8F4B-74980B0CB1AF}" dt="2024-02-08T10:23:00.356" v="914" actId="165"/>
          <ac:spMkLst>
            <pc:docMk/>
            <pc:sldMk cId="0" sldId="257"/>
            <ac:spMk id="271" creationId="{C847EB2D-72E1-C464-0C20-252B9D15F37E}"/>
          </ac:spMkLst>
        </pc:spChg>
        <pc:spChg chg="mod">
          <ac:chgData name="UCHIDA Muneaki" userId="654b8dfa-0bf2-4beb-8bc9-c8d795e32a72" providerId="ADAL" clId="{40BA9CEC-C224-439E-8F4B-74980B0CB1AF}" dt="2024-02-08T10:23:00.356" v="914" actId="165"/>
          <ac:spMkLst>
            <pc:docMk/>
            <pc:sldMk cId="0" sldId="257"/>
            <ac:spMk id="272" creationId="{0F27B1FE-CDAE-C899-7079-0008F6A988B8}"/>
          </ac:spMkLst>
        </pc:spChg>
        <pc:spChg chg="mod">
          <ac:chgData name="UCHIDA Muneaki" userId="654b8dfa-0bf2-4beb-8bc9-c8d795e32a72" providerId="ADAL" clId="{40BA9CEC-C224-439E-8F4B-74980B0CB1AF}" dt="2024-02-08T10:23:00.356" v="914" actId="165"/>
          <ac:spMkLst>
            <pc:docMk/>
            <pc:sldMk cId="0" sldId="257"/>
            <ac:spMk id="273" creationId="{5E975460-7DB3-F69E-830B-EFF3B0D56FA5}"/>
          </ac:spMkLst>
        </pc:spChg>
        <pc:spChg chg="mod">
          <ac:chgData name="UCHIDA Muneaki" userId="654b8dfa-0bf2-4beb-8bc9-c8d795e32a72" providerId="ADAL" clId="{40BA9CEC-C224-439E-8F4B-74980B0CB1AF}" dt="2024-02-08T10:23:00.356" v="914" actId="165"/>
          <ac:spMkLst>
            <pc:docMk/>
            <pc:sldMk cId="0" sldId="257"/>
            <ac:spMk id="274" creationId="{077C7DA7-1067-523B-290E-344CC9B9A51A}"/>
          </ac:spMkLst>
        </pc:spChg>
        <pc:spChg chg="mod">
          <ac:chgData name="UCHIDA Muneaki" userId="654b8dfa-0bf2-4beb-8bc9-c8d795e32a72" providerId="ADAL" clId="{40BA9CEC-C224-439E-8F4B-74980B0CB1AF}" dt="2024-02-08T10:21:12.470" v="910"/>
          <ac:spMkLst>
            <pc:docMk/>
            <pc:sldMk cId="0" sldId="257"/>
            <ac:spMk id="281" creationId="{FDBBC705-7709-3CD0-1225-1E5F6700F35A}"/>
          </ac:spMkLst>
        </pc:spChg>
        <pc:spChg chg="mod">
          <ac:chgData name="UCHIDA Muneaki" userId="654b8dfa-0bf2-4beb-8bc9-c8d795e32a72" providerId="ADAL" clId="{40BA9CEC-C224-439E-8F4B-74980B0CB1AF}" dt="2024-02-08T10:21:12.470" v="910"/>
          <ac:spMkLst>
            <pc:docMk/>
            <pc:sldMk cId="0" sldId="257"/>
            <ac:spMk id="282" creationId="{0215D068-B447-23FB-3947-4D9D519FAE32}"/>
          </ac:spMkLst>
        </pc:spChg>
        <pc:spChg chg="mod">
          <ac:chgData name="UCHIDA Muneaki" userId="654b8dfa-0bf2-4beb-8bc9-c8d795e32a72" providerId="ADAL" clId="{40BA9CEC-C224-439E-8F4B-74980B0CB1AF}" dt="2024-02-08T10:21:12.470" v="910"/>
          <ac:spMkLst>
            <pc:docMk/>
            <pc:sldMk cId="0" sldId="257"/>
            <ac:spMk id="283" creationId="{DB30BEAF-C05C-0140-63CE-82AB267525C0}"/>
          </ac:spMkLst>
        </pc:spChg>
        <pc:spChg chg="mod">
          <ac:chgData name="UCHIDA Muneaki" userId="654b8dfa-0bf2-4beb-8bc9-c8d795e32a72" providerId="ADAL" clId="{40BA9CEC-C224-439E-8F4B-74980B0CB1AF}" dt="2024-02-08T10:21:12.470" v="910"/>
          <ac:spMkLst>
            <pc:docMk/>
            <pc:sldMk cId="0" sldId="257"/>
            <ac:spMk id="284" creationId="{696A2995-E177-34C9-A8D5-2B4568FD0060}"/>
          </ac:spMkLst>
        </pc:spChg>
        <pc:spChg chg="mod">
          <ac:chgData name="UCHIDA Muneaki" userId="654b8dfa-0bf2-4beb-8bc9-c8d795e32a72" providerId="ADAL" clId="{40BA9CEC-C224-439E-8F4B-74980B0CB1AF}" dt="2024-02-08T10:21:12.470" v="910"/>
          <ac:spMkLst>
            <pc:docMk/>
            <pc:sldMk cId="0" sldId="257"/>
            <ac:spMk id="285" creationId="{522ED7EF-485C-D285-C274-3516AF03BF8D}"/>
          </ac:spMkLst>
        </pc:spChg>
        <pc:spChg chg="mod">
          <ac:chgData name="UCHIDA Muneaki" userId="654b8dfa-0bf2-4beb-8bc9-c8d795e32a72" providerId="ADAL" clId="{40BA9CEC-C224-439E-8F4B-74980B0CB1AF}" dt="2024-02-08T10:21:12.470" v="910"/>
          <ac:spMkLst>
            <pc:docMk/>
            <pc:sldMk cId="0" sldId="257"/>
            <ac:spMk id="286" creationId="{973DB0CC-3B9D-3934-4910-63F4912A9D31}"/>
          </ac:spMkLst>
        </pc:spChg>
        <pc:spChg chg="mod">
          <ac:chgData name="UCHIDA Muneaki" userId="654b8dfa-0bf2-4beb-8bc9-c8d795e32a72" providerId="ADAL" clId="{40BA9CEC-C224-439E-8F4B-74980B0CB1AF}" dt="2024-02-08T10:21:12.470" v="910"/>
          <ac:spMkLst>
            <pc:docMk/>
            <pc:sldMk cId="0" sldId="257"/>
            <ac:spMk id="289" creationId="{77D5F7C7-E315-FFF3-3662-2CAF15A10AD9}"/>
          </ac:spMkLst>
        </pc:spChg>
        <pc:spChg chg="mod">
          <ac:chgData name="UCHIDA Muneaki" userId="654b8dfa-0bf2-4beb-8bc9-c8d795e32a72" providerId="ADAL" clId="{40BA9CEC-C224-439E-8F4B-74980B0CB1AF}" dt="2024-02-08T10:21:12.470" v="910"/>
          <ac:spMkLst>
            <pc:docMk/>
            <pc:sldMk cId="0" sldId="257"/>
            <ac:spMk id="290" creationId="{90DEAEDF-1792-602B-BDC0-6C990AB14518}"/>
          </ac:spMkLst>
        </pc:spChg>
        <pc:spChg chg="mod">
          <ac:chgData name="UCHIDA Muneaki" userId="654b8dfa-0bf2-4beb-8bc9-c8d795e32a72" providerId="ADAL" clId="{40BA9CEC-C224-439E-8F4B-74980B0CB1AF}" dt="2024-02-08T10:21:12.470" v="910"/>
          <ac:spMkLst>
            <pc:docMk/>
            <pc:sldMk cId="0" sldId="257"/>
            <ac:spMk id="291" creationId="{C8793411-3FBC-17D4-444B-5F02F93DD0EB}"/>
          </ac:spMkLst>
        </pc:spChg>
        <pc:spChg chg="mod">
          <ac:chgData name="UCHIDA Muneaki" userId="654b8dfa-0bf2-4beb-8bc9-c8d795e32a72" providerId="ADAL" clId="{40BA9CEC-C224-439E-8F4B-74980B0CB1AF}" dt="2024-02-08T10:21:12.470" v="910"/>
          <ac:spMkLst>
            <pc:docMk/>
            <pc:sldMk cId="0" sldId="257"/>
            <ac:spMk id="292" creationId="{96920B96-82E6-BFEF-FC16-E333F797697E}"/>
          </ac:spMkLst>
        </pc:spChg>
        <pc:spChg chg="mod">
          <ac:chgData name="UCHIDA Muneaki" userId="654b8dfa-0bf2-4beb-8bc9-c8d795e32a72" providerId="ADAL" clId="{40BA9CEC-C224-439E-8F4B-74980B0CB1AF}" dt="2024-02-08T10:21:12.470" v="910"/>
          <ac:spMkLst>
            <pc:docMk/>
            <pc:sldMk cId="0" sldId="257"/>
            <ac:spMk id="293" creationId="{22EB7FB1-D00A-812E-55BB-022D6B54D5C3}"/>
          </ac:spMkLst>
        </pc:spChg>
        <pc:spChg chg="mod">
          <ac:chgData name="UCHIDA Muneaki" userId="654b8dfa-0bf2-4beb-8bc9-c8d795e32a72" providerId="ADAL" clId="{40BA9CEC-C224-439E-8F4B-74980B0CB1AF}" dt="2024-02-08T10:21:12.470" v="910"/>
          <ac:spMkLst>
            <pc:docMk/>
            <pc:sldMk cId="0" sldId="257"/>
            <ac:spMk id="294" creationId="{EB5CDF05-9E42-D1C1-FD24-2D006BBB77C8}"/>
          </ac:spMkLst>
        </pc:spChg>
        <pc:spChg chg="add mod">
          <ac:chgData name="UCHIDA Muneaki" userId="654b8dfa-0bf2-4beb-8bc9-c8d795e32a72" providerId="ADAL" clId="{40BA9CEC-C224-439E-8F4B-74980B0CB1AF}" dt="2024-02-08T10:24:28.721" v="927" actId="164"/>
          <ac:spMkLst>
            <pc:docMk/>
            <pc:sldMk cId="0" sldId="257"/>
            <ac:spMk id="295" creationId="{B90F582C-EBC7-2328-9942-8BE7A2D9E1C7}"/>
          </ac:spMkLst>
        </pc:spChg>
        <pc:spChg chg="add mod">
          <ac:chgData name="UCHIDA Muneaki" userId="654b8dfa-0bf2-4beb-8bc9-c8d795e32a72" providerId="ADAL" clId="{40BA9CEC-C224-439E-8F4B-74980B0CB1AF}" dt="2024-02-08T10:24:28.721" v="927" actId="164"/>
          <ac:spMkLst>
            <pc:docMk/>
            <pc:sldMk cId="0" sldId="257"/>
            <ac:spMk id="296" creationId="{456996AF-D2A8-D251-C9F6-78772C3D1481}"/>
          </ac:spMkLst>
        </pc:spChg>
        <pc:spChg chg="add mod">
          <ac:chgData name="UCHIDA Muneaki" userId="654b8dfa-0bf2-4beb-8bc9-c8d795e32a72" providerId="ADAL" clId="{40BA9CEC-C224-439E-8F4B-74980B0CB1AF}" dt="2024-02-08T10:24:28.721" v="927" actId="164"/>
          <ac:spMkLst>
            <pc:docMk/>
            <pc:sldMk cId="0" sldId="257"/>
            <ac:spMk id="297" creationId="{5D2AE0D9-8861-3C7A-FCC3-B1DE1E66848E}"/>
          </ac:spMkLst>
        </pc:spChg>
        <pc:spChg chg="mod">
          <ac:chgData name="UCHIDA Muneaki" userId="654b8dfa-0bf2-4beb-8bc9-c8d795e32a72" providerId="ADAL" clId="{40BA9CEC-C224-439E-8F4B-74980B0CB1AF}" dt="2024-02-08T10:24:30.925" v="928"/>
          <ac:spMkLst>
            <pc:docMk/>
            <pc:sldMk cId="0" sldId="257"/>
            <ac:spMk id="300" creationId="{B80E3F44-9751-483E-1546-964257B96DBA}"/>
          </ac:spMkLst>
        </pc:spChg>
        <pc:spChg chg="mod">
          <ac:chgData name="UCHIDA Muneaki" userId="654b8dfa-0bf2-4beb-8bc9-c8d795e32a72" providerId="ADAL" clId="{40BA9CEC-C224-439E-8F4B-74980B0CB1AF}" dt="2024-02-08T10:24:30.925" v="928"/>
          <ac:spMkLst>
            <pc:docMk/>
            <pc:sldMk cId="0" sldId="257"/>
            <ac:spMk id="301" creationId="{699F6D3F-7502-7F14-0463-0A55FA10F8C5}"/>
          </ac:spMkLst>
        </pc:spChg>
        <pc:spChg chg="mod">
          <ac:chgData name="UCHIDA Muneaki" userId="654b8dfa-0bf2-4beb-8bc9-c8d795e32a72" providerId="ADAL" clId="{40BA9CEC-C224-439E-8F4B-74980B0CB1AF}" dt="2024-02-08T10:24:30.925" v="928"/>
          <ac:spMkLst>
            <pc:docMk/>
            <pc:sldMk cId="0" sldId="257"/>
            <ac:spMk id="302" creationId="{AA661D5F-E74E-0BD8-B556-B18EFF1CDCA0}"/>
          </ac:spMkLst>
        </pc:spChg>
        <pc:spChg chg="mod">
          <ac:chgData name="UCHIDA Muneaki" userId="654b8dfa-0bf2-4beb-8bc9-c8d795e32a72" providerId="ADAL" clId="{40BA9CEC-C224-439E-8F4B-74980B0CB1AF}" dt="2024-02-08T10:24:30.925" v="928"/>
          <ac:spMkLst>
            <pc:docMk/>
            <pc:sldMk cId="0" sldId="257"/>
            <ac:spMk id="303" creationId="{E3E2D5E0-FC30-7CA6-E7EB-24B791AEC17E}"/>
          </ac:spMkLst>
        </pc:spChg>
        <pc:spChg chg="mod">
          <ac:chgData name="UCHIDA Muneaki" userId="654b8dfa-0bf2-4beb-8bc9-c8d795e32a72" providerId="ADAL" clId="{40BA9CEC-C224-439E-8F4B-74980B0CB1AF}" dt="2024-02-08T10:24:30.925" v="928"/>
          <ac:spMkLst>
            <pc:docMk/>
            <pc:sldMk cId="0" sldId="257"/>
            <ac:spMk id="304" creationId="{2B50F2EA-B7D6-A74E-6B3D-BD3C1CD11032}"/>
          </ac:spMkLst>
        </pc:spChg>
        <pc:spChg chg="mod">
          <ac:chgData name="UCHIDA Muneaki" userId="654b8dfa-0bf2-4beb-8bc9-c8d795e32a72" providerId="ADAL" clId="{40BA9CEC-C224-439E-8F4B-74980B0CB1AF}" dt="2024-02-08T10:24:30.925" v="928"/>
          <ac:spMkLst>
            <pc:docMk/>
            <pc:sldMk cId="0" sldId="257"/>
            <ac:spMk id="305" creationId="{6FDAA866-374C-3A59-121A-D33FCC5F7348}"/>
          </ac:spMkLst>
        </pc:spChg>
        <pc:spChg chg="mod">
          <ac:chgData name="UCHIDA Muneaki" userId="654b8dfa-0bf2-4beb-8bc9-c8d795e32a72" providerId="ADAL" clId="{40BA9CEC-C224-439E-8F4B-74980B0CB1AF}" dt="2024-02-08T10:26:00.950" v="942" actId="207"/>
          <ac:spMkLst>
            <pc:docMk/>
            <pc:sldMk cId="0" sldId="257"/>
            <ac:spMk id="310" creationId="{BC67294D-9CF4-86F9-1F8A-51280E42B021}"/>
          </ac:spMkLst>
        </pc:spChg>
        <pc:spChg chg="mod">
          <ac:chgData name="UCHIDA Muneaki" userId="654b8dfa-0bf2-4beb-8bc9-c8d795e32a72" providerId="ADAL" clId="{40BA9CEC-C224-439E-8F4B-74980B0CB1AF}" dt="2024-02-08T10:26:00.950" v="942" actId="207"/>
          <ac:spMkLst>
            <pc:docMk/>
            <pc:sldMk cId="0" sldId="257"/>
            <ac:spMk id="311" creationId="{C1756825-3DA0-292E-DC85-F251ABD870DC}"/>
          </ac:spMkLst>
        </pc:spChg>
        <pc:spChg chg="mod">
          <ac:chgData name="UCHIDA Muneaki" userId="654b8dfa-0bf2-4beb-8bc9-c8d795e32a72" providerId="ADAL" clId="{40BA9CEC-C224-439E-8F4B-74980B0CB1AF}" dt="2024-02-08T10:26:00.950" v="942" actId="207"/>
          <ac:spMkLst>
            <pc:docMk/>
            <pc:sldMk cId="0" sldId="257"/>
            <ac:spMk id="312" creationId="{0CD85679-A8CE-B202-40CF-424239D09942}"/>
          </ac:spMkLst>
        </pc:spChg>
        <pc:spChg chg="mod">
          <ac:chgData name="UCHIDA Muneaki" userId="654b8dfa-0bf2-4beb-8bc9-c8d795e32a72" providerId="ADAL" clId="{40BA9CEC-C224-439E-8F4B-74980B0CB1AF}" dt="2024-02-08T10:26:00.950" v="942" actId="207"/>
          <ac:spMkLst>
            <pc:docMk/>
            <pc:sldMk cId="0" sldId="257"/>
            <ac:spMk id="313" creationId="{A6C28615-0342-A648-7F39-38087F55D6DC}"/>
          </ac:spMkLst>
        </pc:spChg>
        <pc:spChg chg="mod">
          <ac:chgData name="UCHIDA Muneaki" userId="654b8dfa-0bf2-4beb-8bc9-c8d795e32a72" providerId="ADAL" clId="{40BA9CEC-C224-439E-8F4B-74980B0CB1AF}" dt="2024-02-08T10:26:00.950" v="942" actId="207"/>
          <ac:spMkLst>
            <pc:docMk/>
            <pc:sldMk cId="0" sldId="257"/>
            <ac:spMk id="314" creationId="{B17323F2-0A24-1672-921F-E786F967003C}"/>
          </ac:spMkLst>
        </pc:spChg>
        <pc:spChg chg="mod">
          <ac:chgData name="UCHIDA Muneaki" userId="654b8dfa-0bf2-4beb-8bc9-c8d795e32a72" providerId="ADAL" clId="{40BA9CEC-C224-439E-8F4B-74980B0CB1AF}" dt="2024-02-08T10:26:00.950" v="942" actId="207"/>
          <ac:spMkLst>
            <pc:docMk/>
            <pc:sldMk cId="0" sldId="257"/>
            <ac:spMk id="315" creationId="{D778E7D4-60B6-9827-5841-CAC88463CE98}"/>
          </ac:spMkLst>
        </pc:spChg>
        <pc:spChg chg="mod">
          <ac:chgData name="UCHIDA Muneaki" userId="654b8dfa-0bf2-4beb-8bc9-c8d795e32a72" providerId="ADAL" clId="{40BA9CEC-C224-439E-8F4B-74980B0CB1AF}" dt="2024-02-08T10:26:00.950" v="942" actId="207"/>
          <ac:spMkLst>
            <pc:docMk/>
            <pc:sldMk cId="0" sldId="257"/>
            <ac:spMk id="316" creationId="{86DEC889-476A-5EBE-EC0C-5B329B2CEF6B}"/>
          </ac:spMkLst>
        </pc:spChg>
        <pc:spChg chg="mod">
          <ac:chgData name="UCHIDA Muneaki" userId="654b8dfa-0bf2-4beb-8bc9-c8d795e32a72" providerId="ADAL" clId="{40BA9CEC-C224-439E-8F4B-74980B0CB1AF}" dt="2024-02-08T10:26:00.950" v="942" actId="207"/>
          <ac:spMkLst>
            <pc:docMk/>
            <pc:sldMk cId="0" sldId="257"/>
            <ac:spMk id="317" creationId="{F8E9CC4D-0AF0-BFD0-E81E-B49C9A90D70E}"/>
          </ac:spMkLst>
        </pc:spChg>
        <pc:spChg chg="mod">
          <ac:chgData name="UCHIDA Muneaki" userId="654b8dfa-0bf2-4beb-8bc9-c8d795e32a72" providerId="ADAL" clId="{40BA9CEC-C224-439E-8F4B-74980B0CB1AF}" dt="2024-02-08T10:26:00.950" v="942" actId="207"/>
          <ac:spMkLst>
            <pc:docMk/>
            <pc:sldMk cId="0" sldId="257"/>
            <ac:spMk id="318" creationId="{D1930D25-C317-A5B6-75A6-9C9218E3C66D}"/>
          </ac:spMkLst>
        </pc:spChg>
        <pc:spChg chg="mod">
          <ac:chgData name="UCHIDA Muneaki" userId="654b8dfa-0bf2-4beb-8bc9-c8d795e32a72" providerId="ADAL" clId="{40BA9CEC-C224-439E-8F4B-74980B0CB1AF}" dt="2024-02-08T10:26:00.950" v="942" actId="207"/>
          <ac:spMkLst>
            <pc:docMk/>
            <pc:sldMk cId="0" sldId="257"/>
            <ac:spMk id="319" creationId="{71AC0F8D-C209-F03B-1DD8-C92BFBCBBA78}"/>
          </ac:spMkLst>
        </pc:spChg>
        <pc:spChg chg="mod">
          <ac:chgData name="UCHIDA Muneaki" userId="654b8dfa-0bf2-4beb-8bc9-c8d795e32a72" providerId="ADAL" clId="{40BA9CEC-C224-439E-8F4B-74980B0CB1AF}" dt="2024-02-08T10:26:00.950" v="942" actId="207"/>
          <ac:spMkLst>
            <pc:docMk/>
            <pc:sldMk cId="0" sldId="257"/>
            <ac:spMk id="320" creationId="{ED6D57CC-BF8C-F381-D0D3-B7B1202D2D69}"/>
          </ac:spMkLst>
        </pc:spChg>
        <pc:spChg chg="mod">
          <ac:chgData name="UCHIDA Muneaki" userId="654b8dfa-0bf2-4beb-8bc9-c8d795e32a72" providerId="ADAL" clId="{40BA9CEC-C224-439E-8F4B-74980B0CB1AF}" dt="2024-02-08T10:26:00.950" v="942" actId="207"/>
          <ac:spMkLst>
            <pc:docMk/>
            <pc:sldMk cId="0" sldId="257"/>
            <ac:spMk id="321" creationId="{8DB88DF3-7F99-2FDC-DC05-15635492B63A}"/>
          </ac:spMkLst>
        </pc:spChg>
        <pc:spChg chg="mod">
          <ac:chgData name="UCHIDA Muneaki" userId="654b8dfa-0bf2-4beb-8bc9-c8d795e32a72" providerId="ADAL" clId="{40BA9CEC-C224-439E-8F4B-74980B0CB1AF}" dt="2024-02-08T10:28:23.311" v="979"/>
          <ac:spMkLst>
            <pc:docMk/>
            <pc:sldMk cId="0" sldId="257"/>
            <ac:spMk id="328" creationId="{F4ABE62C-B91B-245B-3E39-F86A94E79E5B}"/>
          </ac:spMkLst>
        </pc:spChg>
        <pc:spChg chg="mod">
          <ac:chgData name="UCHIDA Muneaki" userId="654b8dfa-0bf2-4beb-8bc9-c8d795e32a72" providerId="ADAL" clId="{40BA9CEC-C224-439E-8F4B-74980B0CB1AF}" dt="2024-02-08T10:28:23.311" v="979"/>
          <ac:spMkLst>
            <pc:docMk/>
            <pc:sldMk cId="0" sldId="257"/>
            <ac:spMk id="329" creationId="{C59CB379-2827-5A68-C4C3-2876B4FE0647}"/>
          </ac:spMkLst>
        </pc:spChg>
        <pc:spChg chg="mod">
          <ac:chgData name="UCHIDA Muneaki" userId="654b8dfa-0bf2-4beb-8bc9-c8d795e32a72" providerId="ADAL" clId="{40BA9CEC-C224-439E-8F4B-74980B0CB1AF}" dt="2024-02-08T10:28:23.311" v="979"/>
          <ac:spMkLst>
            <pc:docMk/>
            <pc:sldMk cId="0" sldId="257"/>
            <ac:spMk id="330" creationId="{74C0A67B-4D84-9D43-B4BE-7C78FDCFA3F6}"/>
          </ac:spMkLst>
        </pc:spChg>
        <pc:spChg chg="mod">
          <ac:chgData name="UCHIDA Muneaki" userId="654b8dfa-0bf2-4beb-8bc9-c8d795e32a72" providerId="ADAL" clId="{40BA9CEC-C224-439E-8F4B-74980B0CB1AF}" dt="2024-02-08T10:28:23.311" v="979"/>
          <ac:spMkLst>
            <pc:docMk/>
            <pc:sldMk cId="0" sldId="257"/>
            <ac:spMk id="331" creationId="{D1083E4F-8799-11A7-E112-37AF5AABE594}"/>
          </ac:spMkLst>
        </pc:spChg>
        <pc:spChg chg="mod">
          <ac:chgData name="UCHIDA Muneaki" userId="654b8dfa-0bf2-4beb-8bc9-c8d795e32a72" providerId="ADAL" clId="{40BA9CEC-C224-439E-8F4B-74980B0CB1AF}" dt="2024-02-08T10:28:23.311" v="979"/>
          <ac:spMkLst>
            <pc:docMk/>
            <pc:sldMk cId="0" sldId="257"/>
            <ac:spMk id="332" creationId="{276DE0E3-BDF4-B81F-89C5-7DC29703F0D8}"/>
          </ac:spMkLst>
        </pc:spChg>
        <pc:spChg chg="mod">
          <ac:chgData name="UCHIDA Muneaki" userId="654b8dfa-0bf2-4beb-8bc9-c8d795e32a72" providerId="ADAL" clId="{40BA9CEC-C224-439E-8F4B-74980B0CB1AF}" dt="2024-02-08T10:28:23.311" v="979"/>
          <ac:spMkLst>
            <pc:docMk/>
            <pc:sldMk cId="0" sldId="257"/>
            <ac:spMk id="333" creationId="{E19ECCC2-20C8-7E70-CB07-DD66628E4A77}"/>
          </ac:spMkLst>
        </pc:spChg>
        <pc:spChg chg="mod">
          <ac:chgData name="UCHIDA Muneaki" userId="654b8dfa-0bf2-4beb-8bc9-c8d795e32a72" providerId="ADAL" clId="{40BA9CEC-C224-439E-8F4B-74980B0CB1AF}" dt="2024-02-08T10:28:23.311" v="979"/>
          <ac:spMkLst>
            <pc:docMk/>
            <pc:sldMk cId="0" sldId="257"/>
            <ac:spMk id="334" creationId="{9F20FF9A-E80A-8D29-4F47-B2E7D5D4CFCA}"/>
          </ac:spMkLst>
        </pc:spChg>
        <pc:spChg chg="mod">
          <ac:chgData name="UCHIDA Muneaki" userId="654b8dfa-0bf2-4beb-8bc9-c8d795e32a72" providerId="ADAL" clId="{40BA9CEC-C224-439E-8F4B-74980B0CB1AF}" dt="2024-02-08T10:28:23.311" v="979"/>
          <ac:spMkLst>
            <pc:docMk/>
            <pc:sldMk cId="0" sldId="257"/>
            <ac:spMk id="335" creationId="{495729F8-3D0C-5584-9138-388835647FAB}"/>
          </ac:spMkLst>
        </pc:spChg>
        <pc:spChg chg="mod">
          <ac:chgData name="UCHIDA Muneaki" userId="654b8dfa-0bf2-4beb-8bc9-c8d795e32a72" providerId="ADAL" clId="{40BA9CEC-C224-439E-8F4B-74980B0CB1AF}" dt="2024-02-08T10:28:23.311" v="979"/>
          <ac:spMkLst>
            <pc:docMk/>
            <pc:sldMk cId="0" sldId="257"/>
            <ac:spMk id="336" creationId="{FEED8D20-05C3-899E-8B4C-BCA5989E783E}"/>
          </ac:spMkLst>
        </pc:spChg>
        <pc:spChg chg="mod">
          <ac:chgData name="UCHIDA Muneaki" userId="654b8dfa-0bf2-4beb-8bc9-c8d795e32a72" providerId="ADAL" clId="{40BA9CEC-C224-439E-8F4B-74980B0CB1AF}" dt="2024-02-08T10:28:23.311" v="979"/>
          <ac:spMkLst>
            <pc:docMk/>
            <pc:sldMk cId="0" sldId="257"/>
            <ac:spMk id="337" creationId="{47C36E27-27B6-A1C9-52DC-63DAAE79C2A2}"/>
          </ac:spMkLst>
        </pc:spChg>
        <pc:spChg chg="mod">
          <ac:chgData name="UCHIDA Muneaki" userId="654b8dfa-0bf2-4beb-8bc9-c8d795e32a72" providerId="ADAL" clId="{40BA9CEC-C224-439E-8F4B-74980B0CB1AF}" dt="2024-02-08T10:28:23.311" v="979"/>
          <ac:spMkLst>
            <pc:docMk/>
            <pc:sldMk cId="0" sldId="257"/>
            <ac:spMk id="338" creationId="{2AEF0978-37FB-678C-CF6A-57BF6E54C3B2}"/>
          </ac:spMkLst>
        </pc:spChg>
        <pc:spChg chg="mod">
          <ac:chgData name="UCHIDA Muneaki" userId="654b8dfa-0bf2-4beb-8bc9-c8d795e32a72" providerId="ADAL" clId="{40BA9CEC-C224-439E-8F4B-74980B0CB1AF}" dt="2024-02-08T10:28:23.311" v="979"/>
          <ac:spMkLst>
            <pc:docMk/>
            <pc:sldMk cId="0" sldId="257"/>
            <ac:spMk id="339" creationId="{3D300005-9F2E-2A17-F1D9-A81797453DE5}"/>
          </ac:spMkLst>
        </pc:spChg>
        <pc:spChg chg="mod">
          <ac:chgData name="UCHIDA Muneaki" userId="654b8dfa-0bf2-4beb-8bc9-c8d795e32a72" providerId="ADAL" clId="{40BA9CEC-C224-439E-8F4B-74980B0CB1AF}" dt="2024-02-08T10:28:23.311" v="979"/>
          <ac:spMkLst>
            <pc:docMk/>
            <pc:sldMk cId="0" sldId="257"/>
            <ac:spMk id="342" creationId="{E73087CE-E3DE-B9E9-A4A1-AA6526363836}"/>
          </ac:spMkLst>
        </pc:spChg>
        <pc:spChg chg="mod">
          <ac:chgData name="UCHIDA Muneaki" userId="654b8dfa-0bf2-4beb-8bc9-c8d795e32a72" providerId="ADAL" clId="{40BA9CEC-C224-439E-8F4B-74980B0CB1AF}" dt="2024-02-08T10:28:23.311" v="979"/>
          <ac:spMkLst>
            <pc:docMk/>
            <pc:sldMk cId="0" sldId="257"/>
            <ac:spMk id="343" creationId="{4A302702-6914-F4B5-F7BD-EF72DA4116F5}"/>
          </ac:spMkLst>
        </pc:spChg>
        <pc:spChg chg="mod">
          <ac:chgData name="UCHIDA Muneaki" userId="654b8dfa-0bf2-4beb-8bc9-c8d795e32a72" providerId="ADAL" clId="{40BA9CEC-C224-439E-8F4B-74980B0CB1AF}" dt="2024-02-08T10:28:23.311" v="979"/>
          <ac:spMkLst>
            <pc:docMk/>
            <pc:sldMk cId="0" sldId="257"/>
            <ac:spMk id="344" creationId="{32570A1F-6A83-F41F-13F0-E751F846ED8D}"/>
          </ac:spMkLst>
        </pc:spChg>
        <pc:spChg chg="mod">
          <ac:chgData name="UCHIDA Muneaki" userId="654b8dfa-0bf2-4beb-8bc9-c8d795e32a72" providerId="ADAL" clId="{40BA9CEC-C224-439E-8F4B-74980B0CB1AF}" dt="2024-02-08T10:28:23.311" v="979"/>
          <ac:spMkLst>
            <pc:docMk/>
            <pc:sldMk cId="0" sldId="257"/>
            <ac:spMk id="345" creationId="{B188DC68-06FE-EE88-BDD6-C3286951433C}"/>
          </ac:spMkLst>
        </pc:spChg>
        <pc:spChg chg="mod">
          <ac:chgData name="UCHIDA Muneaki" userId="654b8dfa-0bf2-4beb-8bc9-c8d795e32a72" providerId="ADAL" clId="{40BA9CEC-C224-439E-8F4B-74980B0CB1AF}" dt="2024-02-08T10:28:23.311" v="979"/>
          <ac:spMkLst>
            <pc:docMk/>
            <pc:sldMk cId="0" sldId="257"/>
            <ac:spMk id="346" creationId="{D4863047-B716-B5A0-5C2B-93FB99F50B35}"/>
          </ac:spMkLst>
        </pc:spChg>
        <pc:spChg chg="mod">
          <ac:chgData name="UCHIDA Muneaki" userId="654b8dfa-0bf2-4beb-8bc9-c8d795e32a72" providerId="ADAL" clId="{40BA9CEC-C224-439E-8F4B-74980B0CB1AF}" dt="2024-02-08T10:28:23.311" v="979"/>
          <ac:spMkLst>
            <pc:docMk/>
            <pc:sldMk cId="0" sldId="257"/>
            <ac:spMk id="347" creationId="{94DC972A-6CE1-C109-A63E-AC35AD78251C}"/>
          </ac:spMkLst>
        </pc:spChg>
        <pc:spChg chg="mod">
          <ac:chgData name="UCHIDA Muneaki" userId="654b8dfa-0bf2-4beb-8bc9-c8d795e32a72" providerId="ADAL" clId="{40BA9CEC-C224-439E-8F4B-74980B0CB1AF}" dt="2024-02-08T10:28:23.311" v="979"/>
          <ac:spMkLst>
            <pc:docMk/>
            <pc:sldMk cId="0" sldId="257"/>
            <ac:spMk id="348" creationId="{81FCE01D-27BC-3010-92BC-69C9F1B15462}"/>
          </ac:spMkLst>
        </pc:spChg>
        <pc:spChg chg="mod">
          <ac:chgData name="UCHIDA Muneaki" userId="654b8dfa-0bf2-4beb-8bc9-c8d795e32a72" providerId="ADAL" clId="{40BA9CEC-C224-439E-8F4B-74980B0CB1AF}" dt="2024-02-08T10:28:23.311" v="979"/>
          <ac:spMkLst>
            <pc:docMk/>
            <pc:sldMk cId="0" sldId="257"/>
            <ac:spMk id="349" creationId="{DDA967BF-D0DB-1B19-A89A-3F672D42C22E}"/>
          </ac:spMkLst>
        </pc:spChg>
        <pc:spChg chg="mod">
          <ac:chgData name="UCHIDA Muneaki" userId="654b8dfa-0bf2-4beb-8bc9-c8d795e32a72" providerId="ADAL" clId="{40BA9CEC-C224-439E-8F4B-74980B0CB1AF}" dt="2024-02-08T10:28:23.311" v="979"/>
          <ac:spMkLst>
            <pc:docMk/>
            <pc:sldMk cId="0" sldId="257"/>
            <ac:spMk id="350" creationId="{6CFB0247-72B2-AD2A-F1E2-C05A13EC7214}"/>
          </ac:spMkLst>
        </pc:spChg>
        <pc:spChg chg="mod">
          <ac:chgData name="UCHIDA Muneaki" userId="654b8dfa-0bf2-4beb-8bc9-c8d795e32a72" providerId="ADAL" clId="{40BA9CEC-C224-439E-8F4B-74980B0CB1AF}" dt="2024-02-08T10:28:23.311" v="979"/>
          <ac:spMkLst>
            <pc:docMk/>
            <pc:sldMk cId="0" sldId="257"/>
            <ac:spMk id="351" creationId="{0790DADE-845D-39C0-9FFF-59E84168DE38}"/>
          </ac:spMkLst>
        </pc:spChg>
        <pc:spChg chg="mod">
          <ac:chgData name="UCHIDA Muneaki" userId="654b8dfa-0bf2-4beb-8bc9-c8d795e32a72" providerId="ADAL" clId="{40BA9CEC-C224-439E-8F4B-74980B0CB1AF}" dt="2024-02-08T10:28:23.311" v="979"/>
          <ac:spMkLst>
            <pc:docMk/>
            <pc:sldMk cId="0" sldId="257"/>
            <ac:spMk id="352" creationId="{2F95DD9B-3F5A-399E-2CC7-5B304C40EAA0}"/>
          </ac:spMkLst>
        </pc:spChg>
        <pc:spChg chg="mod">
          <ac:chgData name="UCHIDA Muneaki" userId="654b8dfa-0bf2-4beb-8bc9-c8d795e32a72" providerId="ADAL" clId="{40BA9CEC-C224-439E-8F4B-74980B0CB1AF}" dt="2024-02-08T10:28:23.311" v="979"/>
          <ac:spMkLst>
            <pc:docMk/>
            <pc:sldMk cId="0" sldId="257"/>
            <ac:spMk id="353" creationId="{67DF96C3-DA1C-7384-C35E-4AE780F2E0DE}"/>
          </ac:spMkLst>
        </pc:spChg>
        <pc:spChg chg="mod">
          <ac:chgData name="UCHIDA Muneaki" userId="654b8dfa-0bf2-4beb-8bc9-c8d795e32a72" providerId="ADAL" clId="{40BA9CEC-C224-439E-8F4B-74980B0CB1AF}" dt="2024-02-08T10:28:32.681" v="981"/>
          <ac:spMkLst>
            <pc:docMk/>
            <pc:sldMk cId="0" sldId="257"/>
            <ac:spMk id="359" creationId="{EFF219C6-5AEA-CF26-A4E6-E77AA71EF7CB}"/>
          </ac:spMkLst>
        </pc:spChg>
        <pc:spChg chg="mod">
          <ac:chgData name="UCHIDA Muneaki" userId="654b8dfa-0bf2-4beb-8bc9-c8d795e32a72" providerId="ADAL" clId="{40BA9CEC-C224-439E-8F4B-74980B0CB1AF}" dt="2024-02-08T10:28:32.681" v="981"/>
          <ac:spMkLst>
            <pc:docMk/>
            <pc:sldMk cId="0" sldId="257"/>
            <ac:spMk id="360" creationId="{F8A20A80-7488-A742-42AB-B2044ACD888B}"/>
          </ac:spMkLst>
        </pc:spChg>
        <pc:spChg chg="mod">
          <ac:chgData name="UCHIDA Muneaki" userId="654b8dfa-0bf2-4beb-8bc9-c8d795e32a72" providerId="ADAL" clId="{40BA9CEC-C224-439E-8F4B-74980B0CB1AF}" dt="2024-02-08T10:28:32.681" v="981"/>
          <ac:spMkLst>
            <pc:docMk/>
            <pc:sldMk cId="0" sldId="257"/>
            <ac:spMk id="361" creationId="{7D7781C9-1156-13AD-6477-0E3B8B02FCE5}"/>
          </ac:spMkLst>
        </pc:spChg>
        <pc:spChg chg="mod">
          <ac:chgData name="UCHIDA Muneaki" userId="654b8dfa-0bf2-4beb-8bc9-c8d795e32a72" providerId="ADAL" clId="{40BA9CEC-C224-439E-8F4B-74980B0CB1AF}" dt="2024-02-08T10:28:32.681" v="981"/>
          <ac:spMkLst>
            <pc:docMk/>
            <pc:sldMk cId="0" sldId="257"/>
            <ac:spMk id="362" creationId="{38023124-49ED-310C-FC2C-9764F67175D8}"/>
          </ac:spMkLst>
        </pc:spChg>
        <pc:spChg chg="mod">
          <ac:chgData name="UCHIDA Muneaki" userId="654b8dfa-0bf2-4beb-8bc9-c8d795e32a72" providerId="ADAL" clId="{40BA9CEC-C224-439E-8F4B-74980B0CB1AF}" dt="2024-02-08T10:28:32.681" v="981"/>
          <ac:spMkLst>
            <pc:docMk/>
            <pc:sldMk cId="0" sldId="257"/>
            <ac:spMk id="363" creationId="{E6A22491-B248-7850-C89B-3C4A65AF2916}"/>
          </ac:spMkLst>
        </pc:spChg>
        <pc:spChg chg="mod">
          <ac:chgData name="UCHIDA Muneaki" userId="654b8dfa-0bf2-4beb-8bc9-c8d795e32a72" providerId="ADAL" clId="{40BA9CEC-C224-439E-8F4B-74980B0CB1AF}" dt="2024-02-08T10:28:32.681" v="981"/>
          <ac:spMkLst>
            <pc:docMk/>
            <pc:sldMk cId="0" sldId="257"/>
            <ac:spMk id="364" creationId="{767D56FF-C569-20A0-A8A8-44D605933B80}"/>
          </ac:spMkLst>
        </pc:spChg>
        <pc:spChg chg="mod">
          <ac:chgData name="UCHIDA Muneaki" userId="654b8dfa-0bf2-4beb-8bc9-c8d795e32a72" providerId="ADAL" clId="{40BA9CEC-C224-439E-8F4B-74980B0CB1AF}" dt="2024-02-08T10:28:32.681" v="981"/>
          <ac:spMkLst>
            <pc:docMk/>
            <pc:sldMk cId="0" sldId="257"/>
            <ac:spMk id="365" creationId="{85D04A78-6320-C9F7-0557-D5CEF21F9142}"/>
          </ac:spMkLst>
        </pc:spChg>
        <pc:spChg chg="mod">
          <ac:chgData name="UCHIDA Muneaki" userId="654b8dfa-0bf2-4beb-8bc9-c8d795e32a72" providerId="ADAL" clId="{40BA9CEC-C224-439E-8F4B-74980B0CB1AF}" dt="2024-02-08T10:28:32.681" v="981"/>
          <ac:spMkLst>
            <pc:docMk/>
            <pc:sldMk cId="0" sldId="257"/>
            <ac:spMk id="366" creationId="{3E78CBEF-000F-8414-7AC4-A83CF4EAA236}"/>
          </ac:spMkLst>
        </pc:spChg>
        <pc:spChg chg="mod">
          <ac:chgData name="UCHIDA Muneaki" userId="654b8dfa-0bf2-4beb-8bc9-c8d795e32a72" providerId="ADAL" clId="{40BA9CEC-C224-439E-8F4B-74980B0CB1AF}" dt="2024-02-08T10:28:32.681" v="981"/>
          <ac:spMkLst>
            <pc:docMk/>
            <pc:sldMk cId="0" sldId="257"/>
            <ac:spMk id="367" creationId="{55E76469-9253-D30C-EE17-C0B4B9CABDF0}"/>
          </ac:spMkLst>
        </pc:spChg>
        <pc:spChg chg="mod">
          <ac:chgData name="UCHIDA Muneaki" userId="654b8dfa-0bf2-4beb-8bc9-c8d795e32a72" providerId="ADAL" clId="{40BA9CEC-C224-439E-8F4B-74980B0CB1AF}" dt="2024-02-08T10:28:32.681" v="981"/>
          <ac:spMkLst>
            <pc:docMk/>
            <pc:sldMk cId="0" sldId="257"/>
            <ac:spMk id="368" creationId="{F44485B4-5736-2407-5D50-046746EFDBC0}"/>
          </ac:spMkLst>
        </pc:spChg>
        <pc:spChg chg="mod">
          <ac:chgData name="UCHIDA Muneaki" userId="654b8dfa-0bf2-4beb-8bc9-c8d795e32a72" providerId="ADAL" clId="{40BA9CEC-C224-439E-8F4B-74980B0CB1AF}" dt="2024-02-08T10:28:32.681" v="981"/>
          <ac:spMkLst>
            <pc:docMk/>
            <pc:sldMk cId="0" sldId="257"/>
            <ac:spMk id="369" creationId="{1690D5F6-471C-3E7E-C7E8-934B0787139F}"/>
          </ac:spMkLst>
        </pc:spChg>
        <pc:spChg chg="mod">
          <ac:chgData name="UCHIDA Muneaki" userId="654b8dfa-0bf2-4beb-8bc9-c8d795e32a72" providerId="ADAL" clId="{40BA9CEC-C224-439E-8F4B-74980B0CB1AF}" dt="2024-02-08T10:28:32.681" v="981"/>
          <ac:spMkLst>
            <pc:docMk/>
            <pc:sldMk cId="0" sldId="257"/>
            <ac:spMk id="370" creationId="{E8619CF6-EC60-DB8F-8F3C-AD2A5A4F37B4}"/>
          </ac:spMkLst>
        </pc:spChg>
        <pc:spChg chg="mod">
          <ac:chgData name="UCHIDA Muneaki" userId="654b8dfa-0bf2-4beb-8bc9-c8d795e32a72" providerId="ADAL" clId="{40BA9CEC-C224-439E-8F4B-74980B0CB1AF}" dt="2024-02-08T10:28:32.681" v="981"/>
          <ac:spMkLst>
            <pc:docMk/>
            <pc:sldMk cId="0" sldId="257"/>
            <ac:spMk id="373" creationId="{57269738-D7C8-EBFF-5C29-809D3734BADA}"/>
          </ac:spMkLst>
        </pc:spChg>
        <pc:spChg chg="mod">
          <ac:chgData name="UCHIDA Muneaki" userId="654b8dfa-0bf2-4beb-8bc9-c8d795e32a72" providerId="ADAL" clId="{40BA9CEC-C224-439E-8F4B-74980B0CB1AF}" dt="2024-02-08T10:28:32.681" v="981"/>
          <ac:spMkLst>
            <pc:docMk/>
            <pc:sldMk cId="0" sldId="257"/>
            <ac:spMk id="374" creationId="{B59F1E8D-F394-A51E-2255-5D39A3B0F7B2}"/>
          </ac:spMkLst>
        </pc:spChg>
        <pc:spChg chg="mod">
          <ac:chgData name="UCHIDA Muneaki" userId="654b8dfa-0bf2-4beb-8bc9-c8d795e32a72" providerId="ADAL" clId="{40BA9CEC-C224-439E-8F4B-74980B0CB1AF}" dt="2024-02-08T10:28:32.681" v="981"/>
          <ac:spMkLst>
            <pc:docMk/>
            <pc:sldMk cId="0" sldId="257"/>
            <ac:spMk id="375" creationId="{C43919A7-98BC-E8C9-48B5-85728A8B686A}"/>
          </ac:spMkLst>
        </pc:spChg>
        <pc:spChg chg="mod">
          <ac:chgData name="UCHIDA Muneaki" userId="654b8dfa-0bf2-4beb-8bc9-c8d795e32a72" providerId="ADAL" clId="{40BA9CEC-C224-439E-8F4B-74980B0CB1AF}" dt="2024-02-08T10:28:32.681" v="981"/>
          <ac:spMkLst>
            <pc:docMk/>
            <pc:sldMk cId="0" sldId="257"/>
            <ac:spMk id="376" creationId="{FFCAEC18-C630-DFFF-4C6F-80ACD5F68C10}"/>
          </ac:spMkLst>
        </pc:spChg>
        <pc:spChg chg="mod">
          <ac:chgData name="UCHIDA Muneaki" userId="654b8dfa-0bf2-4beb-8bc9-c8d795e32a72" providerId="ADAL" clId="{40BA9CEC-C224-439E-8F4B-74980B0CB1AF}" dt="2024-02-08T10:28:32.681" v="981"/>
          <ac:spMkLst>
            <pc:docMk/>
            <pc:sldMk cId="0" sldId="257"/>
            <ac:spMk id="377" creationId="{8AF8949F-A360-194D-F69B-890DBA30B1D1}"/>
          </ac:spMkLst>
        </pc:spChg>
        <pc:spChg chg="mod">
          <ac:chgData name="UCHIDA Muneaki" userId="654b8dfa-0bf2-4beb-8bc9-c8d795e32a72" providerId="ADAL" clId="{40BA9CEC-C224-439E-8F4B-74980B0CB1AF}" dt="2024-02-08T10:28:32.681" v="981"/>
          <ac:spMkLst>
            <pc:docMk/>
            <pc:sldMk cId="0" sldId="257"/>
            <ac:spMk id="378" creationId="{21A5C310-0176-276C-B62C-7756FD7F4C77}"/>
          </ac:spMkLst>
        </pc:spChg>
        <pc:spChg chg="mod">
          <ac:chgData name="UCHIDA Muneaki" userId="654b8dfa-0bf2-4beb-8bc9-c8d795e32a72" providerId="ADAL" clId="{40BA9CEC-C224-439E-8F4B-74980B0CB1AF}" dt="2024-02-08T10:28:32.681" v="981"/>
          <ac:spMkLst>
            <pc:docMk/>
            <pc:sldMk cId="0" sldId="257"/>
            <ac:spMk id="379" creationId="{6DEE0F8C-DE71-A480-2679-30EC3EDD8F51}"/>
          </ac:spMkLst>
        </pc:spChg>
        <pc:spChg chg="mod">
          <ac:chgData name="UCHIDA Muneaki" userId="654b8dfa-0bf2-4beb-8bc9-c8d795e32a72" providerId="ADAL" clId="{40BA9CEC-C224-439E-8F4B-74980B0CB1AF}" dt="2024-02-08T10:28:32.681" v="981"/>
          <ac:spMkLst>
            <pc:docMk/>
            <pc:sldMk cId="0" sldId="257"/>
            <ac:spMk id="380" creationId="{09DCB534-D831-21F1-01F4-76C16922C05E}"/>
          </ac:spMkLst>
        </pc:spChg>
        <pc:spChg chg="mod">
          <ac:chgData name="UCHIDA Muneaki" userId="654b8dfa-0bf2-4beb-8bc9-c8d795e32a72" providerId="ADAL" clId="{40BA9CEC-C224-439E-8F4B-74980B0CB1AF}" dt="2024-02-08T10:28:32.681" v="981"/>
          <ac:spMkLst>
            <pc:docMk/>
            <pc:sldMk cId="0" sldId="257"/>
            <ac:spMk id="381" creationId="{DEDA9572-DB79-ED2C-8148-DBA0252F3229}"/>
          </ac:spMkLst>
        </pc:spChg>
        <pc:spChg chg="mod">
          <ac:chgData name="UCHIDA Muneaki" userId="654b8dfa-0bf2-4beb-8bc9-c8d795e32a72" providerId="ADAL" clId="{40BA9CEC-C224-439E-8F4B-74980B0CB1AF}" dt="2024-02-08T10:28:32.681" v="981"/>
          <ac:spMkLst>
            <pc:docMk/>
            <pc:sldMk cId="0" sldId="257"/>
            <ac:spMk id="382" creationId="{B4970860-FE42-8B21-A4D1-C43813F06FE2}"/>
          </ac:spMkLst>
        </pc:spChg>
        <pc:spChg chg="mod">
          <ac:chgData name="UCHIDA Muneaki" userId="654b8dfa-0bf2-4beb-8bc9-c8d795e32a72" providerId="ADAL" clId="{40BA9CEC-C224-439E-8F4B-74980B0CB1AF}" dt="2024-02-08T10:28:32.681" v="981"/>
          <ac:spMkLst>
            <pc:docMk/>
            <pc:sldMk cId="0" sldId="257"/>
            <ac:spMk id="383" creationId="{5E342CED-8514-E617-370B-F0E89CA3BFC3}"/>
          </ac:spMkLst>
        </pc:spChg>
        <pc:spChg chg="mod">
          <ac:chgData name="UCHIDA Muneaki" userId="654b8dfa-0bf2-4beb-8bc9-c8d795e32a72" providerId="ADAL" clId="{40BA9CEC-C224-439E-8F4B-74980B0CB1AF}" dt="2024-02-08T10:28:32.681" v="981"/>
          <ac:spMkLst>
            <pc:docMk/>
            <pc:sldMk cId="0" sldId="257"/>
            <ac:spMk id="384" creationId="{1CA0E23C-35F3-520F-2AEB-6CE801FE8AA6}"/>
          </ac:spMkLst>
        </pc:spChg>
        <pc:spChg chg="mod">
          <ac:chgData name="UCHIDA Muneaki" userId="654b8dfa-0bf2-4beb-8bc9-c8d795e32a72" providerId="ADAL" clId="{40BA9CEC-C224-439E-8F4B-74980B0CB1AF}" dt="2024-02-08T10:35:51.318" v="1062"/>
          <ac:spMkLst>
            <pc:docMk/>
            <pc:sldMk cId="0" sldId="257"/>
            <ac:spMk id="392" creationId="{FBD896D6-B120-7A7B-031D-89F3FFFDC8CB}"/>
          </ac:spMkLst>
        </pc:spChg>
        <pc:spChg chg="mod">
          <ac:chgData name="UCHIDA Muneaki" userId="654b8dfa-0bf2-4beb-8bc9-c8d795e32a72" providerId="ADAL" clId="{40BA9CEC-C224-439E-8F4B-74980B0CB1AF}" dt="2024-02-08T10:35:51.318" v="1062"/>
          <ac:spMkLst>
            <pc:docMk/>
            <pc:sldMk cId="0" sldId="257"/>
            <ac:spMk id="393" creationId="{FD5F9E2D-83E3-59A9-9EE6-642D6E2843B3}"/>
          </ac:spMkLst>
        </pc:spChg>
        <pc:spChg chg="mod">
          <ac:chgData name="UCHIDA Muneaki" userId="654b8dfa-0bf2-4beb-8bc9-c8d795e32a72" providerId="ADAL" clId="{40BA9CEC-C224-439E-8F4B-74980B0CB1AF}" dt="2024-02-08T10:35:51.318" v="1062"/>
          <ac:spMkLst>
            <pc:docMk/>
            <pc:sldMk cId="0" sldId="257"/>
            <ac:spMk id="394" creationId="{2A73C939-C4B3-E73E-8BE3-278690AD4E66}"/>
          </ac:spMkLst>
        </pc:spChg>
        <pc:spChg chg="mod">
          <ac:chgData name="UCHIDA Muneaki" userId="654b8dfa-0bf2-4beb-8bc9-c8d795e32a72" providerId="ADAL" clId="{40BA9CEC-C224-439E-8F4B-74980B0CB1AF}" dt="2024-02-08T10:35:51.318" v="1062"/>
          <ac:spMkLst>
            <pc:docMk/>
            <pc:sldMk cId="0" sldId="257"/>
            <ac:spMk id="395" creationId="{1A7899DE-3CC8-1361-E616-5CB05FB2D18A}"/>
          </ac:spMkLst>
        </pc:spChg>
        <pc:spChg chg="mod">
          <ac:chgData name="UCHIDA Muneaki" userId="654b8dfa-0bf2-4beb-8bc9-c8d795e32a72" providerId="ADAL" clId="{40BA9CEC-C224-439E-8F4B-74980B0CB1AF}" dt="2024-02-08T10:35:51.318" v="1062"/>
          <ac:spMkLst>
            <pc:docMk/>
            <pc:sldMk cId="0" sldId="257"/>
            <ac:spMk id="396" creationId="{A67CE013-1A7E-61F8-E8E3-1094339A0B98}"/>
          </ac:spMkLst>
        </pc:spChg>
        <pc:spChg chg="mod">
          <ac:chgData name="UCHIDA Muneaki" userId="654b8dfa-0bf2-4beb-8bc9-c8d795e32a72" providerId="ADAL" clId="{40BA9CEC-C224-439E-8F4B-74980B0CB1AF}" dt="2024-02-08T10:35:51.318" v="1062"/>
          <ac:spMkLst>
            <pc:docMk/>
            <pc:sldMk cId="0" sldId="257"/>
            <ac:spMk id="397" creationId="{A078FEB0-5898-D3E8-BE90-101135F51E64}"/>
          </ac:spMkLst>
        </pc:spChg>
        <pc:spChg chg="mod">
          <ac:chgData name="UCHIDA Muneaki" userId="654b8dfa-0bf2-4beb-8bc9-c8d795e32a72" providerId="ADAL" clId="{40BA9CEC-C224-439E-8F4B-74980B0CB1AF}" dt="2024-02-08T10:35:51.318" v="1062"/>
          <ac:spMkLst>
            <pc:docMk/>
            <pc:sldMk cId="0" sldId="257"/>
            <ac:spMk id="398" creationId="{E0CF6E92-9229-817B-E2DE-39F00C77B88A}"/>
          </ac:spMkLst>
        </pc:spChg>
        <pc:spChg chg="mod">
          <ac:chgData name="UCHIDA Muneaki" userId="654b8dfa-0bf2-4beb-8bc9-c8d795e32a72" providerId="ADAL" clId="{40BA9CEC-C224-439E-8F4B-74980B0CB1AF}" dt="2024-02-08T10:35:51.318" v="1062"/>
          <ac:spMkLst>
            <pc:docMk/>
            <pc:sldMk cId="0" sldId="257"/>
            <ac:spMk id="399" creationId="{2BC752F6-62CA-5979-20FC-ED746E4FDB78}"/>
          </ac:spMkLst>
        </pc:spChg>
        <pc:spChg chg="mod">
          <ac:chgData name="UCHIDA Muneaki" userId="654b8dfa-0bf2-4beb-8bc9-c8d795e32a72" providerId="ADAL" clId="{40BA9CEC-C224-439E-8F4B-74980B0CB1AF}" dt="2024-02-08T10:35:51.318" v="1062"/>
          <ac:spMkLst>
            <pc:docMk/>
            <pc:sldMk cId="0" sldId="257"/>
            <ac:spMk id="400" creationId="{B0616BE7-3493-5488-D1C9-DF740C34507A}"/>
          </ac:spMkLst>
        </pc:spChg>
        <pc:spChg chg="mod">
          <ac:chgData name="UCHIDA Muneaki" userId="654b8dfa-0bf2-4beb-8bc9-c8d795e32a72" providerId="ADAL" clId="{40BA9CEC-C224-439E-8F4B-74980B0CB1AF}" dt="2024-02-08T10:35:51.318" v="1062"/>
          <ac:spMkLst>
            <pc:docMk/>
            <pc:sldMk cId="0" sldId="257"/>
            <ac:spMk id="401" creationId="{AEE639BB-C262-7097-E327-F75C744D4FEE}"/>
          </ac:spMkLst>
        </pc:spChg>
        <pc:spChg chg="mod">
          <ac:chgData name="UCHIDA Muneaki" userId="654b8dfa-0bf2-4beb-8bc9-c8d795e32a72" providerId="ADAL" clId="{40BA9CEC-C224-439E-8F4B-74980B0CB1AF}" dt="2024-02-08T10:35:51.318" v="1062"/>
          <ac:spMkLst>
            <pc:docMk/>
            <pc:sldMk cId="0" sldId="257"/>
            <ac:spMk id="402" creationId="{7F760838-7AB0-9065-38A7-B753ABDCAB1D}"/>
          </ac:spMkLst>
        </pc:spChg>
        <pc:spChg chg="mod">
          <ac:chgData name="UCHIDA Muneaki" userId="654b8dfa-0bf2-4beb-8bc9-c8d795e32a72" providerId="ADAL" clId="{40BA9CEC-C224-439E-8F4B-74980B0CB1AF}" dt="2024-02-08T10:35:51.318" v="1062"/>
          <ac:spMkLst>
            <pc:docMk/>
            <pc:sldMk cId="0" sldId="257"/>
            <ac:spMk id="403" creationId="{DB11668E-800F-55AF-520F-B675477EE57A}"/>
          </ac:spMkLst>
        </pc:spChg>
        <pc:spChg chg="mod">
          <ac:chgData name="UCHIDA Muneaki" userId="654b8dfa-0bf2-4beb-8bc9-c8d795e32a72" providerId="ADAL" clId="{40BA9CEC-C224-439E-8F4B-74980B0CB1AF}" dt="2024-02-08T10:35:51.318" v="1062"/>
          <ac:spMkLst>
            <pc:docMk/>
            <pc:sldMk cId="0" sldId="257"/>
            <ac:spMk id="404" creationId="{2DF99795-013D-5E12-918A-B391B8238E89}"/>
          </ac:spMkLst>
        </pc:spChg>
        <pc:spChg chg="mod">
          <ac:chgData name="UCHIDA Muneaki" userId="654b8dfa-0bf2-4beb-8bc9-c8d795e32a72" providerId="ADAL" clId="{40BA9CEC-C224-439E-8F4B-74980B0CB1AF}" dt="2024-02-08T10:35:51.318" v="1062"/>
          <ac:spMkLst>
            <pc:docMk/>
            <pc:sldMk cId="0" sldId="257"/>
            <ac:spMk id="405" creationId="{4D3A8CF5-8001-D8F3-8015-E1B151F14700}"/>
          </ac:spMkLst>
        </pc:spChg>
        <pc:spChg chg="mod">
          <ac:chgData name="UCHIDA Muneaki" userId="654b8dfa-0bf2-4beb-8bc9-c8d795e32a72" providerId="ADAL" clId="{40BA9CEC-C224-439E-8F4B-74980B0CB1AF}" dt="2024-02-08T10:35:51.318" v="1062"/>
          <ac:spMkLst>
            <pc:docMk/>
            <pc:sldMk cId="0" sldId="257"/>
            <ac:spMk id="406" creationId="{07D82296-180E-69CA-8E07-3D33C81596B0}"/>
          </ac:spMkLst>
        </pc:spChg>
        <pc:spChg chg="mod">
          <ac:chgData name="UCHIDA Muneaki" userId="654b8dfa-0bf2-4beb-8bc9-c8d795e32a72" providerId="ADAL" clId="{40BA9CEC-C224-439E-8F4B-74980B0CB1AF}" dt="2024-02-08T10:35:51.318" v="1062"/>
          <ac:spMkLst>
            <pc:docMk/>
            <pc:sldMk cId="0" sldId="257"/>
            <ac:spMk id="407" creationId="{DAD1975D-C15C-B239-138B-2FEBF9CC890E}"/>
          </ac:spMkLst>
        </pc:spChg>
        <pc:spChg chg="mod">
          <ac:chgData name="UCHIDA Muneaki" userId="654b8dfa-0bf2-4beb-8bc9-c8d795e32a72" providerId="ADAL" clId="{40BA9CEC-C224-439E-8F4B-74980B0CB1AF}" dt="2024-02-08T10:35:51.318" v="1062"/>
          <ac:spMkLst>
            <pc:docMk/>
            <pc:sldMk cId="0" sldId="257"/>
            <ac:spMk id="408" creationId="{D50029C0-A5AE-18A9-D513-643E650C4BB5}"/>
          </ac:spMkLst>
        </pc:spChg>
        <pc:spChg chg="mod">
          <ac:chgData name="UCHIDA Muneaki" userId="654b8dfa-0bf2-4beb-8bc9-c8d795e32a72" providerId="ADAL" clId="{40BA9CEC-C224-439E-8F4B-74980B0CB1AF}" dt="2024-02-08T10:35:51.318" v="1062"/>
          <ac:spMkLst>
            <pc:docMk/>
            <pc:sldMk cId="0" sldId="257"/>
            <ac:spMk id="409" creationId="{7E614388-03DC-2201-8567-BD45C238CB59}"/>
          </ac:spMkLst>
        </pc:spChg>
        <pc:spChg chg="mod">
          <ac:chgData name="UCHIDA Muneaki" userId="654b8dfa-0bf2-4beb-8bc9-c8d795e32a72" providerId="ADAL" clId="{40BA9CEC-C224-439E-8F4B-74980B0CB1AF}" dt="2024-02-08T10:35:51.318" v="1062"/>
          <ac:spMkLst>
            <pc:docMk/>
            <pc:sldMk cId="0" sldId="257"/>
            <ac:spMk id="410" creationId="{C4E3A635-DF82-74DD-1018-0E257057E483}"/>
          </ac:spMkLst>
        </pc:spChg>
        <pc:spChg chg="mod">
          <ac:chgData name="UCHIDA Muneaki" userId="654b8dfa-0bf2-4beb-8bc9-c8d795e32a72" providerId="ADAL" clId="{40BA9CEC-C224-439E-8F4B-74980B0CB1AF}" dt="2024-02-08T10:35:51.318" v="1062"/>
          <ac:spMkLst>
            <pc:docMk/>
            <pc:sldMk cId="0" sldId="257"/>
            <ac:spMk id="411" creationId="{91E0B1F0-FCC8-85FD-098B-AB454F6338DA}"/>
          </ac:spMkLst>
        </pc:spChg>
        <pc:spChg chg="mod">
          <ac:chgData name="UCHIDA Muneaki" userId="654b8dfa-0bf2-4beb-8bc9-c8d795e32a72" providerId="ADAL" clId="{40BA9CEC-C224-439E-8F4B-74980B0CB1AF}" dt="2024-02-08T10:35:51.318" v="1062"/>
          <ac:spMkLst>
            <pc:docMk/>
            <pc:sldMk cId="0" sldId="257"/>
            <ac:spMk id="416" creationId="{8A4764A5-4A8D-816C-3782-44452F39B8AC}"/>
          </ac:spMkLst>
        </pc:spChg>
        <pc:spChg chg="mod">
          <ac:chgData name="UCHIDA Muneaki" userId="654b8dfa-0bf2-4beb-8bc9-c8d795e32a72" providerId="ADAL" clId="{40BA9CEC-C224-439E-8F4B-74980B0CB1AF}" dt="2024-02-08T10:35:51.318" v="1062"/>
          <ac:spMkLst>
            <pc:docMk/>
            <pc:sldMk cId="0" sldId="257"/>
            <ac:spMk id="417" creationId="{BAC9A51F-E59F-6E91-74E6-B859C98E16D7}"/>
          </ac:spMkLst>
        </pc:spChg>
        <pc:spChg chg="mod">
          <ac:chgData name="UCHIDA Muneaki" userId="654b8dfa-0bf2-4beb-8bc9-c8d795e32a72" providerId="ADAL" clId="{40BA9CEC-C224-439E-8F4B-74980B0CB1AF}" dt="2024-02-08T10:35:51.318" v="1062"/>
          <ac:spMkLst>
            <pc:docMk/>
            <pc:sldMk cId="0" sldId="257"/>
            <ac:spMk id="418" creationId="{FE5727B2-F6F9-41AD-23E4-308F3EA1A50A}"/>
          </ac:spMkLst>
        </pc:spChg>
        <pc:spChg chg="mod">
          <ac:chgData name="UCHIDA Muneaki" userId="654b8dfa-0bf2-4beb-8bc9-c8d795e32a72" providerId="ADAL" clId="{40BA9CEC-C224-439E-8F4B-74980B0CB1AF}" dt="2024-02-08T10:35:51.318" v="1062"/>
          <ac:spMkLst>
            <pc:docMk/>
            <pc:sldMk cId="0" sldId="257"/>
            <ac:spMk id="419" creationId="{F1CEB112-89AB-399A-D196-32BF1D5B7D1F}"/>
          </ac:spMkLst>
        </pc:spChg>
        <pc:spChg chg="mod">
          <ac:chgData name="UCHIDA Muneaki" userId="654b8dfa-0bf2-4beb-8bc9-c8d795e32a72" providerId="ADAL" clId="{40BA9CEC-C224-439E-8F4B-74980B0CB1AF}" dt="2024-02-08T10:35:51.318" v="1062"/>
          <ac:spMkLst>
            <pc:docMk/>
            <pc:sldMk cId="0" sldId="257"/>
            <ac:spMk id="420" creationId="{A0E3F710-27B9-D8E8-D751-785B021503D0}"/>
          </ac:spMkLst>
        </pc:spChg>
        <pc:spChg chg="mod">
          <ac:chgData name="UCHIDA Muneaki" userId="654b8dfa-0bf2-4beb-8bc9-c8d795e32a72" providerId="ADAL" clId="{40BA9CEC-C224-439E-8F4B-74980B0CB1AF}" dt="2024-02-08T10:35:51.318" v="1062"/>
          <ac:spMkLst>
            <pc:docMk/>
            <pc:sldMk cId="0" sldId="257"/>
            <ac:spMk id="421" creationId="{60A3BDD7-6228-383E-C9F2-EEBE7E9E56E2}"/>
          </ac:spMkLst>
        </pc:spChg>
        <pc:spChg chg="mod">
          <ac:chgData name="UCHIDA Muneaki" userId="654b8dfa-0bf2-4beb-8bc9-c8d795e32a72" providerId="ADAL" clId="{40BA9CEC-C224-439E-8F4B-74980B0CB1AF}" dt="2024-02-08T10:35:51.318" v="1062"/>
          <ac:spMkLst>
            <pc:docMk/>
            <pc:sldMk cId="0" sldId="257"/>
            <ac:spMk id="422" creationId="{6435B361-349D-009B-BABC-931AC4382740}"/>
          </ac:spMkLst>
        </pc:spChg>
        <pc:spChg chg="mod">
          <ac:chgData name="UCHIDA Muneaki" userId="654b8dfa-0bf2-4beb-8bc9-c8d795e32a72" providerId="ADAL" clId="{40BA9CEC-C224-439E-8F4B-74980B0CB1AF}" dt="2024-02-08T10:35:51.318" v="1062"/>
          <ac:spMkLst>
            <pc:docMk/>
            <pc:sldMk cId="0" sldId="257"/>
            <ac:spMk id="423" creationId="{07F8349B-DC59-A247-87C9-14035FE68D6F}"/>
          </ac:spMkLst>
        </pc:spChg>
        <pc:spChg chg="mod">
          <ac:chgData name="UCHIDA Muneaki" userId="654b8dfa-0bf2-4beb-8bc9-c8d795e32a72" providerId="ADAL" clId="{40BA9CEC-C224-439E-8F4B-74980B0CB1AF}" dt="2024-02-08T10:35:51.318" v="1062"/>
          <ac:spMkLst>
            <pc:docMk/>
            <pc:sldMk cId="0" sldId="257"/>
            <ac:spMk id="424" creationId="{41BDD4A0-05FF-F1A2-7DF4-70F75152C5A4}"/>
          </ac:spMkLst>
        </pc:spChg>
        <pc:spChg chg="mod">
          <ac:chgData name="UCHIDA Muneaki" userId="654b8dfa-0bf2-4beb-8bc9-c8d795e32a72" providerId="ADAL" clId="{40BA9CEC-C224-439E-8F4B-74980B0CB1AF}" dt="2024-02-08T10:35:51.318" v="1062"/>
          <ac:spMkLst>
            <pc:docMk/>
            <pc:sldMk cId="0" sldId="257"/>
            <ac:spMk id="425" creationId="{F7A08EEB-593B-0A1B-9696-9ADD29DF3052}"/>
          </ac:spMkLst>
        </pc:spChg>
        <pc:spChg chg="mod">
          <ac:chgData name="UCHIDA Muneaki" userId="654b8dfa-0bf2-4beb-8bc9-c8d795e32a72" providerId="ADAL" clId="{40BA9CEC-C224-439E-8F4B-74980B0CB1AF}" dt="2024-02-08T10:35:51.318" v="1062"/>
          <ac:spMkLst>
            <pc:docMk/>
            <pc:sldMk cId="0" sldId="257"/>
            <ac:spMk id="426" creationId="{33085DE0-ADBA-0D65-7C81-0EFA37545999}"/>
          </ac:spMkLst>
        </pc:spChg>
        <pc:spChg chg="mod">
          <ac:chgData name="UCHIDA Muneaki" userId="654b8dfa-0bf2-4beb-8bc9-c8d795e32a72" providerId="ADAL" clId="{40BA9CEC-C224-439E-8F4B-74980B0CB1AF}" dt="2024-02-08T10:35:51.318" v="1062"/>
          <ac:spMkLst>
            <pc:docMk/>
            <pc:sldMk cId="0" sldId="257"/>
            <ac:spMk id="427" creationId="{882157D6-7FA2-9700-5504-C3B1484E2850}"/>
          </ac:spMkLst>
        </pc:spChg>
        <pc:spChg chg="mod">
          <ac:chgData name="UCHIDA Muneaki" userId="654b8dfa-0bf2-4beb-8bc9-c8d795e32a72" providerId="ADAL" clId="{40BA9CEC-C224-439E-8F4B-74980B0CB1AF}" dt="2024-02-08T10:35:51.318" v="1062"/>
          <ac:spMkLst>
            <pc:docMk/>
            <pc:sldMk cId="0" sldId="257"/>
            <ac:spMk id="428" creationId="{E019B510-8A4B-DB05-978D-205209E7C492}"/>
          </ac:spMkLst>
        </pc:spChg>
        <pc:spChg chg="mod">
          <ac:chgData name="UCHIDA Muneaki" userId="654b8dfa-0bf2-4beb-8bc9-c8d795e32a72" providerId="ADAL" clId="{40BA9CEC-C224-439E-8F4B-74980B0CB1AF}" dt="2024-02-08T10:35:51.318" v="1062"/>
          <ac:spMkLst>
            <pc:docMk/>
            <pc:sldMk cId="0" sldId="257"/>
            <ac:spMk id="429" creationId="{979EF00E-A234-E03C-8712-A41571236D0F}"/>
          </ac:spMkLst>
        </pc:spChg>
        <pc:spChg chg="mod">
          <ac:chgData name="UCHIDA Muneaki" userId="654b8dfa-0bf2-4beb-8bc9-c8d795e32a72" providerId="ADAL" clId="{40BA9CEC-C224-439E-8F4B-74980B0CB1AF}" dt="2024-02-08T10:35:51.318" v="1062"/>
          <ac:spMkLst>
            <pc:docMk/>
            <pc:sldMk cId="0" sldId="257"/>
            <ac:spMk id="430" creationId="{556E6D40-234A-1CDC-5C0E-4D651D00DECB}"/>
          </ac:spMkLst>
        </pc:spChg>
        <pc:spChg chg="mod">
          <ac:chgData name="UCHIDA Muneaki" userId="654b8dfa-0bf2-4beb-8bc9-c8d795e32a72" providerId="ADAL" clId="{40BA9CEC-C224-439E-8F4B-74980B0CB1AF}" dt="2024-02-08T10:35:51.318" v="1062"/>
          <ac:spMkLst>
            <pc:docMk/>
            <pc:sldMk cId="0" sldId="257"/>
            <ac:spMk id="431" creationId="{AE96703A-9ADF-4CA3-0DBE-0DEE62C1EF86}"/>
          </ac:spMkLst>
        </pc:spChg>
        <pc:spChg chg="mod">
          <ac:chgData name="UCHIDA Muneaki" userId="654b8dfa-0bf2-4beb-8bc9-c8d795e32a72" providerId="ADAL" clId="{40BA9CEC-C224-439E-8F4B-74980B0CB1AF}" dt="2024-02-08T10:35:51.318" v="1062"/>
          <ac:spMkLst>
            <pc:docMk/>
            <pc:sldMk cId="0" sldId="257"/>
            <ac:spMk id="432" creationId="{7503CA60-DEA4-FDC4-B6A8-72F8D32F32FD}"/>
          </ac:spMkLst>
        </pc:spChg>
        <pc:spChg chg="mod">
          <ac:chgData name="UCHIDA Muneaki" userId="654b8dfa-0bf2-4beb-8bc9-c8d795e32a72" providerId="ADAL" clId="{40BA9CEC-C224-439E-8F4B-74980B0CB1AF}" dt="2024-02-08T10:35:51.318" v="1062"/>
          <ac:spMkLst>
            <pc:docMk/>
            <pc:sldMk cId="0" sldId="257"/>
            <ac:spMk id="433" creationId="{1838DD16-2D11-F064-46AE-4E3515C5BCBE}"/>
          </ac:spMkLst>
        </pc:spChg>
        <pc:spChg chg="mod">
          <ac:chgData name="UCHIDA Muneaki" userId="654b8dfa-0bf2-4beb-8bc9-c8d795e32a72" providerId="ADAL" clId="{40BA9CEC-C224-439E-8F4B-74980B0CB1AF}" dt="2024-02-08T10:35:51.318" v="1062"/>
          <ac:spMkLst>
            <pc:docMk/>
            <pc:sldMk cId="0" sldId="257"/>
            <ac:spMk id="434" creationId="{CEFFAD8E-B86F-4DE2-266B-B3DF15536392}"/>
          </ac:spMkLst>
        </pc:spChg>
        <pc:spChg chg="mod">
          <ac:chgData name="UCHIDA Muneaki" userId="654b8dfa-0bf2-4beb-8bc9-c8d795e32a72" providerId="ADAL" clId="{40BA9CEC-C224-439E-8F4B-74980B0CB1AF}" dt="2024-02-08T10:35:51.318" v="1062"/>
          <ac:spMkLst>
            <pc:docMk/>
            <pc:sldMk cId="0" sldId="257"/>
            <ac:spMk id="435" creationId="{664FBCC2-5D73-C1A1-2845-C8800CEE4CCE}"/>
          </ac:spMkLst>
        </pc:spChg>
        <pc:spChg chg="add mod">
          <ac:chgData name="UCHIDA Muneaki" userId="654b8dfa-0bf2-4beb-8bc9-c8d795e32a72" providerId="ADAL" clId="{40BA9CEC-C224-439E-8F4B-74980B0CB1AF}" dt="2024-02-08T12:05:17.865" v="1197" actId="1076"/>
          <ac:spMkLst>
            <pc:docMk/>
            <pc:sldMk cId="0" sldId="257"/>
            <ac:spMk id="436" creationId="{8AD6573E-D65A-82D8-E9AE-AF93F4D905FE}"/>
          </ac:spMkLst>
        </pc:spChg>
        <pc:spChg chg="add mod">
          <ac:chgData name="UCHIDA Muneaki" userId="654b8dfa-0bf2-4beb-8bc9-c8d795e32a72" providerId="ADAL" clId="{40BA9CEC-C224-439E-8F4B-74980B0CB1AF}" dt="2024-02-08T12:07:34.532" v="1209" actId="1076"/>
          <ac:spMkLst>
            <pc:docMk/>
            <pc:sldMk cId="0" sldId="257"/>
            <ac:spMk id="437" creationId="{8A8AF4CB-773F-E827-E214-7AF52D4D25B6}"/>
          </ac:spMkLst>
        </pc:spChg>
        <pc:spChg chg="add mod">
          <ac:chgData name="UCHIDA Muneaki" userId="654b8dfa-0bf2-4beb-8bc9-c8d795e32a72" providerId="ADAL" clId="{40BA9CEC-C224-439E-8F4B-74980B0CB1AF}" dt="2024-02-08T12:07:51.846" v="1211" actId="1076"/>
          <ac:spMkLst>
            <pc:docMk/>
            <pc:sldMk cId="0" sldId="257"/>
            <ac:spMk id="438" creationId="{6F866784-7B2A-B65D-81BA-6AF98BF8AFFE}"/>
          </ac:spMkLst>
        </pc:spChg>
        <pc:spChg chg="add mod">
          <ac:chgData name="UCHIDA Muneaki" userId="654b8dfa-0bf2-4beb-8bc9-c8d795e32a72" providerId="ADAL" clId="{40BA9CEC-C224-439E-8F4B-74980B0CB1AF}" dt="2024-02-08T11:44:01.846" v="1148" actId="1076"/>
          <ac:spMkLst>
            <pc:docMk/>
            <pc:sldMk cId="0" sldId="257"/>
            <ac:spMk id="439" creationId="{9FC1FE4F-9D53-2AAA-E10F-3334AA0F3661}"/>
          </ac:spMkLst>
        </pc:spChg>
        <pc:spChg chg="add mod">
          <ac:chgData name="UCHIDA Muneaki" userId="654b8dfa-0bf2-4beb-8bc9-c8d795e32a72" providerId="ADAL" clId="{40BA9CEC-C224-439E-8F4B-74980B0CB1AF}" dt="2024-02-08T12:07:39.927" v="1210" actId="1076"/>
          <ac:spMkLst>
            <pc:docMk/>
            <pc:sldMk cId="0" sldId="257"/>
            <ac:spMk id="440" creationId="{BCB7E72F-B5CE-A62E-88BF-8F4BC8A79386}"/>
          </ac:spMkLst>
        </pc:spChg>
        <pc:spChg chg="add mod">
          <ac:chgData name="UCHIDA Muneaki" userId="654b8dfa-0bf2-4beb-8bc9-c8d795e32a72" providerId="ADAL" clId="{40BA9CEC-C224-439E-8F4B-74980B0CB1AF}" dt="2024-02-08T12:07:17.784" v="1208" actId="1076"/>
          <ac:spMkLst>
            <pc:docMk/>
            <pc:sldMk cId="0" sldId="257"/>
            <ac:spMk id="441" creationId="{FF517588-FE10-4FDA-1C6C-548FD136BD29}"/>
          </ac:spMkLst>
        </pc:spChg>
        <pc:spChg chg="add del mod">
          <ac:chgData name="UCHIDA Muneaki" userId="654b8dfa-0bf2-4beb-8bc9-c8d795e32a72" providerId="ADAL" clId="{40BA9CEC-C224-439E-8F4B-74980B0CB1AF}" dt="2024-02-08T12:09:31.739" v="1220" actId="478"/>
          <ac:spMkLst>
            <pc:docMk/>
            <pc:sldMk cId="0" sldId="257"/>
            <ac:spMk id="442" creationId="{D395A5DB-3A19-F54B-0210-1FFBC4272262}"/>
          </ac:spMkLst>
        </pc:spChg>
        <pc:spChg chg="add mod">
          <ac:chgData name="UCHIDA Muneaki" userId="654b8dfa-0bf2-4beb-8bc9-c8d795e32a72" providerId="ADAL" clId="{40BA9CEC-C224-439E-8F4B-74980B0CB1AF}" dt="2024-02-08T12:05:47.095" v="1202" actId="1076"/>
          <ac:spMkLst>
            <pc:docMk/>
            <pc:sldMk cId="0" sldId="257"/>
            <ac:spMk id="443" creationId="{802E74A7-D56A-7BA1-6DEE-1CE64274A3F2}"/>
          </ac:spMkLst>
        </pc:spChg>
        <pc:spChg chg="add del mod">
          <ac:chgData name="UCHIDA Muneaki" userId="654b8dfa-0bf2-4beb-8bc9-c8d795e32a72" providerId="ADAL" clId="{40BA9CEC-C224-439E-8F4B-74980B0CB1AF}" dt="2024-02-08T12:09:31.739" v="1220" actId="478"/>
          <ac:spMkLst>
            <pc:docMk/>
            <pc:sldMk cId="0" sldId="257"/>
            <ac:spMk id="444" creationId="{D2E6F385-1153-C1D8-9188-7435ED2A78E3}"/>
          </ac:spMkLst>
        </pc:spChg>
        <pc:spChg chg="add mod">
          <ac:chgData name="UCHIDA Muneaki" userId="654b8dfa-0bf2-4beb-8bc9-c8d795e32a72" providerId="ADAL" clId="{40BA9CEC-C224-439E-8F4B-74980B0CB1AF}" dt="2024-02-08T11:45:18.634" v="1161" actId="1076"/>
          <ac:spMkLst>
            <pc:docMk/>
            <pc:sldMk cId="0" sldId="257"/>
            <ac:spMk id="445" creationId="{C6DB97B9-DA61-B368-DE60-D405C756EA23}"/>
          </ac:spMkLst>
        </pc:spChg>
        <pc:spChg chg="add mod">
          <ac:chgData name="UCHIDA Muneaki" userId="654b8dfa-0bf2-4beb-8bc9-c8d795e32a72" providerId="ADAL" clId="{40BA9CEC-C224-439E-8F4B-74980B0CB1AF}" dt="2024-02-08T12:06:45.519" v="1205" actId="1076"/>
          <ac:spMkLst>
            <pc:docMk/>
            <pc:sldMk cId="0" sldId="257"/>
            <ac:spMk id="446" creationId="{941CD953-B956-5CFD-4811-1A20E64F1B5C}"/>
          </ac:spMkLst>
        </pc:spChg>
        <pc:spChg chg="add mod">
          <ac:chgData name="UCHIDA Muneaki" userId="654b8dfa-0bf2-4beb-8bc9-c8d795e32a72" providerId="ADAL" clId="{40BA9CEC-C224-439E-8F4B-74980B0CB1AF}" dt="2024-02-08T12:05:39.903" v="1201" actId="1076"/>
          <ac:spMkLst>
            <pc:docMk/>
            <pc:sldMk cId="0" sldId="257"/>
            <ac:spMk id="447" creationId="{B7943D34-69DD-EDC8-E076-05135717CD6F}"/>
          </ac:spMkLst>
        </pc:spChg>
        <pc:spChg chg="add mod">
          <ac:chgData name="UCHIDA Muneaki" userId="654b8dfa-0bf2-4beb-8bc9-c8d795e32a72" providerId="ADAL" clId="{40BA9CEC-C224-439E-8F4B-74980B0CB1AF}" dt="2024-02-08T11:46:03.966" v="1168" actId="1076"/>
          <ac:spMkLst>
            <pc:docMk/>
            <pc:sldMk cId="0" sldId="257"/>
            <ac:spMk id="448" creationId="{0B256D61-CF1D-54C6-D958-32FD43CCACF1}"/>
          </ac:spMkLst>
        </pc:spChg>
        <pc:spChg chg="add mod">
          <ac:chgData name="UCHIDA Muneaki" userId="654b8dfa-0bf2-4beb-8bc9-c8d795e32a72" providerId="ADAL" clId="{40BA9CEC-C224-439E-8F4B-74980B0CB1AF}" dt="2024-02-08T11:46:33.618" v="1173" actId="1076"/>
          <ac:spMkLst>
            <pc:docMk/>
            <pc:sldMk cId="0" sldId="257"/>
            <ac:spMk id="449" creationId="{727D4012-C7C8-E594-DD04-05E44F6B7159}"/>
          </ac:spMkLst>
        </pc:spChg>
        <pc:spChg chg="add mod">
          <ac:chgData name="UCHIDA Muneaki" userId="654b8dfa-0bf2-4beb-8bc9-c8d795e32a72" providerId="ADAL" clId="{40BA9CEC-C224-439E-8F4B-74980B0CB1AF}" dt="2024-02-08T12:08:36.253" v="1216" actId="1076"/>
          <ac:spMkLst>
            <pc:docMk/>
            <pc:sldMk cId="0" sldId="257"/>
            <ac:spMk id="450" creationId="{30144B4A-81FC-2C7E-0C58-7B467E6165FA}"/>
          </ac:spMkLst>
        </pc:spChg>
        <pc:spChg chg="add mod">
          <ac:chgData name="UCHIDA Muneaki" userId="654b8dfa-0bf2-4beb-8bc9-c8d795e32a72" providerId="ADAL" clId="{40BA9CEC-C224-439E-8F4B-74980B0CB1AF}" dt="2024-02-08T12:05:30.096" v="1199" actId="1076"/>
          <ac:spMkLst>
            <pc:docMk/>
            <pc:sldMk cId="0" sldId="257"/>
            <ac:spMk id="451" creationId="{87291003-0518-701A-8F32-1E4590260381}"/>
          </ac:spMkLst>
        </pc:spChg>
        <pc:spChg chg="add del mod">
          <ac:chgData name="UCHIDA Muneaki" userId="654b8dfa-0bf2-4beb-8bc9-c8d795e32a72" providerId="ADAL" clId="{40BA9CEC-C224-439E-8F4B-74980B0CB1AF}" dt="2024-02-08T12:09:31.739" v="1220" actId="478"/>
          <ac:spMkLst>
            <pc:docMk/>
            <pc:sldMk cId="0" sldId="257"/>
            <ac:spMk id="452" creationId="{B6B7FC09-DA41-D68C-78D1-9BBC3008B205}"/>
          </ac:spMkLst>
        </pc:spChg>
        <pc:spChg chg="add mod">
          <ac:chgData name="UCHIDA Muneaki" userId="654b8dfa-0bf2-4beb-8bc9-c8d795e32a72" providerId="ADAL" clId="{40BA9CEC-C224-439E-8F4B-74980B0CB1AF}" dt="2024-02-08T12:08:01.527" v="1212" actId="1076"/>
          <ac:spMkLst>
            <pc:docMk/>
            <pc:sldMk cId="0" sldId="257"/>
            <ac:spMk id="453" creationId="{A2A4764D-32F2-69FF-E066-A58339E0FED4}"/>
          </ac:spMkLst>
        </pc:spChg>
        <pc:spChg chg="add del mod">
          <ac:chgData name="UCHIDA Muneaki" userId="654b8dfa-0bf2-4beb-8bc9-c8d795e32a72" providerId="ADAL" clId="{40BA9CEC-C224-439E-8F4B-74980B0CB1AF}" dt="2024-02-08T12:09:31.739" v="1220" actId="478"/>
          <ac:spMkLst>
            <pc:docMk/>
            <pc:sldMk cId="0" sldId="257"/>
            <ac:spMk id="454" creationId="{0AF71BAA-4339-B019-CBE1-C7A8CCF49C99}"/>
          </ac:spMkLst>
        </pc:spChg>
        <pc:spChg chg="add mod">
          <ac:chgData name="UCHIDA Muneaki" userId="654b8dfa-0bf2-4beb-8bc9-c8d795e32a72" providerId="ADAL" clId="{40BA9CEC-C224-439E-8F4B-74980B0CB1AF}" dt="2024-02-08T12:07:03.037" v="1207" actId="1076"/>
          <ac:spMkLst>
            <pc:docMk/>
            <pc:sldMk cId="0" sldId="257"/>
            <ac:spMk id="455" creationId="{19FD848A-9A75-A662-1249-7CFD1CECE3BC}"/>
          </ac:spMkLst>
        </pc:spChg>
        <pc:spChg chg="add mod">
          <ac:chgData name="UCHIDA Muneaki" userId="654b8dfa-0bf2-4beb-8bc9-c8d795e32a72" providerId="ADAL" clId="{40BA9CEC-C224-439E-8F4B-74980B0CB1AF}" dt="2024-02-08T11:47:55.373" v="1189" actId="1076"/>
          <ac:spMkLst>
            <pc:docMk/>
            <pc:sldMk cId="0" sldId="257"/>
            <ac:spMk id="456" creationId="{4AE97BD9-8108-AE30-D99F-14D5528377E5}"/>
          </ac:spMkLst>
        </pc:spChg>
        <pc:grpChg chg="add del mod">
          <ac:chgData name="UCHIDA Muneaki" userId="654b8dfa-0bf2-4beb-8bc9-c8d795e32a72" providerId="ADAL" clId="{40BA9CEC-C224-439E-8F4B-74980B0CB1AF}" dt="2024-02-08T10:05:41.343" v="716" actId="165"/>
          <ac:grpSpMkLst>
            <pc:docMk/>
            <pc:sldMk cId="0" sldId="257"/>
            <ac:grpSpMk id="25" creationId="{3DCBF410-5505-4428-6E17-73EC51972038}"/>
          </ac:grpSpMkLst>
        </pc:grpChg>
        <pc:grpChg chg="add del mod">
          <ac:chgData name="UCHIDA Muneaki" userId="654b8dfa-0bf2-4beb-8bc9-c8d795e32a72" providerId="ADAL" clId="{40BA9CEC-C224-439E-8F4B-74980B0CB1AF}" dt="2024-02-08T10:06:22.844" v="719" actId="165"/>
          <ac:grpSpMkLst>
            <pc:docMk/>
            <pc:sldMk cId="0" sldId="257"/>
            <ac:grpSpMk id="26" creationId="{669F21FA-3164-6EC1-5CFF-E590BF99D1C6}"/>
          </ac:grpSpMkLst>
        </pc:grpChg>
        <pc:grpChg chg="add mod">
          <ac:chgData name="UCHIDA Muneaki" userId="654b8dfa-0bf2-4beb-8bc9-c8d795e32a72" providerId="ADAL" clId="{40BA9CEC-C224-439E-8F4B-74980B0CB1AF}" dt="2024-02-08T10:05:31.773" v="714" actId="164"/>
          <ac:grpSpMkLst>
            <pc:docMk/>
            <pc:sldMk cId="0" sldId="257"/>
            <ac:grpSpMk id="27" creationId="{DD73EA58-0363-25F8-985E-21CCB31A7978}"/>
          </ac:grpSpMkLst>
        </pc:grpChg>
        <pc:grpChg chg="add mod">
          <ac:chgData name="UCHIDA Muneaki" userId="654b8dfa-0bf2-4beb-8bc9-c8d795e32a72" providerId="ADAL" clId="{40BA9CEC-C224-439E-8F4B-74980B0CB1AF}" dt="2024-02-08T10:14:30.821" v="782" actId="207"/>
          <ac:grpSpMkLst>
            <pc:docMk/>
            <pc:sldMk cId="0" sldId="257"/>
            <ac:grpSpMk id="40" creationId="{432815B6-CCB8-1809-5982-9C13B52319F6}"/>
          </ac:grpSpMkLst>
        </pc:grpChg>
        <pc:grpChg chg="add mod">
          <ac:chgData name="UCHIDA Muneaki" userId="654b8dfa-0bf2-4beb-8bc9-c8d795e32a72" providerId="ADAL" clId="{40BA9CEC-C224-439E-8F4B-74980B0CB1AF}" dt="2024-02-08T10:14:30.821" v="782" actId="207"/>
          <ac:grpSpMkLst>
            <pc:docMk/>
            <pc:sldMk cId="0" sldId="257"/>
            <ac:grpSpMk id="41" creationId="{8B0BE54A-BD0F-3F5D-6487-3967204C3807}"/>
          </ac:grpSpMkLst>
        </pc:grpChg>
        <pc:grpChg chg="add mod">
          <ac:chgData name="UCHIDA Muneaki" userId="654b8dfa-0bf2-4beb-8bc9-c8d795e32a72" providerId="ADAL" clId="{40BA9CEC-C224-439E-8F4B-74980B0CB1AF}" dt="2024-02-08T10:14:30.821" v="782" actId="207"/>
          <ac:grpSpMkLst>
            <pc:docMk/>
            <pc:sldMk cId="0" sldId="257"/>
            <ac:grpSpMk id="45" creationId="{6883442B-379B-D82A-D51A-2C8CD6B68305}"/>
          </ac:grpSpMkLst>
        </pc:grpChg>
        <pc:grpChg chg="add mod">
          <ac:chgData name="UCHIDA Muneaki" userId="654b8dfa-0bf2-4beb-8bc9-c8d795e32a72" providerId="ADAL" clId="{40BA9CEC-C224-439E-8F4B-74980B0CB1AF}" dt="2024-02-08T10:14:30.821" v="782" actId="207"/>
          <ac:grpSpMkLst>
            <pc:docMk/>
            <pc:sldMk cId="0" sldId="257"/>
            <ac:grpSpMk id="49" creationId="{8FB7896D-D4BC-0A19-C509-402311FB855F}"/>
          </ac:grpSpMkLst>
        </pc:grpChg>
        <pc:grpChg chg="add del mod">
          <ac:chgData name="UCHIDA Muneaki" userId="654b8dfa-0bf2-4beb-8bc9-c8d795e32a72" providerId="ADAL" clId="{40BA9CEC-C224-439E-8F4B-74980B0CB1AF}" dt="2024-02-08T10:16:57.471" v="849" actId="478"/>
          <ac:grpSpMkLst>
            <pc:docMk/>
            <pc:sldMk cId="0" sldId="257"/>
            <ac:grpSpMk id="53" creationId="{0E8C87BE-9EAC-294A-F2B9-6E841F052450}"/>
          </ac:grpSpMkLst>
        </pc:grpChg>
        <pc:grpChg chg="add del mod">
          <ac:chgData name="UCHIDA Muneaki" userId="654b8dfa-0bf2-4beb-8bc9-c8d795e32a72" providerId="ADAL" clId="{40BA9CEC-C224-439E-8F4B-74980B0CB1AF}" dt="2024-02-08T10:26:12.708" v="944" actId="478"/>
          <ac:grpSpMkLst>
            <pc:docMk/>
            <pc:sldMk cId="0" sldId="257"/>
            <ac:grpSpMk id="54" creationId="{D80462E8-8D70-D535-3564-6EAB46278F02}"/>
          </ac:grpSpMkLst>
        </pc:grpChg>
        <pc:grpChg chg="mod">
          <ac:chgData name="UCHIDA Muneaki" userId="654b8dfa-0bf2-4beb-8bc9-c8d795e32a72" providerId="ADAL" clId="{40BA9CEC-C224-439E-8F4B-74980B0CB1AF}" dt="2024-02-08T10:14:03.280" v="777"/>
          <ac:grpSpMkLst>
            <pc:docMk/>
            <pc:sldMk cId="0" sldId="257"/>
            <ac:grpSpMk id="55" creationId="{580E78B0-64F1-19F2-B3E2-423909110C3F}"/>
          </ac:grpSpMkLst>
        </pc:grpChg>
        <pc:grpChg chg="mod">
          <ac:chgData name="UCHIDA Muneaki" userId="654b8dfa-0bf2-4beb-8bc9-c8d795e32a72" providerId="ADAL" clId="{40BA9CEC-C224-439E-8F4B-74980B0CB1AF}" dt="2024-02-08T10:14:03.280" v="777"/>
          <ac:grpSpMkLst>
            <pc:docMk/>
            <pc:sldMk cId="0" sldId="257"/>
            <ac:grpSpMk id="56" creationId="{9211F7FC-85FF-C227-16DD-5A437B54229E}"/>
          </ac:grpSpMkLst>
        </pc:grpChg>
        <pc:grpChg chg="mod">
          <ac:chgData name="UCHIDA Muneaki" userId="654b8dfa-0bf2-4beb-8bc9-c8d795e32a72" providerId="ADAL" clId="{40BA9CEC-C224-439E-8F4B-74980B0CB1AF}" dt="2024-02-08T10:14:03.280" v="777"/>
          <ac:grpSpMkLst>
            <pc:docMk/>
            <pc:sldMk cId="0" sldId="257"/>
            <ac:grpSpMk id="57" creationId="{10BB0EE8-AB66-FF8B-F607-313F32BFDA65}"/>
          </ac:grpSpMkLst>
        </pc:grpChg>
        <pc:grpChg chg="mod">
          <ac:chgData name="UCHIDA Muneaki" userId="654b8dfa-0bf2-4beb-8bc9-c8d795e32a72" providerId="ADAL" clId="{40BA9CEC-C224-439E-8F4B-74980B0CB1AF}" dt="2024-02-08T10:14:03.280" v="777"/>
          <ac:grpSpMkLst>
            <pc:docMk/>
            <pc:sldMk cId="0" sldId="257"/>
            <ac:grpSpMk id="58" creationId="{C92B2A6A-363E-D77C-D4E2-43CB18A533DD}"/>
          </ac:grpSpMkLst>
        </pc:grpChg>
        <pc:grpChg chg="add del mod">
          <ac:chgData name="UCHIDA Muneaki" userId="654b8dfa-0bf2-4beb-8bc9-c8d795e32a72" providerId="ADAL" clId="{40BA9CEC-C224-439E-8F4B-74980B0CB1AF}" dt="2024-02-08T10:17:00.068" v="850" actId="478"/>
          <ac:grpSpMkLst>
            <pc:docMk/>
            <pc:sldMk cId="0" sldId="257"/>
            <ac:grpSpMk id="71" creationId="{A3C7EC07-BEF3-B199-A432-B5DBBBAB7819}"/>
          </ac:grpSpMkLst>
        </pc:grpChg>
        <pc:grpChg chg="mod">
          <ac:chgData name="UCHIDA Muneaki" userId="654b8dfa-0bf2-4beb-8bc9-c8d795e32a72" providerId="ADAL" clId="{40BA9CEC-C224-439E-8F4B-74980B0CB1AF}" dt="2024-02-08T10:15:33.826" v="819" actId="207"/>
          <ac:grpSpMkLst>
            <pc:docMk/>
            <pc:sldMk cId="0" sldId="257"/>
            <ac:grpSpMk id="72" creationId="{EF45B2DC-4082-FCCC-9F68-D85A31E8E26B}"/>
          </ac:grpSpMkLst>
        </pc:grpChg>
        <pc:grpChg chg="mod">
          <ac:chgData name="UCHIDA Muneaki" userId="654b8dfa-0bf2-4beb-8bc9-c8d795e32a72" providerId="ADAL" clId="{40BA9CEC-C224-439E-8F4B-74980B0CB1AF}" dt="2024-02-08T10:15:33.826" v="819" actId="207"/>
          <ac:grpSpMkLst>
            <pc:docMk/>
            <pc:sldMk cId="0" sldId="257"/>
            <ac:grpSpMk id="73" creationId="{1AD72A82-91EF-960F-CDEA-B2655944F131}"/>
          </ac:grpSpMkLst>
        </pc:grpChg>
        <pc:grpChg chg="mod">
          <ac:chgData name="UCHIDA Muneaki" userId="654b8dfa-0bf2-4beb-8bc9-c8d795e32a72" providerId="ADAL" clId="{40BA9CEC-C224-439E-8F4B-74980B0CB1AF}" dt="2024-02-08T10:15:33.826" v="819" actId="207"/>
          <ac:grpSpMkLst>
            <pc:docMk/>
            <pc:sldMk cId="0" sldId="257"/>
            <ac:grpSpMk id="74" creationId="{AC9B3C4B-8CD3-7D73-7218-F07E763D96F2}"/>
          </ac:grpSpMkLst>
        </pc:grpChg>
        <pc:grpChg chg="mod">
          <ac:chgData name="UCHIDA Muneaki" userId="654b8dfa-0bf2-4beb-8bc9-c8d795e32a72" providerId="ADAL" clId="{40BA9CEC-C224-439E-8F4B-74980B0CB1AF}" dt="2024-02-08T10:15:33.826" v="819" actId="207"/>
          <ac:grpSpMkLst>
            <pc:docMk/>
            <pc:sldMk cId="0" sldId="257"/>
            <ac:grpSpMk id="75" creationId="{199CA80D-186C-B832-6754-B199A198547A}"/>
          </ac:grpSpMkLst>
        </pc:grpChg>
        <pc:grpChg chg="add del mod">
          <ac:chgData name="UCHIDA Muneaki" userId="654b8dfa-0bf2-4beb-8bc9-c8d795e32a72" providerId="ADAL" clId="{40BA9CEC-C224-439E-8F4B-74980B0CB1AF}" dt="2024-02-08T10:17:28.917" v="853" actId="21"/>
          <ac:grpSpMkLst>
            <pc:docMk/>
            <pc:sldMk cId="0" sldId="257"/>
            <ac:grpSpMk id="88" creationId="{EE02DF58-36BC-6EC7-6B66-2EC9DE2F6F8B}"/>
          </ac:grpSpMkLst>
        </pc:grpChg>
        <pc:grpChg chg="mod">
          <ac:chgData name="UCHIDA Muneaki" userId="654b8dfa-0bf2-4beb-8bc9-c8d795e32a72" providerId="ADAL" clId="{40BA9CEC-C224-439E-8F4B-74980B0CB1AF}" dt="2024-02-08T10:16:40.906" v="846"/>
          <ac:grpSpMkLst>
            <pc:docMk/>
            <pc:sldMk cId="0" sldId="257"/>
            <ac:grpSpMk id="89" creationId="{9524558E-C439-2B1B-4993-72039D0D7F8C}"/>
          </ac:grpSpMkLst>
        </pc:grpChg>
        <pc:grpChg chg="del">
          <ac:chgData name="UCHIDA Muneaki" userId="654b8dfa-0bf2-4beb-8bc9-c8d795e32a72" providerId="ADAL" clId="{40BA9CEC-C224-439E-8F4B-74980B0CB1AF}" dt="2024-02-08T09:59:14.387" v="682" actId="478"/>
          <ac:grpSpMkLst>
            <pc:docMk/>
            <pc:sldMk cId="0" sldId="257"/>
            <ac:grpSpMk id="92" creationId="{00000000-0000-0000-0000-000000000000}"/>
          </ac:grpSpMkLst>
        </pc:grpChg>
        <pc:grpChg chg="del">
          <ac:chgData name="UCHIDA Muneaki" userId="654b8dfa-0bf2-4beb-8bc9-c8d795e32a72" providerId="ADAL" clId="{40BA9CEC-C224-439E-8F4B-74980B0CB1AF}" dt="2024-02-08T09:59:14.387" v="682" actId="478"/>
          <ac:grpSpMkLst>
            <pc:docMk/>
            <pc:sldMk cId="0" sldId="257"/>
            <ac:grpSpMk id="114" creationId="{00000000-0000-0000-0000-000000000000}"/>
          </ac:grpSpMkLst>
        </pc:grpChg>
        <pc:grpChg chg="del">
          <ac:chgData name="UCHIDA Muneaki" userId="654b8dfa-0bf2-4beb-8bc9-c8d795e32a72" providerId="ADAL" clId="{40BA9CEC-C224-439E-8F4B-74980B0CB1AF}" dt="2024-02-08T09:59:14.387" v="682" actId="478"/>
          <ac:grpSpMkLst>
            <pc:docMk/>
            <pc:sldMk cId="0" sldId="257"/>
            <ac:grpSpMk id="137" creationId="{00000000-0000-0000-0000-000000000000}"/>
          </ac:grpSpMkLst>
        </pc:grpChg>
        <pc:grpChg chg="del">
          <ac:chgData name="UCHIDA Muneaki" userId="654b8dfa-0bf2-4beb-8bc9-c8d795e32a72" providerId="ADAL" clId="{40BA9CEC-C224-439E-8F4B-74980B0CB1AF}" dt="2024-02-08T10:01:30.185" v="691" actId="478"/>
          <ac:grpSpMkLst>
            <pc:docMk/>
            <pc:sldMk cId="0" sldId="257"/>
            <ac:grpSpMk id="159" creationId="{00000000-0000-0000-0000-000000000000}"/>
          </ac:grpSpMkLst>
        </pc:grpChg>
        <pc:grpChg chg="del">
          <ac:chgData name="UCHIDA Muneaki" userId="654b8dfa-0bf2-4beb-8bc9-c8d795e32a72" providerId="ADAL" clId="{40BA9CEC-C224-439E-8F4B-74980B0CB1AF}" dt="2024-02-08T10:01:30.185" v="691" actId="478"/>
          <ac:grpSpMkLst>
            <pc:docMk/>
            <pc:sldMk cId="0" sldId="257"/>
            <ac:grpSpMk id="180" creationId="{00000000-0000-0000-0000-000000000000}"/>
          </ac:grpSpMkLst>
        </pc:grpChg>
        <pc:grpChg chg="add del">
          <ac:chgData name="UCHIDA Muneaki" userId="654b8dfa-0bf2-4beb-8bc9-c8d795e32a72" providerId="ADAL" clId="{40BA9CEC-C224-439E-8F4B-74980B0CB1AF}" dt="2024-02-08T10:27:49.811" v="977" actId="478"/>
          <ac:grpSpMkLst>
            <pc:docMk/>
            <pc:sldMk cId="0" sldId="257"/>
            <ac:grpSpMk id="200" creationId="{00000000-0000-0000-0000-000000000000}"/>
          </ac:grpSpMkLst>
        </pc:grpChg>
        <pc:grpChg chg="del">
          <ac:chgData name="UCHIDA Muneaki" userId="654b8dfa-0bf2-4beb-8bc9-c8d795e32a72" providerId="ADAL" clId="{40BA9CEC-C224-439E-8F4B-74980B0CB1AF}" dt="2024-02-08T09:59:14.387" v="682" actId="478"/>
          <ac:grpSpMkLst>
            <pc:docMk/>
            <pc:sldMk cId="0" sldId="257"/>
            <ac:grpSpMk id="220" creationId="{00000000-0000-0000-0000-000000000000}"/>
          </ac:grpSpMkLst>
        </pc:grpChg>
        <pc:grpChg chg="del">
          <ac:chgData name="UCHIDA Muneaki" userId="654b8dfa-0bf2-4beb-8bc9-c8d795e32a72" providerId="ADAL" clId="{40BA9CEC-C224-439E-8F4B-74980B0CB1AF}" dt="2024-02-08T09:59:14.387" v="682" actId="478"/>
          <ac:grpSpMkLst>
            <pc:docMk/>
            <pc:sldMk cId="0" sldId="257"/>
            <ac:grpSpMk id="224" creationId="{00000000-0000-0000-0000-000000000000}"/>
          </ac:grpSpMkLst>
        </pc:grpChg>
        <pc:grpChg chg="del">
          <ac:chgData name="UCHIDA Muneaki" userId="654b8dfa-0bf2-4beb-8bc9-c8d795e32a72" providerId="ADAL" clId="{40BA9CEC-C224-439E-8F4B-74980B0CB1AF}" dt="2024-02-08T10:01:30.185" v="691" actId="478"/>
          <ac:grpSpMkLst>
            <pc:docMk/>
            <pc:sldMk cId="0" sldId="257"/>
            <ac:grpSpMk id="229" creationId="{00000000-0000-0000-0000-000000000000}"/>
          </ac:grpSpMkLst>
        </pc:grpChg>
        <pc:grpChg chg="del">
          <ac:chgData name="UCHIDA Muneaki" userId="654b8dfa-0bf2-4beb-8bc9-c8d795e32a72" providerId="ADAL" clId="{40BA9CEC-C224-439E-8F4B-74980B0CB1AF}" dt="2024-02-08T10:01:30.185" v="691" actId="478"/>
          <ac:grpSpMkLst>
            <pc:docMk/>
            <pc:sldMk cId="0" sldId="257"/>
            <ac:grpSpMk id="233" creationId="{00000000-0000-0000-0000-000000000000}"/>
          </ac:grpSpMkLst>
        </pc:grpChg>
        <pc:grpChg chg="add del">
          <ac:chgData name="UCHIDA Muneaki" userId="654b8dfa-0bf2-4beb-8bc9-c8d795e32a72" providerId="ADAL" clId="{40BA9CEC-C224-439E-8F4B-74980B0CB1AF}" dt="2024-02-08T10:27:49.811" v="977" actId="478"/>
          <ac:grpSpMkLst>
            <pc:docMk/>
            <pc:sldMk cId="0" sldId="257"/>
            <ac:grpSpMk id="237" creationId="{00000000-0000-0000-0000-000000000000}"/>
          </ac:grpSpMkLst>
        </pc:grpChg>
        <pc:grpChg chg="mod">
          <ac:chgData name="UCHIDA Muneaki" userId="654b8dfa-0bf2-4beb-8bc9-c8d795e32a72" providerId="ADAL" clId="{40BA9CEC-C224-439E-8F4B-74980B0CB1AF}" dt="2024-02-08T10:16:40.906" v="846"/>
          <ac:grpSpMkLst>
            <pc:docMk/>
            <pc:sldMk cId="0" sldId="257"/>
            <ac:grpSpMk id="242" creationId="{B099CAF3-F7D3-5272-4E5B-661B61DFFF8E}"/>
          </ac:grpSpMkLst>
        </pc:grpChg>
        <pc:grpChg chg="mod">
          <ac:chgData name="UCHIDA Muneaki" userId="654b8dfa-0bf2-4beb-8bc9-c8d795e32a72" providerId="ADAL" clId="{40BA9CEC-C224-439E-8F4B-74980B0CB1AF}" dt="2024-02-08T10:16:40.906" v="846"/>
          <ac:grpSpMkLst>
            <pc:docMk/>
            <pc:sldMk cId="0" sldId="257"/>
            <ac:grpSpMk id="243" creationId="{75606EBE-DDD3-17EB-C85B-0679521953AA}"/>
          </ac:grpSpMkLst>
        </pc:grpChg>
        <pc:grpChg chg="mod">
          <ac:chgData name="UCHIDA Muneaki" userId="654b8dfa-0bf2-4beb-8bc9-c8d795e32a72" providerId="ADAL" clId="{40BA9CEC-C224-439E-8F4B-74980B0CB1AF}" dt="2024-02-08T10:16:40.906" v="846"/>
          <ac:grpSpMkLst>
            <pc:docMk/>
            <pc:sldMk cId="0" sldId="257"/>
            <ac:grpSpMk id="244" creationId="{55948667-B3A9-8CCA-C36C-63966734039F}"/>
          </ac:grpSpMkLst>
        </pc:grpChg>
        <pc:grpChg chg="add del mod topLvl">
          <ac:chgData name="UCHIDA Muneaki" userId="654b8dfa-0bf2-4beb-8bc9-c8d795e32a72" providerId="ADAL" clId="{40BA9CEC-C224-439E-8F4B-74980B0CB1AF}" dt="2024-02-08T10:23:20.292" v="916" actId="165"/>
          <ac:grpSpMkLst>
            <pc:docMk/>
            <pc:sldMk cId="0" sldId="257"/>
            <ac:grpSpMk id="260" creationId="{B6D3D986-D051-86FD-B7CE-2FC88373ED9A}"/>
          </ac:grpSpMkLst>
        </pc:grpChg>
        <pc:grpChg chg="add del mod topLvl">
          <ac:chgData name="UCHIDA Muneaki" userId="654b8dfa-0bf2-4beb-8bc9-c8d795e32a72" providerId="ADAL" clId="{40BA9CEC-C224-439E-8F4B-74980B0CB1AF}" dt="2024-02-08T10:25:45.078" v="938" actId="478"/>
          <ac:grpSpMkLst>
            <pc:docMk/>
            <pc:sldMk cId="0" sldId="257"/>
            <ac:grpSpMk id="261" creationId="{BFB381C0-FAFA-1F9B-7A5C-C1811A5DD3F3}"/>
          </ac:grpSpMkLst>
        </pc:grpChg>
        <pc:grpChg chg="add del mod topLvl">
          <ac:chgData name="UCHIDA Muneaki" userId="654b8dfa-0bf2-4beb-8bc9-c8d795e32a72" providerId="ADAL" clId="{40BA9CEC-C224-439E-8F4B-74980B0CB1AF}" dt="2024-02-08T10:23:10.363" v="915" actId="165"/>
          <ac:grpSpMkLst>
            <pc:docMk/>
            <pc:sldMk cId="0" sldId="257"/>
            <ac:grpSpMk id="265" creationId="{73EE30E0-C8CE-FDBF-E9F6-9E0F54C4FF74}"/>
          </ac:grpSpMkLst>
        </pc:grpChg>
        <pc:grpChg chg="add del mod topLvl">
          <ac:chgData name="UCHIDA Muneaki" userId="654b8dfa-0bf2-4beb-8bc9-c8d795e32a72" providerId="ADAL" clId="{40BA9CEC-C224-439E-8F4B-74980B0CB1AF}" dt="2024-02-08T10:25:45.078" v="938" actId="478"/>
          <ac:grpSpMkLst>
            <pc:docMk/>
            <pc:sldMk cId="0" sldId="257"/>
            <ac:grpSpMk id="266" creationId="{4E6C4A20-AC6E-E6BE-C7D3-08F7A915D6D0}"/>
          </ac:grpSpMkLst>
        </pc:grpChg>
        <pc:grpChg chg="mod">
          <ac:chgData name="UCHIDA Muneaki" userId="654b8dfa-0bf2-4beb-8bc9-c8d795e32a72" providerId="ADAL" clId="{40BA9CEC-C224-439E-8F4B-74980B0CB1AF}" dt="2024-02-08T10:23:00.356" v="914" actId="165"/>
          <ac:grpSpMkLst>
            <pc:docMk/>
            <pc:sldMk cId="0" sldId="257"/>
            <ac:grpSpMk id="267" creationId="{A9635CDB-5EFD-6B4F-AFB8-0CB3A4438BDF}"/>
          </ac:grpSpMkLst>
        </pc:grpChg>
        <pc:grpChg chg="mod">
          <ac:chgData name="UCHIDA Muneaki" userId="654b8dfa-0bf2-4beb-8bc9-c8d795e32a72" providerId="ADAL" clId="{40BA9CEC-C224-439E-8F4B-74980B0CB1AF}" dt="2024-02-08T10:23:00.356" v="914" actId="165"/>
          <ac:grpSpMkLst>
            <pc:docMk/>
            <pc:sldMk cId="0" sldId="257"/>
            <ac:grpSpMk id="268" creationId="{1118E24C-2CF8-B0D7-7F82-347818B6425E}"/>
          </ac:grpSpMkLst>
        </pc:grpChg>
        <pc:grpChg chg="add del mod">
          <ac:chgData name="UCHIDA Muneaki" userId="654b8dfa-0bf2-4beb-8bc9-c8d795e32a72" providerId="ADAL" clId="{40BA9CEC-C224-439E-8F4B-74980B0CB1AF}" dt="2024-02-08T10:23:00.356" v="914" actId="165"/>
          <ac:grpSpMkLst>
            <pc:docMk/>
            <pc:sldMk cId="0" sldId="257"/>
            <ac:grpSpMk id="275" creationId="{3F4DBE1F-A0DE-85F6-F63D-56C055A69DD3}"/>
          </ac:grpSpMkLst>
        </pc:grpChg>
        <pc:grpChg chg="add del mod">
          <ac:chgData name="UCHIDA Muneaki" userId="654b8dfa-0bf2-4beb-8bc9-c8d795e32a72" providerId="ADAL" clId="{40BA9CEC-C224-439E-8F4B-74980B0CB1AF}" dt="2024-02-08T10:22:48.973" v="913" actId="21"/>
          <ac:grpSpMkLst>
            <pc:docMk/>
            <pc:sldMk cId="0" sldId="257"/>
            <ac:grpSpMk id="276" creationId="{E3D6581A-BE31-F77D-CDBA-222BB6FCBAEF}"/>
          </ac:grpSpMkLst>
        </pc:grpChg>
        <pc:grpChg chg="mod">
          <ac:chgData name="UCHIDA Muneaki" userId="654b8dfa-0bf2-4beb-8bc9-c8d795e32a72" providerId="ADAL" clId="{40BA9CEC-C224-439E-8F4B-74980B0CB1AF}" dt="2024-02-08T10:21:12.470" v="910"/>
          <ac:grpSpMkLst>
            <pc:docMk/>
            <pc:sldMk cId="0" sldId="257"/>
            <ac:grpSpMk id="277" creationId="{CB7B6D71-36C0-F371-CA89-91AB0BC4B739}"/>
          </ac:grpSpMkLst>
        </pc:grpChg>
        <pc:grpChg chg="mod">
          <ac:chgData name="UCHIDA Muneaki" userId="654b8dfa-0bf2-4beb-8bc9-c8d795e32a72" providerId="ADAL" clId="{40BA9CEC-C224-439E-8F4B-74980B0CB1AF}" dt="2024-02-08T10:21:12.470" v="910"/>
          <ac:grpSpMkLst>
            <pc:docMk/>
            <pc:sldMk cId="0" sldId="257"/>
            <ac:grpSpMk id="278" creationId="{4B4F46A8-4BA4-7ADA-DA0E-0F7E0991FA72}"/>
          </ac:grpSpMkLst>
        </pc:grpChg>
        <pc:grpChg chg="mod">
          <ac:chgData name="UCHIDA Muneaki" userId="654b8dfa-0bf2-4beb-8bc9-c8d795e32a72" providerId="ADAL" clId="{40BA9CEC-C224-439E-8F4B-74980B0CB1AF}" dt="2024-02-08T10:21:12.470" v="910"/>
          <ac:grpSpMkLst>
            <pc:docMk/>
            <pc:sldMk cId="0" sldId="257"/>
            <ac:grpSpMk id="279" creationId="{09BD161B-6BA0-CAC7-4431-4DFDF70374B5}"/>
          </ac:grpSpMkLst>
        </pc:grpChg>
        <pc:grpChg chg="mod">
          <ac:chgData name="UCHIDA Muneaki" userId="654b8dfa-0bf2-4beb-8bc9-c8d795e32a72" providerId="ADAL" clId="{40BA9CEC-C224-439E-8F4B-74980B0CB1AF}" dt="2024-02-08T10:21:12.470" v="910"/>
          <ac:grpSpMkLst>
            <pc:docMk/>
            <pc:sldMk cId="0" sldId="257"/>
            <ac:grpSpMk id="280" creationId="{52885ADC-3FEA-3536-D345-CCE724134574}"/>
          </ac:grpSpMkLst>
        </pc:grpChg>
        <pc:grpChg chg="mod">
          <ac:chgData name="UCHIDA Muneaki" userId="654b8dfa-0bf2-4beb-8bc9-c8d795e32a72" providerId="ADAL" clId="{40BA9CEC-C224-439E-8F4B-74980B0CB1AF}" dt="2024-02-08T10:21:12.470" v="910"/>
          <ac:grpSpMkLst>
            <pc:docMk/>
            <pc:sldMk cId="0" sldId="257"/>
            <ac:grpSpMk id="287" creationId="{AF877F86-5B9F-94F2-1E00-C4560CF9E956}"/>
          </ac:grpSpMkLst>
        </pc:grpChg>
        <pc:grpChg chg="mod">
          <ac:chgData name="UCHIDA Muneaki" userId="654b8dfa-0bf2-4beb-8bc9-c8d795e32a72" providerId="ADAL" clId="{40BA9CEC-C224-439E-8F4B-74980B0CB1AF}" dt="2024-02-08T10:21:12.470" v="910"/>
          <ac:grpSpMkLst>
            <pc:docMk/>
            <pc:sldMk cId="0" sldId="257"/>
            <ac:grpSpMk id="288" creationId="{A2E8013E-62F1-440B-CA54-AA92A3580B9E}"/>
          </ac:grpSpMkLst>
        </pc:grpChg>
        <pc:grpChg chg="add mod">
          <ac:chgData name="UCHIDA Muneaki" userId="654b8dfa-0bf2-4beb-8bc9-c8d795e32a72" providerId="ADAL" clId="{40BA9CEC-C224-439E-8F4B-74980B0CB1AF}" dt="2024-02-08T10:25:14.927" v="934" actId="164"/>
          <ac:grpSpMkLst>
            <pc:docMk/>
            <pc:sldMk cId="0" sldId="257"/>
            <ac:grpSpMk id="298" creationId="{1FE8E057-A80C-471E-58F3-892994B68EB3}"/>
          </ac:grpSpMkLst>
        </pc:grpChg>
        <pc:grpChg chg="add mod">
          <ac:chgData name="UCHIDA Muneaki" userId="654b8dfa-0bf2-4beb-8bc9-c8d795e32a72" providerId="ADAL" clId="{40BA9CEC-C224-439E-8F4B-74980B0CB1AF}" dt="2024-02-08T10:25:14.927" v="934" actId="164"/>
          <ac:grpSpMkLst>
            <pc:docMk/>
            <pc:sldMk cId="0" sldId="257"/>
            <ac:grpSpMk id="299" creationId="{FB93506B-E882-95C4-EA6D-9D5F95DAA224}"/>
          </ac:grpSpMkLst>
        </pc:grpChg>
        <pc:grpChg chg="add mod">
          <ac:chgData name="UCHIDA Muneaki" userId="654b8dfa-0bf2-4beb-8bc9-c8d795e32a72" providerId="ADAL" clId="{40BA9CEC-C224-439E-8F4B-74980B0CB1AF}" dt="2024-02-08T10:26:45.390" v="947" actId="164"/>
          <ac:grpSpMkLst>
            <pc:docMk/>
            <pc:sldMk cId="0" sldId="257"/>
            <ac:grpSpMk id="306" creationId="{CD5169FE-540B-DF43-62C1-CD3166B734BE}"/>
          </ac:grpSpMkLst>
        </pc:grpChg>
        <pc:grpChg chg="add mod">
          <ac:chgData name="UCHIDA Muneaki" userId="654b8dfa-0bf2-4beb-8bc9-c8d795e32a72" providerId="ADAL" clId="{40BA9CEC-C224-439E-8F4B-74980B0CB1AF}" dt="2024-02-08T10:26:45.390" v="947" actId="164"/>
          <ac:grpSpMkLst>
            <pc:docMk/>
            <pc:sldMk cId="0" sldId="257"/>
            <ac:grpSpMk id="307" creationId="{144A041D-CD62-3511-E2C0-1A437BB9A232}"/>
          </ac:grpSpMkLst>
        </pc:grpChg>
        <pc:grpChg chg="mod">
          <ac:chgData name="UCHIDA Muneaki" userId="654b8dfa-0bf2-4beb-8bc9-c8d795e32a72" providerId="ADAL" clId="{40BA9CEC-C224-439E-8F4B-74980B0CB1AF}" dt="2024-02-08T10:26:00.950" v="942" actId="207"/>
          <ac:grpSpMkLst>
            <pc:docMk/>
            <pc:sldMk cId="0" sldId="257"/>
            <ac:grpSpMk id="308" creationId="{190F10A3-D484-7DCF-5DF4-46B4BC1EAF7E}"/>
          </ac:grpSpMkLst>
        </pc:grpChg>
        <pc:grpChg chg="mod">
          <ac:chgData name="UCHIDA Muneaki" userId="654b8dfa-0bf2-4beb-8bc9-c8d795e32a72" providerId="ADAL" clId="{40BA9CEC-C224-439E-8F4B-74980B0CB1AF}" dt="2024-02-08T10:26:00.950" v="942" actId="207"/>
          <ac:grpSpMkLst>
            <pc:docMk/>
            <pc:sldMk cId="0" sldId="257"/>
            <ac:grpSpMk id="309" creationId="{229ADD07-0FF3-CC86-AF1B-0CEC42D62A09}"/>
          </ac:grpSpMkLst>
        </pc:grpChg>
        <pc:grpChg chg="add del mod">
          <ac:chgData name="UCHIDA Muneaki" userId="654b8dfa-0bf2-4beb-8bc9-c8d795e32a72" providerId="ADAL" clId="{40BA9CEC-C224-439E-8F4B-74980B0CB1AF}" dt="2024-02-08T10:35:50.130" v="1061" actId="478"/>
          <ac:grpSpMkLst>
            <pc:docMk/>
            <pc:sldMk cId="0" sldId="257"/>
            <ac:grpSpMk id="322" creationId="{554219BC-70D5-3BD9-B6C6-5E0374EAA8BF}"/>
          </ac:grpSpMkLst>
        </pc:grpChg>
        <pc:grpChg chg="add del mod">
          <ac:chgData name="UCHIDA Muneaki" userId="654b8dfa-0bf2-4beb-8bc9-c8d795e32a72" providerId="ADAL" clId="{40BA9CEC-C224-439E-8F4B-74980B0CB1AF}" dt="2024-02-08T10:35:50.130" v="1061" actId="478"/>
          <ac:grpSpMkLst>
            <pc:docMk/>
            <pc:sldMk cId="0" sldId="257"/>
            <ac:grpSpMk id="323" creationId="{A3924249-40AC-E299-81FA-7927D2865387}"/>
          </ac:grpSpMkLst>
        </pc:grpChg>
        <pc:grpChg chg="mod">
          <ac:chgData name="UCHIDA Muneaki" userId="654b8dfa-0bf2-4beb-8bc9-c8d795e32a72" providerId="ADAL" clId="{40BA9CEC-C224-439E-8F4B-74980B0CB1AF}" dt="2024-02-08T10:28:23.311" v="979"/>
          <ac:grpSpMkLst>
            <pc:docMk/>
            <pc:sldMk cId="0" sldId="257"/>
            <ac:grpSpMk id="324" creationId="{F6BAEF14-8B5C-32CD-CE1B-A40EDC248CA7}"/>
          </ac:grpSpMkLst>
        </pc:grpChg>
        <pc:grpChg chg="mod">
          <ac:chgData name="UCHIDA Muneaki" userId="654b8dfa-0bf2-4beb-8bc9-c8d795e32a72" providerId="ADAL" clId="{40BA9CEC-C224-439E-8F4B-74980B0CB1AF}" dt="2024-02-08T10:28:23.311" v="979"/>
          <ac:grpSpMkLst>
            <pc:docMk/>
            <pc:sldMk cId="0" sldId="257"/>
            <ac:grpSpMk id="325" creationId="{DA88157A-36CB-BEFD-A502-73C7F74633E0}"/>
          </ac:grpSpMkLst>
        </pc:grpChg>
        <pc:grpChg chg="mod">
          <ac:chgData name="UCHIDA Muneaki" userId="654b8dfa-0bf2-4beb-8bc9-c8d795e32a72" providerId="ADAL" clId="{40BA9CEC-C224-439E-8F4B-74980B0CB1AF}" dt="2024-02-08T10:28:23.311" v="979"/>
          <ac:grpSpMkLst>
            <pc:docMk/>
            <pc:sldMk cId="0" sldId="257"/>
            <ac:grpSpMk id="326" creationId="{9FCC3C6B-F66D-214C-C118-24AFAF30483F}"/>
          </ac:grpSpMkLst>
        </pc:grpChg>
        <pc:grpChg chg="mod">
          <ac:chgData name="UCHIDA Muneaki" userId="654b8dfa-0bf2-4beb-8bc9-c8d795e32a72" providerId="ADAL" clId="{40BA9CEC-C224-439E-8F4B-74980B0CB1AF}" dt="2024-02-08T10:28:23.311" v="979"/>
          <ac:grpSpMkLst>
            <pc:docMk/>
            <pc:sldMk cId="0" sldId="257"/>
            <ac:grpSpMk id="327" creationId="{82445096-C771-5B45-38CD-FC0178678D69}"/>
          </ac:grpSpMkLst>
        </pc:grpChg>
        <pc:grpChg chg="mod">
          <ac:chgData name="UCHIDA Muneaki" userId="654b8dfa-0bf2-4beb-8bc9-c8d795e32a72" providerId="ADAL" clId="{40BA9CEC-C224-439E-8F4B-74980B0CB1AF}" dt="2024-02-08T10:28:23.311" v="979"/>
          <ac:grpSpMkLst>
            <pc:docMk/>
            <pc:sldMk cId="0" sldId="257"/>
            <ac:grpSpMk id="340" creationId="{80DF48F3-BE16-D1C1-5DA4-83E7DE091C51}"/>
          </ac:grpSpMkLst>
        </pc:grpChg>
        <pc:grpChg chg="mod">
          <ac:chgData name="UCHIDA Muneaki" userId="654b8dfa-0bf2-4beb-8bc9-c8d795e32a72" providerId="ADAL" clId="{40BA9CEC-C224-439E-8F4B-74980B0CB1AF}" dt="2024-02-08T10:28:23.311" v="979"/>
          <ac:grpSpMkLst>
            <pc:docMk/>
            <pc:sldMk cId="0" sldId="257"/>
            <ac:grpSpMk id="341" creationId="{9D524A5A-8642-C561-36DF-D5EA3B1781ED}"/>
          </ac:grpSpMkLst>
        </pc:grpChg>
        <pc:grpChg chg="add del mod">
          <ac:chgData name="UCHIDA Muneaki" userId="654b8dfa-0bf2-4beb-8bc9-c8d795e32a72" providerId="ADAL" clId="{40BA9CEC-C224-439E-8F4B-74980B0CB1AF}" dt="2024-02-08T10:35:50.130" v="1061" actId="478"/>
          <ac:grpSpMkLst>
            <pc:docMk/>
            <pc:sldMk cId="0" sldId="257"/>
            <ac:grpSpMk id="354" creationId="{8E6043AC-7E8B-AAA2-F625-E4138DAF70E9}"/>
          </ac:grpSpMkLst>
        </pc:grpChg>
        <pc:grpChg chg="mod">
          <ac:chgData name="UCHIDA Muneaki" userId="654b8dfa-0bf2-4beb-8bc9-c8d795e32a72" providerId="ADAL" clId="{40BA9CEC-C224-439E-8F4B-74980B0CB1AF}" dt="2024-02-08T10:28:32.681" v="981"/>
          <ac:grpSpMkLst>
            <pc:docMk/>
            <pc:sldMk cId="0" sldId="257"/>
            <ac:grpSpMk id="355" creationId="{885880A0-2095-40CB-47AA-B43CD3562BC0}"/>
          </ac:grpSpMkLst>
        </pc:grpChg>
        <pc:grpChg chg="mod">
          <ac:chgData name="UCHIDA Muneaki" userId="654b8dfa-0bf2-4beb-8bc9-c8d795e32a72" providerId="ADAL" clId="{40BA9CEC-C224-439E-8F4B-74980B0CB1AF}" dt="2024-02-08T10:28:32.681" v="981"/>
          <ac:grpSpMkLst>
            <pc:docMk/>
            <pc:sldMk cId="0" sldId="257"/>
            <ac:grpSpMk id="356" creationId="{24F24053-C7A5-A531-54BB-B98C1DA4D120}"/>
          </ac:grpSpMkLst>
        </pc:grpChg>
        <pc:grpChg chg="mod">
          <ac:chgData name="UCHIDA Muneaki" userId="654b8dfa-0bf2-4beb-8bc9-c8d795e32a72" providerId="ADAL" clId="{40BA9CEC-C224-439E-8F4B-74980B0CB1AF}" dt="2024-02-08T10:28:32.681" v="981"/>
          <ac:grpSpMkLst>
            <pc:docMk/>
            <pc:sldMk cId="0" sldId="257"/>
            <ac:grpSpMk id="357" creationId="{8B26F213-66AF-17BB-4B70-A9F8C5B3F781}"/>
          </ac:grpSpMkLst>
        </pc:grpChg>
        <pc:grpChg chg="mod">
          <ac:chgData name="UCHIDA Muneaki" userId="654b8dfa-0bf2-4beb-8bc9-c8d795e32a72" providerId="ADAL" clId="{40BA9CEC-C224-439E-8F4B-74980B0CB1AF}" dt="2024-02-08T10:28:32.681" v="981"/>
          <ac:grpSpMkLst>
            <pc:docMk/>
            <pc:sldMk cId="0" sldId="257"/>
            <ac:grpSpMk id="358" creationId="{3D0436DE-DDF5-AB47-0E2C-676F94D73786}"/>
          </ac:grpSpMkLst>
        </pc:grpChg>
        <pc:grpChg chg="mod">
          <ac:chgData name="UCHIDA Muneaki" userId="654b8dfa-0bf2-4beb-8bc9-c8d795e32a72" providerId="ADAL" clId="{40BA9CEC-C224-439E-8F4B-74980B0CB1AF}" dt="2024-02-08T10:28:32.681" v="981"/>
          <ac:grpSpMkLst>
            <pc:docMk/>
            <pc:sldMk cId="0" sldId="257"/>
            <ac:grpSpMk id="371" creationId="{50022200-C08F-5814-E01C-A52A18BDCCCD}"/>
          </ac:grpSpMkLst>
        </pc:grpChg>
        <pc:grpChg chg="mod">
          <ac:chgData name="UCHIDA Muneaki" userId="654b8dfa-0bf2-4beb-8bc9-c8d795e32a72" providerId="ADAL" clId="{40BA9CEC-C224-439E-8F4B-74980B0CB1AF}" dt="2024-02-08T10:28:32.681" v="981"/>
          <ac:grpSpMkLst>
            <pc:docMk/>
            <pc:sldMk cId="0" sldId="257"/>
            <ac:grpSpMk id="372" creationId="{48F688D7-5D48-7577-1750-47150EFA8710}"/>
          </ac:grpSpMkLst>
        </pc:grpChg>
        <pc:grpChg chg="add mod">
          <ac:chgData name="UCHIDA Muneaki" userId="654b8dfa-0bf2-4beb-8bc9-c8d795e32a72" providerId="ADAL" clId="{40BA9CEC-C224-439E-8F4B-74980B0CB1AF}" dt="2024-02-08T10:36:07.780" v="1109" actId="1076"/>
          <ac:grpSpMkLst>
            <pc:docMk/>
            <pc:sldMk cId="0" sldId="257"/>
            <ac:grpSpMk id="385" creationId="{6845C549-6A8B-BEE3-4B6B-7CC8157EEA3D}"/>
          </ac:grpSpMkLst>
        </pc:grpChg>
        <pc:grpChg chg="mod">
          <ac:chgData name="UCHIDA Muneaki" userId="654b8dfa-0bf2-4beb-8bc9-c8d795e32a72" providerId="ADAL" clId="{40BA9CEC-C224-439E-8F4B-74980B0CB1AF}" dt="2024-02-08T10:35:51.318" v="1062"/>
          <ac:grpSpMkLst>
            <pc:docMk/>
            <pc:sldMk cId="0" sldId="257"/>
            <ac:grpSpMk id="386" creationId="{AC5EEC70-21AB-3B3B-A7B6-331DCC2B05BA}"/>
          </ac:grpSpMkLst>
        </pc:grpChg>
        <pc:grpChg chg="mod">
          <ac:chgData name="UCHIDA Muneaki" userId="654b8dfa-0bf2-4beb-8bc9-c8d795e32a72" providerId="ADAL" clId="{40BA9CEC-C224-439E-8F4B-74980B0CB1AF}" dt="2024-02-08T10:35:51.318" v="1062"/>
          <ac:grpSpMkLst>
            <pc:docMk/>
            <pc:sldMk cId="0" sldId="257"/>
            <ac:grpSpMk id="387" creationId="{0BD99B56-CCF5-42BE-E491-DF71FC1CC6A4}"/>
          </ac:grpSpMkLst>
        </pc:grpChg>
        <pc:grpChg chg="mod">
          <ac:chgData name="UCHIDA Muneaki" userId="654b8dfa-0bf2-4beb-8bc9-c8d795e32a72" providerId="ADAL" clId="{40BA9CEC-C224-439E-8F4B-74980B0CB1AF}" dt="2024-02-08T10:35:51.318" v="1062"/>
          <ac:grpSpMkLst>
            <pc:docMk/>
            <pc:sldMk cId="0" sldId="257"/>
            <ac:grpSpMk id="388" creationId="{AFD81188-209B-3AE2-62CF-0FE89DC09D32}"/>
          </ac:grpSpMkLst>
        </pc:grpChg>
        <pc:grpChg chg="mod">
          <ac:chgData name="UCHIDA Muneaki" userId="654b8dfa-0bf2-4beb-8bc9-c8d795e32a72" providerId="ADAL" clId="{40BA9CEC-C224-439E-8F4B-74980B0CB1AF}" dt="2024-02-08T10:35:51.318" v="1062"/>
          <ac:grpSpMkLst>
            <pc:docMk/>
            <pc:sldMk cId="0" sldId="257"/>
            <ac:grpSpMk id="389" creationId="{FD1B402D-2AD4-1254-DF64-531F060C66A6}"/>
          </ac:grpSpMkLst>
        </pc:grpChg>
        <pc:grpChg chg="mod">
          <ac:chgData name="UCHIDA Muneaki" userId="654b8dfa-0bf2-4beb-8bc9-c8d795e32a72" providerId="ADAL" clId="{40BA9CEC-C224-439E-8F4B-74980B0CB1AF}" dt="2024-02-08T10:35:51.318" v="1062"/>
          <ac:grpSpMkLst>
            <pc:docMk/>
            <pc:sldMk cId="0" sldId="257"/>
            <ac:grpSpMk id="390" creationId="{AF18DC70-7D0F-4CB0-6EB3-F827D559C2B2}"/>
          </ac:grpSpMkLst>
        </pc:grpChg>
        <pc:grpChg chg="mod">
          <ac:chgData name="UCHIDA Muneaki" userId="654b8dfa-0bf2-4beb-8bc9-c8d795e32a72" providerId="ADAL" clId="{40BA9CEC-C224-439E-8F4B-74980B0CB1AF}" dt="2024-02-08T10:35:51.318" v="1062"/>
          <ac:grpSpMkLst>
            <pc:docMk/>
            <pc:sldMk cId="0" sldId="257"/>
            <ac:grpSpMk id="391" creationId="{7F5054AE-D787-3884-634D-D61BFED19D71}"/>
          </ac:grpSpMkLst>
        </pc:grpChg>
        <pc:grpChg chg="mod">
          <ac:chgData name="UCHIDA Muneaki" userId="654b8dfa-0bf2-4beb-8bc9-c8d795e32a72" providerId="ADAL" clId="{40BA9CEC-C224-439E-8F4B-74980B0CB1AF}" dt="2024-02-08T10:35:51.318" v="1062"/>
          <ac:grpSpMkLst>
            <pc:docMk/>
            <pc:sldMk cId="0" sldId="257"/>
            <ac:grpSpMk id="412" creationId="{EF45E006-A64A-FBD2-BBF9-6DF1A4916314}"/>
          </ac:grpSpMkLst>
        </pc:grpChg>
        <pc:grpChg chg="mod">
          <ac:chgData name="UCHIDA Muneaki" userId="654b8dfa-0bf2-4beb-8bc9-c8d795e32a72" providerId="ADAL" clId="{40BA9CEC-C224-439E-8F4B-74980B0CB1AF}" dt="2024-02-08T10:35:51.318" v="1062"/>
          <ac:grpSpMkLst>
            <pc:docMk/>
            <pc:sldMk cId="0" sldId="257"/>
            <ac:grpSpMk id="413" creationId="{01C8AC2F-A332-23E0-889E-4CEC6FA19BCA}"/>
          </ac:grpSpMkLst>
        </pc:grpChg>
        <pc:grpChg chg="mod">
          <ac:chgData name="UCHIDA Muneaki" userId="654b8dfa-0bf2-4beb-8bc9-c8d795e32a72" providerId="ADAL" clId="{40BA9CEC-C224-439E-8F4B-74980B0CB1AF}" dt="2024-02-08T10:35:51.318" v="1062"/>
          <ac:grpSpMkLst>
            <pc:docMk/>
            <pc:sldMk cId="0" sldId="257"/>
            <ac:grpSpMk id="414" creationId="{67FD9505-2BC0-0F4A-4082-96BE83F96327}"/>
          </ac:grpSpMkLst>
        </pc:grpChg>
        <pc:grpChg chg="mod">
          <ac:chgData name="UCHIDA Muneaki" userId="654b8dfa-0bf2-4beb-8bc9-c8d795e32a72" providerId="ADAL" clId="{40BA9CEC-C224-439E-8F4B-74980B0CB1AF}" dt="2024-02-08T10:35:51.318" v="1062"/>
          <ac:grpSpMkLst>
            <pc:docMk/>
            <pc:sldMk cId="0" sldId="257"/>
            <ac:grpSpMk id="415" creationId="{18830767-0426-DFD0-2493-49EF3A25F9B0}"/>
          </ac:grpSpMkLst>
        </pc:grpChg>
      </pc:sldChg>
      <pc:sldChg chg="addSp delSp modSp add del mod modAnim modNotes modNotesTx">
        <pc:chgData name="UCHIDA Muneaki" userId="654b8dfa-0bf2-4beb-8bc9-c8d795e32a72" providerId="ADAL" clId="{40BA9CEC-C224-439E-8F4B-74980B0CB1AF}" dt="2024-02-13T08:41:44.369" v="16847" actId="47"/>
        <pc:sldMkLst>
          <pc:docMk/>
          <pc:sldMk cId="0" sldId="258"/>
        </pc:sldMkLst>
        <pc:spChg chg="mod">
          <ac:chgData name="UCHIDA Muneaki" userId="654b8dfa-0bf2-4beb-8bc9-c8d795e32a72" providerId="ADAL" clId="{40BA9CEC-C224-439E-8F4B-74980B0CB1AF}" dt="2024-02-08T13:21:44.538" v="3605"/>
          <ac:spMkLst>
            <pc:docMk/>
            <pc:sldMk cId="0" sldId="258"/>
            <ac:spMk id="9" creationId="{730AE6E3-1FAB-EF00-D7FE-49EEAE9F7874}"/>
          </ac:spMkLst>
        </pc:spChg>
        <pc:spChg chg="mod">
          <ac:chgData name="UCHIDA Muneaki" userId="654b8dfa-0bf2-4beb-8bc9-c8d795e32a72" providerId="ADAL" clId="{40BA9CEC-C224-439E-8F4B-74980B0CB1AF}" dt="2024-02-08T13:21:44.538" v="3605"/>
          <ac:spMkLst>
            <pc:docMk/>
            <pc:sldMk cId="0" sldId="258"/>
            <ac:spMk id="10" creationId="{3BD70718-C5E2-D3F1-A2BB-67A36A8DB918}"/>
          </ac:spMkLst>
        </pc:spChg>
        <pc:spChg chg="mod">
          <ac:chgData name="UCHIDA Muneaki" userId="654b8dfa-0bf2-4beb-8bc9-c8d795e32a72" providerId="ADAL" clId="{40BA9CEC-C224-439E-8F4B-74980B0CB1AF}" dt="2024-02-08T13:21:44.538" v="3605"/>
          <ac:spMkLst>
            <pc:docMk/>
            <pc:sldMk cId="0" sldId="258"/>
            <ac:spMk id="11" creationId="{3BCC04E0-435C-8E55-022D-BB2C3A836EDB}"/>
          </ac:spMkLst>
        </pc:spChg>
        <pc:spChg chg="mod">
          <ac:chgData name="UCHIDA Muneaki" userId="654b8dfa-0bf2-4beb-8bc9-c8d795e32a72" providerId="ADAL" clId="{40BA9CEC-C224-439E-8F4B-74980B0CB1AF}" dt="2024-02-08T13:21:44.538" v="3605"/>
          <ac:spMkLst>
            <pc:docMk/>
            <pc:sldMk cId="0" sldId="258"/>
            <ac:spMk id="12" creationId="{C709DDFB-EBD6-3809-C400-1FC31AB1FEE8}"/>
          </ac:spMkLst>
        </pc:spChg>
        <pc:spChg chg="mod">
          <ac:chgData name="UCHIDA Muneaki" userId="654b8dfa-0bf2-4beb-8bc9-c8d795e32a72" providerId="ADAL" clId="{40BA9CEC-C224-439E-8F4B-74980B0CB1AF}" dt="2024-02-08T13:21:44.538" v="3605"/>
          <ac:spMkLst>
            <pc:docMk/>
            <pc:sldMk cId="0" sldId="258"/>
            <ac:spMk id="13" creationId="{F9AE15D5-E053-FF45-584E-B5D24B36ABD7}"/>
          </ac:spMkLst>
        </pc:spChg>
        <pc:spChg chg="mod">
          <ac:chgData name="UCHIDA Muneaki" userId="654b8dfa-0bf2-4beb-8bc9-c8d795e32a72" providerId="ADAL" clId="{40BA9CEC-C224-439E-8F4B-74980B0CB1AF}" dt="2024-02-08T13:21:44.538" v="3605"/>
          <ac:spMkLst>
            <pc:docMk/>
            <pc:sldMk cId="0" sldId="258"/>
            <ac:spMk id="14" creationId="{F797CB40-8454-3343-C3A9-94C9CE578A3D}"/>
          </ac:spMkLst>
        </pc:spChg>
        <pc:spChg chg="mod">
          <ac:chgData name="UCHIDA Muneaki" userId="654b8dfa-0bf2-4beb-8bc9-c8d795e32a72" providerId="ADAL" clId="{40BA9CEC-C224-439E-8F4B-74980B0CB1AF}" dt="2024-02-08T13:21:44.538" v="3605"/>
          <ac:spMkLst>
            <pc:docMk/>
            <pc:sldMk cId="0" sldId="258"/>
            <ac:spMk id="15" creationId="{459FF549-C8AA-8F48-8C9E-7FF22E667ECC}"/>
          </ac:spMkLst>
        </pc:spChg>
        <pc:spChg chg="mod">
          <ac:chgData name="UCHIDA Muneaki" userId="654b8dfa-0bf2-4beb-8bc9-c8d795e32a72" providerId="ADAL" clId="{40BA9CEC-C224-439E-8F4B-74980B0CB1AF}" dt="2024-02-08T13:21:44.538" v="3605"/>
          <ac:spMkLst>
            <pc:docMk/>
            <pc:sldMk cId="0" sldId="258"/>
            <ac:spMk id="16" creationId="{015FF049-78F3-2EE4-A070-AA07822CB2E4}"/>
          </ac:spMkLst>
        </pc:spChg>
        <pc:spChg chg="mod">
          <ac:chgData name="UCHIDA Muneaki" userId="654b8dfa-0bf2-4beb-8bc9-c8d795e32a72" providerId="ADAL" clId="{40BA9CEC-C224-439E-8F4B-74980B0CB1AF}" dt="2024-02-08T13:21:44.538" v="3605"/>
          <ac:spMkLst>
            <pc:docMk/>
            <pc:sldMk cId="0" sldId="258"/>
            <ac:spMk id="17" creationId="{BAD5CFB4-F31E-6B73-1983-A6D74509DC55}"/>
          </ac:spMkLst>
        </pc:spChg>
        <pc:spChg chg="mod">
          <ac:chgData name="UCHIDA Muneaki" userId="654b8dfa-0bf2-4beb-8bc9-c8d795e32a72" providerId="ADAL" clId="{40BA9CEC-C224-439E-8F4B-74980B0CB1AF}" dt="2024-02-08T13:21:44.538" v="3605"/>
          <ac:spMkLst>
            <pc:docMk/>
            <pc:sldMk cId="0" sldId="258"/>
            <ac:spMk id="18" creationId="{F654EA2C-5AC4-061E-6A68-C5F9BE3F927F}"/>
          </ac:spMkLst>
        </pc:spChg>
        <pc:spChg chg="mod">
          <ac:chgData name="UCHIDA Muneaki" userId="654b8dfa-0bf2-4beb-8bc9-c8d795e32a72" providerId="ADAL" clId="{40BA9CEC-C224-439E-8F4B-74980B0CB1AF}" dt="2024-02-08T13:21:44.538" v="3605"/>
          <ac:spMkLst>
            <pc:docMk/>
            <pc:sldMk cId="0" sldId="258"/>
            <ac:spMk id="19" creationId="{3F954598-A911-27AC-98A2-1735DDC10770}"/>
          </ac:spMkLst>
        </pc:spChg>
        <pc:spChg chg="mod">
          <ac:chgData name="UCHIDA Muneaki" userId="654b8dfa-0bf2-4beb-8bc9-c8d795e32a72" providerId="ADAL" clId="{40BA9CEC-C224-439E-8F4B-74980B0CB1AF}" dt="2024-02-08T13:21:44.538" v="3605"/>
          <ac:spMkLst>
            <pc:docMk/>
            <pc:sldMk cId="0" sldId="258"/>
            <ac:spMk id="20" creationId="{A24F02D9-080E-B865-EF5E-72829651B03D}"/>
          </ac:spMkLst>
        </pc:spChg>
        <pc:spChg chg="mod">
          <ac:chgData name="UCHIDA Muneaki" userId="654b8dfa-0bf2-4beb-8bc9-c8d795e32a72" providerId="ADAL" clId="{40BA9CEC-C224-439E-8F4B-74980B0CB1AF}" dt="2024-02-08T13:21:44.538" v="3605"/>
          <ac:spMkLst>
            <pc:docMk/>
            <pc:sldMk cId="0" sldId="258"/>
            <ac:spMk id="21" creationId="{DADCDF17-EB18-9F67-17EA-BE1D6A9A0525}"/>
          </ac:spMkLst>
        </pc:spChg>
        <pc:spChg chg="mod">
          <ac:chgData name="UCHIDA Muneaki" userId="654b8dfa-0bf2-4beb-8bc9-c8d795e32a72" providerId="ADAL" clId="{40BA9CEC-C224-439E-8F4B-74980B0CB1AF}" dt="2024-02-08T13:21:44.538" v="3605"/>
          <ac:spMkLst>
            <pc:docMk/>
            <pc:sldMk cId="0" sldId="258"/>
            <ac:spMk id="22" creationId="{1EED8A1F-8140-761A-7AE4-4E82DF7AB580}"/>
          </ac:spMkLst>
        </pc:spChg>
        <pc:spChg chg="mod">
          <ac:chgData name="UCHIDA Muneaki" userId="654b8dfa-0bf2-4beb-8bc9-c8d795e32a72" providerId="ADAL" clId="{40BA9CEC-C224-439E-8F4B-74980B0CB1AF}" dt="2024-02-08T13:21:44.538" v="3605"/>
          <ac:spMkLst>
            <pc:docMk/>
            <pc:sldMk cId="0" sldId="258"/>
            <ac:spMk id="23" creationId="{3C37E699-8CB3-698B-5299-D6CB8032C87C}"/>
          </ac:spMkLst>
        </pc:spChg>
        <pc:spChg chg="mod">
          <ac:chgData name="UCHIDA Muneaki" userId="654b8dfa-0bf2-4beb-8bc9-c8d795e32a72" providerId="ADAL" clId="{40BA9CEC-C224-439E-8F4B-74980B0CB1AF}" dt="2024-02-08T13:21:44.538" v="3605"/>
          <ac:spMkLst>
            <pc:docMk/>
            <pc:sldMk cId="0" sldId="258"/>
            <ac:spMk id="24" creationId="{A1242DC4-9A59-D0F3-F1EC-4158CA90B519}"/>
          </ac:spMkLst>
        </pc:spChg>
        <pc:spChg chg="mod">
          <ac:chgData name="UCHIDA Muneaki" userId="654b8dfa-0bf2-4beb-8bc9-c8d795e32a72" providerId="ADAL" clId="{40BA9CEC-C224-439E-8F4B-74980B0CB1AF}" dt="2024-02-08T13:21:44.538" v="3605"/>
          <ac:spMkLst>
            <pc:docMk/>
            <pc:sldMk cId="0" sldId="258"/>
            <ac:spMk id="25" creationId="{5B2E0F0D-0D92-0B52-0985-792B8CA7DFD5}"/>
          </ac:spMkLst>
        </pc:spChg>
        <pc:spChg chg="mod">
          <ac:chgData name="UCHIDA Muneaki" userId="654b8dfa-0bf2-4beb-8bc9-c8d795e32a72" providerId="ADAL" clId="{40BA9CEC-C224-439E-8F4B-74980B0CB1AF}" dt="2024-02-08T13:21:44.538" v="3605"/>
          <ac:spMkLst>
            <pc:docMk/>
            <pc:sldMk cId="0" sldId="258"/>
            <ac:spMk id="26" creationId="{2F0485CC-1AD9-BE49-038D-F8F8A0410B1C}"/>
          </ac:spMkLst>
        </pc:spChg>
        <pc:spChg chg="mod">
          <ac:chgData name="UCHIDA Muneaki" userId="654b8dfa-0bf2-4beb-8bc9-c8d795e32a72" providerId="ADAL" clId="{40BA9CEC-C224-439E-8F4B-74980B0CB1AF}" dt="2024-02-08T13:21:44.538" v="3605"/>
          <ac:spMkLst>
            <pc:docMk/>
            <pc:sldMk cId="0" sldId="258"/>
            <ac:spMk id="27" creationId="{FC245045-DDAE-BADC-99A4-33944CD969EF}"/>
          </ac:spMkLst>
        </pc:spChg>
        <pc:spChg chg="mod">
          <ac:chgData name="UCHIDA Muneaki" userId="654b8dfa-0bf2-4beb-8bc9-c8d795e32a72" providerId="ADAL" clId="{40BA9CEC-C224-439E-8F4B-74980B0CB1AF}" dt="2024-02-08T13:21:44.538" v="3605"/>
          <ac:spMkLst>
            <pc:docMk/>
            <pc:sldMk cId="0" sldId="258"/>
            <ac:spMk id="28" creationId="{6E736AD4-BE60-E7E0-121C-24481AE2DB61}"/>
          </ac:spMkLst>
        </pc:spChg>
        <pc:spChg chg="mod">
          <ac:chgData name="UCHIDA Muneaki" userId="654b8dfa-0bf2-4beb-8bc9-c8d795e32a72" providerId="ADAL" clId="{40BA9CEC-C224-439E-8F4B-74980B0CB1AF}" dt="2024-02-08T13:21:44.538" v="3605"/>
          <ac:spMkLst>
            <pc:docMk/>
            <pc:sldMk cId="0" sldId="258"/>
            <ac:spMk id="33" creationId="{B27999D9-E2F8-1A60-E244-8E8227EDE23F}"/>
          </ac:spMkLst>
        </pc:spChg>
        <pc:spChg chg="mod">
          <ac:chgData name="UCHIDA Muneaki" userId="654b8dfa-0bf2-4beb-8bc9-c8d795e32a72" providerId="ADAL" clId="{40BA9CEC-C224-439E-8F4B-74980B0CB1AF}" dt="2024-02-08T13:21:44.538" v="3605"/>
          <ac:spMkLst>
            <pc:docMk/>
            <pc:sldMk cId="0" sldId="258"/>
            <ac:spMk id="34" creationId="{702BED84-D652-D23D-6B5F-7DCA632E7DF2}"/>
          </ac:spMkLst>
        </pc:spChg>
        <pc:spChg chg="mod">
          <ac:chgData name="UCHIDA Muneaki" userId="654b8dfa-0bf2-4beb-8bc9-c8d795e32a72" providerId="ADAL" clId="{40BA9CEC-C224-439E-8F4B-74980B0CB1AF}" dt="2024-02-08T13:21:44.538" v="3605"/>
          <ac:spMkLst>
            <pc:docMk/>
            <pc:sldMk cId="0" sldId="258"/>
            <ac:spMk id="35" creationId="{87EBDF7B-6DA9-2D8E-3CC7-EFF403293110}"/>
          </ac:spMkLst>
        </pc:spChg>
        <pc:spChg chg="mod">
          <ac:chgData name="UCHIDA Muneaki" userId="654b8dfa-0bf2-4beb-8bc9-c8d795e32a72" providerId="ADAL" clId="{40BA9CEC-C224-439E-8F4B-74980B0CB1AF}" dt="2024-02-08T13:21:44.538" v="3605"/>
          <ac:spMkLst>
            <pc:docMk/>
            <pc:sldMk cId="0" sldId="258"/>
            <ac:spMk id="36" creationId="{69C680DB-D997-FD15-09E1-F7D64DCED27B}"/>
          </ac:spMkLst>
        </pc:spChg>
        <pc:spChg chg="mod">
          <ac:chgData name="UCHIDA Muneaki" userId="654b8dfa-0bf2-4beb-8bc9-c8d795e32a72" providerId="ADAL" clId="{40BA9CEC-C224-439E-8F4B-74980B0CB1AF}" dt="2024-02-08T13:21:44.538" v="3605"/>
          <ac:spMkLst>
            <pc:docMk/>
            <pc:sldMk cId="0" sldId="258"/>
            <ac:spMk id="37" creationId="{CCCB835E-722F-6588-34CF-19E43E20C5CB}"/>
          </ac:spMkLst>
        </pc:spChg>
        <pc:spChg chg="mod">
          <ac:chgData name="UCHIDA Muneaki" userId="654b8dfa-0bf2-4beb-8bc9-c8d795e32a72" providerId="ADAL" clId="{40BA9CEC-C224-439E-8F4B-74980B0CB1AF}" dt="2024-02-08T13:21:44.538" v="3605"/>
          <ac:spMkLst>
            <pc:docMk/>
            <pc:sldMk cId="0" sldId="258"/>
            <ac:spMk id="38" creationId="{933F1ECE-7EA5-E5A8-B5B2-09581197856F}"/>
          </ac:spMkLst>
        </pc:spChg>
        <pc:spChg chg="mod">
          <ac:chgData name="UCHIDA Muneaki" userId="654b8dfa-0bf2-4beb-8bc9-c8d795e32a72" providerId="ADAL" clId="{40BA9CEC-C224-439E-8F4B-74980B0CB1AF}" dt="2024-02-08T13:21:44.538" v="3605"/>
          <ac:spMkLst>
            <pc:docMk/>
            <pc:sldMk cId="0" sldId="258"/>
            <ac:spMk id="39" creationId="{7E0364CE-1E28-E8DE-8F52-51A5B2579A85}"/>
          </ac:spMkLst>
        </pc:spChg>
        <pc:spChg chg="mod">
          <ac:chgData name="UCHIDA Muneaki" userId="654b8dfa-0bf2-4beb-8bc9-c8d795e32a72" providerId="ADAL" clId="{40BA9CEC-C224-439E-8F4B-74980B0CB1AF}" dt="2024-02-08T13:21:44.538" v="3605"/>
          <ac:spMkLst>
            <pc:docMk/>
            <pc:sldMk cId="0" sldId="258"/>
            <ac:spMk id="40" creationId="{6F39A826-45AE-5838-F181-9E78F14C4706}"/>
          </ac:spMkLst>
        </pc:spChg>
        <pc:spChg chg="mod">
          <ac:chgData name="UCHIDA Muneaki" userId="654b8dfa-0bf2-4beb-8bc9-c8d795e32a72" providerId="ADAL" clId="{40BA9CEC-C224-439E-8F4B-74980B0CB1AF}" dt="2024-02-08T13:21:44.538" v="3605"/>
          <ac:spMkLst>
            <pc:docMk/>
            <pc:sldMk cId="0" sldId="258"/>
            <ac:spMk id="41" creationId="{27E0C742-5AEE-B2D7-624E-0D9C4BB489CE}"/>
          </ac:spMkLst>
        </pc:spChg>
        <pc:spChg chg="mod">
          <ac:chgData name="UCHIDA Muneaki" userId="654b8dfa-0bf2-4beb-8bc9-c8d795e32a72" providerId="ADAL" clId="{40BA9CEC-C224-439E-8F4B-74980B0CB1AF}" dt="2024-02-08T13:21:44.538" v="3605"/>
          <ac:spMkLst>
            <pc:docMk/>
            <pc:sldMk cId="0" sldId="258"/>
            <ac:spMk id="42" creationId="{F3E0EB1C-6CA4-854F-D7A2-4016C1215EA6}"/>
          </ac:spMkLst>
        </pc:spChg>
        <pc:spChg chg="mod">
          <ac:chgData name="UCHIDA Muneaki" userId="654b8dfa-0bf2-4beb-8bc9-c8d795e32a72" providerId="ADAL" clId="{40BA9CEC-C224-439E-8F4B-74980B0CB1AF}" dt="2024-02-08T13:21:44.538" v="3605"/>
          <ac:spMkLst>
            <pc:docMk/>
            <pc:sldMk cId="0" sldId="258"/>
            <ac:spMk id="43" creationId="{7474083A-D35D-D34E-4D72-EC71CFE0725C}"/>
          </ac:spMkLst>
        </pc:spChg>
        <pc:spChg chg="mod">
          <ac:chgData name="UCHIDA Muneaki" userId="654b8dfa-0bf2-4beb-8bc9-c8d795e32a72" providerId="ADAL" clId="{40BA9CEC-C224-439E-8F4B-74980B0CB1AF}" dt="2024-02-08T13:21:44.538" v="3605"/>
          <ac:spMkLst>
            <pc:docMk/>
            <pc:sldMk cId="0" sldId="258"/>
            <ac:spMk id="44" creationId="{35A1454F-7632-1384-E3AA-8DFCCC6C6830}"/>
          </ac:spMkLst>
        </pc:spChg>
        <pc:spChg chg="mod">
          <ac:chgData name="UCHIDA Muneaki" userId="654b8dfa-0bf2-4beb-8bc9-c8d795e32a72" providerId="ADAL" clId="{40BA9CEC-C224-439E-8F4B-74980B0CB1AF}" dt="2024-02-08T13:21:44.538" v="3605"/>
          <ac:spMkLst>
            <pc:docMk/>
            <pc:sldMk cId="0" sldId="258"/>
            <ac:spMk id="45" creationId="{94BD8B12-454C-1BDB-1069-690AEE68AF5D}"/>
          </ac:spMkLst>
        </pc:spChg>
        <pc:spChg chg="mod">
          <ac:chgData name="UCHIDA Muneaki" userId="654b8dfa-0bf2-4beb-8bc9-c8d795e32a72" providerId="ADAL" clId="{40BA9CEC-C224-439E-8F4B-74980B0CB1AF}" dt="2024-02-08T13:21:44.538" v="3605"/>
          <ac:spMkLst>
            <pc:docMk/>
            <pc:sldMk cId="0" sldId="258"/>
            <ac:spMk id="46" creationId="{B3931F2C-4AE3-8EE3-BDCF-724A4AF78BBF}"/>
          </ac:spMkLst>
        </pc:spChg>
        <pc:spChg chg="mod">
          <ac:chgData name="UCHIDA Muneaki" userId="654b8dfa-0bf2-4beb-8bc9-c8d795e32a72" providerId="ADAL" clId="{40BA9CEC-C224-439E-8F4B-74980B0CB1AF}" dt="2024-02-08T13:21:44.538" v="3605"/>
          <ac:spMkLst>
            <pc:docMk/>
            <pc:sldMk cId="0" sldId="258"/>
            <ac:spMk id="47" creationId="{3D3CF6DD-C183-5038-BC50-C517E64088E8}"/>
          </ac:spMkLst>
        </pc:spChg>
        <pc:spChg chg="mod">
          <ac:chgData name="UCHIDA Muneaki" userId="654b8dfa-0bf2-4beb-8bc9-c8d795e32a72" providerId="ADAL" clId="{40BA9CEC-C224-439E-8F4B-74980B0CB1AF}" dt="2024-02-08T13:21:44.538" v="3605"/>
          <ac:spMkLst>
            <pc:docMk/>
            <pc:sldMk cId="0" sldId="258"/>
            <ac:spMk id="48" creationId="{20481CED-0FBE-4B1F-38FB-F8E9BA8F68F2}"/>
          </ac:spMkLst>
        </pc:spChg>
        <pc:spChg chg="mod">
          <ac:chgData name="UCHIDA Muneaki" userId="654b8dfa-0bf2-4beb-8bc9-c8d795e32a72" providerId="ADAL" clId="{40BA9CEC-C224-439E-8F4B-74980B0CB1AF}" dt="2024-02-08T13:21:44.538" v="3605"/>
          <ac:spMkLst>
            <pc:docMk/>
            <pc:sldMk cId="0" sldId="258"/>
            <ac:spMk id="49" creationId="{9FC6A622-9E67-A503-6EEE-3F0764BB7EB9}"/>
          </ac:spMkLst>
        </pc:spChg>
        <pc:spChg chg="mod">
          <ac:chgData name="UCHIDA Muneaki" userId="654b8dfa-0bf2-4beb-8bc9-c8d795e32a72" providerId="ADAL" clId="{40BA9CEC-C224-439E-8F4B-74980B0CB1AF}" dt="2024-02-08T13:21:44.538" v="3605"/>
          <ac:spMkLst>
            <pc:docMk/>
            <pc:sldMk cId="0" sldId="258"/>
            <ac:spMk id="50" creationId="{10E225D1-0464-6DD4-68AB-764E16CE3093}"/>
          </ac:spMkLst>
        </pc:spChg>
        <pc:spChg chg="mod">
          <ac:chgData name="UCHIDA Muneaki" userId="654b8dfa-0bf2-4beb-8bc9-c8d795e32a72" providerId="ADAL" clId="{40BA9CEC-C224-439E-8F4B-74980B0CB1AF}" dt="2024-02-08T13:21:44.538" v="3605"/>
          <ac:spMkLst>
            <pc:docMk/>
            <pc:sldMk cId="0" sldId="258"/>
            <ac:spMk id="51" creationId="{C0551A72-4803-6CBF-3595-9F77095CD06F}"/>
          </ac:spMkLst>
        </pc:spChg>
        <pc:spChg chg="mod">
          <ac:chgData name="UCHIDA Muneaki" userId="654b8dfa-0bf2-4beb-8bc9-c8d795e32a72" providerId="ADAL" clId="{40BA9CEC-C224-439E-8F4B-74980B0CB1AF}" dt="2024-02-08T13:21:44.538" v="3605"/>
          <ac:spMkLst>
            <pc:docMk/>
            <pc:sldMk cId="0" sldId="258"/>
            <ac:spMk id="52" creationId="{AC9F959C-F4B1-C41A-6FE8-584D19664CC7}"/>
          </ac:spMkLst>
        </pc:spChg>
        <pc:spChg chg="add mod">
          <ac:chgData name="UCHIDA Muneaki" userId="654b8dfa-0bf2-4beb-8bc9-c8d795e32a72" providerId="ADAL" clId="{40BA9CEC-C224-439E-8F4B-74980B0CB1AF}" dt="2024-02-08T13:25:13.963" v="3716"/>
          <ac:spMkLst>
            <pc:docMk/>
            <pc:sldMk cId="0" sldId="258"/>
            <ac:spMk id="53" creationId="{B2F0350C-4064-5AED-7B38-757E7AE76D2E}"/>
          </ac:spMkLst>
        </pc:spChg>
        <pc:spChg chg="mod">
          <ac:chgData name="UCHIDA Muneaki" userId="654b8dfa-0bf2-4beb-8bc9-c8d795e32a72" providerId="ADAL" clId="{40BA9CEC-C224-439E-8F4B-74980B0CB1AF}" dt="2024-02-08T13:25:24.884" v="3717"/>
          <ac:spMkLst>
            <pc:docMk/>
            <pc:sldMk cId="0" sldId="258"/>
            <ac:spMk id="55" creationId="{3C068468-CF90-1C72-CE68-7786FCEC1EC6}"/>
          </ac:spMkLst>
        </pc:spChg>
        <pc:spChg chg="mod">
          <ac:chgData name="UCHIDA Muneaki" userId="654b8dfa-0bf2-4beb-8bc9-c8d795e32a72" providerId="ADAL" clId="{40BA9CEC-C224-439E-8F4B-74980B0CB1AF}" dt="2024-02-08T13:25:24.884" v="3717"/>
          <ac:spMkLst>
            <pc:docMk/>
            <pc:sldMk cId="0" sldId="258"/>
            <ac:spMk id="56" creationId="{E37802F5-FD84-E70B-5022-31964C8A6CF8}"/>
          </ac:spMkLst>
        </pc:spChg>
        <pc:spChg chg="mod">
          <ac:chgData name="UCHIDA Muneaki" userId="654b8dfa-0bf2-4beb-8bc9-c8d795e32a72" providerId="ADAL" clId="{40BA9CEC-C224-439E-8F4B-74980B0CB1AF}" dt="2024-02-08T13:25:24.884" v="3717"/>
          <ac:spMkLst>
            <pc:docMk/>
            <pc:sldMk cId="0" sldId="258"/>
            <ac:spMk id="57" creationId="{50A71838-2A61-BC6C-78BB-4FDDAEA98584}"/>
          </ac:spMkLst>
        </pc:spChg>
        <pc:spChg chg="mod">
          <ac:chgData name="UCHIDA Muneaki" userId="654b8dfa-0bf2-4beb-8bc9-c8d795e32a72" providerId="ADAL" clId="{40BA9CEC-C224-439E-8F4B-74980B0CB1AF}" dt="2024-02-08T13:25:24.884" v="3717"/>
          <ac:spMkLst>
            <pc:docMk/>
            <pc:sldMk cId="0" sldId="258"/>
            <ac:spMk id="58" creationId="{2792DD07-12BC-0294-D8F8-B50DE2FB510E}"/>
          </ac:spMkLst>
        </pc:spChg>
        <pc:spChg chg="mod">
          <ac:chgData name="UCHIDA Muneaki" userId="654b8dfa-0bf2-4beb-8bc9-c8d795e32a72" providerId="ADAL" clId="{40BA9CEC-C224-439E-8F4B-74980B0CB1AF}" dt="2024-02-08T13:25:24.884" v="3717"/>
          <ac:spMkLst>
            <pc:docMk/>
            <pc:sldMk cId="0" sldId="258"/>
            <ac:spMk id="59" creationId="{4C6D858D-4E32-E93A-5505-EB49A2E711CE}"/>
          </ac:spMkLst>
        </pc:spChg>
        <pc:spChg chg="mod">
          <ac:chgData name="UCHIDA Muneaki" userId="654b8dfa-0bf2-4beb-8bc9-c8d795e32a72" providerId="ADAL" clId="{40BA9CEC-C224-439E-8F4B-74980B0CB1AF}" dt="2024-02-08T13:25:24.884" v="3717"/>
          <ac:spMkLst>
            <pc:docMk/>
            <pc:sldMk cId="0" sldId="258"/>
            <ac:spMk id="60" creationId="{8C1F39E9-BE0A-AEF3-714F-82BB3426CEED}"/>
          </ac:spMkLst>
        </pc:spChg>
        <pc:spChg chg="mod">
          <ac:chgData name="UCHIDA Muneaki" userId="654b8dfa-0bf2-4beb-8bc9-c8d795e32a72" providerId="ADAL" clId="{40BA9CEC-C224-439E-8F4B-74980B0CB1AF}" dt="2024-02-08T13:25:24.884" v="3717"/>
          <ac:spMkLst>
            <pc:docMk/>
            <pc:sldMk cId="0" sldId="258"/>
            <ac:spMk id="61" creationId="{866F2C78-894C-8852-1D4F-B97A014661C8}"/>
          </ac:spMkLst>
        </pc:spChg>
        <pc:spChg chg="mod">
          <ac:chgData name="UCHIDA Muneaki" userId="654b8dfa-0bf2-4beb-8bc9-c8d795e32a72" providerId="ADAL" clId="{40BA9CEC-C224-439E-8F4B-74980B0CB1AF}" dt="2024-02-08T13:25:24.884" v="3717"/>
          <ac:spMkLst>
            <pc:docMk/>
            <pc:sldMk cId="0" sldId="258"/>
            <ac:spMk id="62" creationId="{C6593C2C-B3D7-1512-7063-3CCF6AD541F4}"/>
          </ac:spMkLst>
        </pc:spChg>
        <pc:spChg chg="mod">
          <ac:chgData name="UCHIDA Muneaki" userId="654b8dfa-0bf2-4beb-8bc9-c8d795e32a72" providerId="ADAL" clId="{40BA9CEC-C224-439E-8F4B-74980B0CB1AF}" dt="2024-02-08T13:25:24.884" v="3717"/>
          <ac:spMkLst>
            <pc:docMk/>
            <pc:sldMk cId="0" sldId="258"/>
            <ac:spMk id="63" creationId="{FDBF6AED-6B1C-E7BA-C0CA-3801024CA519}"/>
          </ac:spMkLst>
        </pc:spChg>
        <pc:spChg chg="mod">
          <ac:chgData name="UCHIDA Muneaki" userId="654b8dfa-0bf2-4beb-8bc9-c8d795e32a72" providerId="ADAL" clId="{40BA9CEC-C224-439E-8F4B-74980B0CB1AF}" dt="2024-02-08T13:25:24.884" v="3717"/>
          <ac:spMkLst>
            <pc:docMk/>
            <pc:sldMk cId="0" sldId="258"/>
            <ac:spMk id="192" creationId="{DAA3694F-10CD-877E-FB68-D6BA0C35A361}"/>
          </ac:spMkLst>
        </pc:spChg>
        <pc:spChg chg="mod">
          <ac:chgData name="UCHIDA Muneaki" userId="654b8dfa-0bf2-4beb-8bc9-c8d795e32a72" providerId="ADAL" clId="{40BA9CEC-C224-439E-8F4B-74980B0CB1AF}" dt="2024-02-08T13:25:24.884" v="3717"/>
          <ac:spMkLst>
            <pc:docMk/>
            <pc:sldMk cId="0" sldId="258"/>
            <ac:spMk id="193" creationId="{E7A91F1B-93F8-A9DF-A637-B5DF31334ADF}"/>
          </ac:spMkLst>
        </pc:spChg>
        <pc:spChg chg="mod">
          <ac:chgData name="UCHIDA Muneaki" userId="654b8dfa-0bf2-4beb-8bc9-c8d795e32a72" providerId="ADAL" clId="{40BA9CEC-C224-439E-8F4B-74980B0CB1AF}" dt="2024-02-08T13:25:24.884" v="3717"/>
          <ac:spMkLst>
            <pc:docMk/>
            <pc:sldMk cId="0" sldId="258"/>
            <ac:spMk id="194" creationId="{9A51FAB5-C6D6-6ECC-BB32-59F6145687F7}"/>
          </ac:spMkLst>
        </pc:spChg>
        <pc:spChg chg="mod">
          <ac:chgData name="UCHIDA Muneaki" userId="654b8dfa-0bf2-4beb-8bc9-c8d795e32a72" providerId="ADAL" clId="{40BA9CEC-C224-439E-8F4B-74980B0CB1AF}" dt="2024-02-08T13:25:24.884" v="3717"/>
          <ac:spMkLst>
            <pc:docMk/>
            <pc:sldMk cId="0" sldId="258"/>
            <ac:spMk id="195" creationId="{FEB716F4-95F2-8763-6781-3019EDAC6C2B}"/>
          </ac:spMkLst>
        </pc:spChg>
        <pc:spChg chg="mod">
          <ac:chgData name="UCHIDA Muneaki" userId="654b8dfa-0bf2-4beb-8bc9-c8d795e32a72" providerId="ADAL" clId="{40BA9CEC-C224-439E-8F4B-74980B0CB1AF}" dt="2024-02-08T13:25:24.884" v="3717"/>
          <ac:spMkLst>
            <pc:docMk/>
            <pc:sldMk cId="0" sldId="258"/>
            <ac:spMk id="196" creationId="{4AB54CDA-1676-FD29-52BA-C2BC9A07558D}"/>
          </ac:spMkLst>
        </pc:spChg>
        <pc:spChg chg="add del">
          <ac:chgData name="UCHIDA Muneaki" userId="654b8dfa-0bf2-4beb-8bc9-c8d795e32a72" providerId="ADAL" clId="{40BA9CEC-C224-439E-8F4B-74980B0CB1AF}" dt="2024-02-08T13:26:46.546" v="3794" actId="478"/>
          <ac:spMkLst>
            <pc:docMk/>
            <pc:sldMk cId="0" sldId="258"/>
            <ac:spMk id="197" creationId="{804DA25A-C2AB-5A09-4C87-942B1631CD18}"/>
          </ac:spMkLst>
        </pc:spChg>
        <pc:spChg chg="add mod">
          <ac:chgData name="UCHIDA Muneaki" userId="654b8dfa-0bf2-4beb-8bc9-c8d795e32a72" providerId="ADAL" clId="{40BA9CEC-C224-439E-8F4B-74980B0CB1AF}" dt="2024-02-08T13:34:21.982" v="3883" actId="164"/>
          <ac:spMkLst>
            <pc:docMk/>
            <pc:sldMk cId="0" sldId="258"/>
            <ac:spMk id="198" creationId="{E72C73B9-EF9D-3A59-E7CA-D304744D0BDC}"/>
          </ac:spMkLst>
        </pc:spChg>
        <pc:spChg chg="add mod">
          <ac:chgData name="UCHIDA Muneaki" userId="654b8dfa-0bf2-4beb-8bc9-c8d795e32a72" providerId="ADAL" clId="{40BA9CEC-C224-439E-8F4B-74980B0CB1AF}" dt="2024-02-08T13:34:21.982" v="3883" actId="164"/>
          <ac:spMkLst>
            <pc:docMk/>
            <pc:sldMk cId="0" sldId="258"/>
            <ac:spMk id="199" creationId="{25D15C5B-7BDE-DAAA-9904-D7C523847A8F}"/>
          </ac:spMkLst>
        </pc:spChg>
        <pc:spChg chg="add mod">
          <ac:chgData name="UCHIDA Muneaki" userId="654b8dfa-0bf2-4beb-8bc9-c8d795e32a72" providerId="ADAL" clId="{40BA9CEC-C224-439E-8F4B-74980B0CB1AF}" dt="2024-02-08T13:34:21.982" v="3883" actId="164"/>
          <ac:spMkLst>
            <pc:docMk/>
            <pc:sldMk cId="0" sldId="258"/>
            <ac:spMk id="200" creationId="{520F8563-9C1D-13A2-0B8B-E0373C953110}"/>
          </ac:spMkLst>
        </pc:spChg>
        <pc:spChg chg="add mod">
          <ac:chgData name="UCHIDA Muneaki" userId="654b8dfa-0bf2-4beb-8bc9-c8d795e32a72" providerId="ADAL" clId="{40BA9CEC-C224-439E-8F4B-74980B0CB1AF}" dt="2024-02-08T13:34:21.982" v="3883" actId="164"/>
          <ac:spMkLst>
            <pc:docMk/>
            <pc:sldMk cId="0" sldId="258"/>
            <ac:spMk id="201" creationId="{FFEF5F65-9ADF-6678-C406-E6A8A734467A}"/>
          </ac:spMkLst>
        </pc:spChg>
        <pc:spChg chg="add mod">
          <ac:chgData name="UCHIDA Muneaki" userId="654b8dfa-0bf2-4beb-8bc9-c8d795e32a72" providerId="ADAL" clId="{40BA9CEC-C224-439E-8F4B-74980B0CB1AF}" dt="2024-02-08T13:34:21.982" v="3883" actId="164"/>
          <ac:spMkLst>
            <pc:docMk/>
            <pc:sldMk cId="0" sldId="258"/>
            <ac:spMk id="202" creationId="{496DF62D-712D-1CE3-4687-051651798DF3}"/>
          </ac:spMkLst>
        </pc:spChg>
        <pc:spChg chg="add mod ord">
          <ac:chgData name="UCHIDA Muneaki" userId="654b8dfa-0bf2-4beb-8bc9-c8d795e32a72" providerId="ADAL" clId="{40BA9CEC-C224-439E-8F4B-74980B0CB1AF}" dt="2024-02-08T13:49:50.339" v="4056" actId="167"/>
          <ac:spMkLst>
            <pc:docMk/>
            <pc:sldMk cId="0" sldId="258"/>
            <ac:spMk id="203" creationId="{66DABFE1-84FD-4A98-E54D-4AA9E3D34623}"/>
          </ac:spMkLst>
        </pc:spChg>
        <pc:spChg chg="add mod">
          <ac:chgData name="UCHIDA Muneaki" userId="654b8dfa-0bf2-4beb-8bc9-c8d795e32a72" providerId="ADAL" clId="{40BA9CEC-C224-439E-8F4B-74980B0CB1AF}" dt="2024-02-08T13:34:21.982" v="3883" actId="164"/>
          <ac:spMkLst>
            <pc:docMk/>
            <pc:sldMk cId="0" sldId="258"/>
            <ac:spMk id="204" creationId="{3F2CAD63-CBD9-39B9-7472-A339BA957839}"/>
          </ac:spMkLst>
        </pc:spChg>
        <pc:spChg chg="add mod ord">
          <ac:chgData name="UCHIDA Muneaki" userId="654b8dfa-0bf2-4beb-8bc9-c8d795e32a72" providerId="ADAL" clId="{40BA9CEC-C224-439E-8F4B-74980B0CB1AF}" dt="2024-02-08T13:49:56.288" v="4058" actId="208"/>
          <ac:spMkLst>
            <pc:docMk/>
            <pc:sldMk cId="0" sldId="258"/>
            <ac:spMk id="205" creationId="{D8B1395D-3304-6785-5D51-E6AE5BA160C5}"/>
          </ac:spMkLst>
        </pc:spChg>
        <pc:spChg chg="add mod ord">
          <ac:chgData name="UCHIDA Muneaki" userId="654b8dfa-0bf2-4beb-8bc9-c8d795e32a72" providerId="ADAL" clId="{40BA9CEC-C224-439E-8F4B-74980B0CB1AF}" dt="2024-02-08T13:50:01.786" v="4060" actId="167"/>
          <ac:spMkLst>
            <pc:docMk/>
            <pc:sldMk cId="0" sldId="258"/>
            <ac:spMk id="206" creationId="{BFB2A048-F09B-3B85-0B5D-B78C4452AFA1}"/>
          </ac:spMkLst>
        </pc:spChg>
        <pc:spChg chg="add mod ord">
          <ac:chgData name="UCHIDA Muneaki" userId="654b8dfa-0bf2-4beb-8bc9-c8d795e32a72" providerId="ADAL" clId="{40BA9CEC-C224-439E-8F4B-74980B0CB1AF}" dt="2024-02-08T13:49:15.704" v="4044" actId="208"/>
          <ac:spMkLst>
            <pc:docMk/>
            <pc:sldMk cId="0" sldId="258"/>
            <ac:spMk id="207" creationId="{2826C18D-F36B-1CEC-77EF-E41ACCACE3A0}"/>
          </ac:spMkLst>
        </pc:spChg>
        <pc:spChg chg="add mod ord">
          <ac:chgData name="UCHIDA Muneaki" userId="654b8dfa-0bf2-4beb-8bc9-c8d795e32a72" providerId="ADAL" clId="{40BA9CEC-C224-439E-8F4B-74980B0CB1AF}" dt="2024-02-08T13:49:20.607" v="4046" actId="167"/>
          <ac:spMkLst>
            <pc:docMk/>
            <pc:sldMk cId="0" sldId="258"/>
            <ac:spMk id="208" creationId="{547BF2FB-A54D-AF08-8B20-6E1D8A74200F}"/>
          </ac:spMkLst>
        </pc:spChg>
        <pc:spChg chg="add mod ord">
          <ac:chgData name="UCHIDA Muneaki" userId="654b8dfa-0bf2-4beb-8bc9-c8d795e32a72" providerId="ADAL" clId="{40BA9CEC-C224-439E-8F4B-74980B0CB1AF}" dt="2024-02-08T13:49:31.951" v="4050" actId="167"/>
          <ac:spMkLst>
            <pc:docMk/>
            <pc:sldMk cId="0" sldId="258"/>
            <ac:spMk id="209" creationId="{C792D275-2929-7E0F-F38D-F98EFD3B9B9E}"/>
          </ac:spMkLst>
        </pc:spChg>
        <pc:spChg chg="add mod ord">
          <ac:chgData name="UCHIDA Muneaki" userId="654b8dfa-0bf2-4beb-8bc9-c8d795e32a72" providerId="ADAL" clId="{40BA9CEC-C224-439E-8F4B-74980B0CB1AF}" dt="2024-02-08T13:49:36.811" v="4052" actId="208"/>
          <ac:spMkLst>
            <pc:docMk/>
            <pc:sldMk cId="0" sldId="258"/>
            <ac:spMk id="210" creationId="{A8F906D1-F512-97B3-352B-50934C23D252}"/>
          </ac:spMkLst>
        </pc:spChg>
        <pc:spChg chg="add mod ord">
          <ac:chgData name="UCHIDA Muneaki" userId="654b8dfa-0bf2-4beb-8bc9-c8d795e32a72" providerId="ADAL" clId="{40BA9CEC-C224-439E-8F4B-74980B0CB1AF}" dt="2024-02-08T13:49:44.009" v="4054" actId="167"/>
          <ac:spMkLst>
            <pc:docMk/>
            <pc:sldMk cId="0" sldId="258"/>
            <ac:spMk id="211" creationId="{58EC36DD-6B7D-9711-5880-AA6769939C6C}"/>
          </ac:spMkLst>
        </pc:spChg>
        <pc:spChg chg="add mod">
          <ac:chgData name="UCHIDA Muneaki" userId="654b8dfa-0bf2-4beb-8bc9-c8d795e32a72" providerId="ADAL" clId="{40BA9CEC-C224-439E-8F4B-74980B0CB1AF}" dt="2024-02-08T13:34:21.982" v="3883" actId="164"/>
          <ac:spMkLst>
            <pc:docMk/>
            <pc:sldMk cId="0" sldId="258"/>
            <ac:spMk id="212" creationId="{8A0E810E-2B58-CE12-382B-0CF95AB5CDE6}"/>
          </ac:spMkLst>
        </pc:spChg>
        <pc:spChg chg="add mod">
          <ac:chgData name="UCHIDA Muneaki" userId="654b8dfa-0bf2-4beb-8bc9-c8d795e32a72" providerId="ADAL" clId="{40BA9CEC-C224-439E-8F4B-74980B0CB1AF}" dt="2024-02-08T13:34:21.982" v="3883" actId="164"/>
          <ac:spMkLst>
            <pc:docMk/>
            <pc:sldMk cId="0" sldId="258"/>
            <ac:spMk id="213" creationId="{81EC5252-F2D5-2E26-DA4D-36C8DBDC0E11}"/>
          </ac:spMkLst>
        </pc:spChg>
        <pc:spChg chg="add mod">
          <ac:chgData name="UCHIDA Muneaki" userId="654b8dfa-0bf2-4beb-8bc9-c8d795e32a72" providerId="ADAL" clId="{40BA9CEC-C224-439E-8F4B-74980B0CB1AF}" dt="2024-02-08T13:34:21.982" v="3883" actId="164"/>
          <ac:spMkLst>
            <pc:docMk/>
            <pc:sldMk cId="0" sldId="258"/>
            <ac:spMk id="214" creationId="{3ECA2EE9-8FD2-4D97-9E08-3C44FFA59EF5}"/>
          </ac:spMkLst>
        </pc:spChg>
        <pc:spChg chg="add mod ord">
          <ac:chgData name="UCHIDA Muneaki" userId="654b8dfa-0bf2-4beb-8bc9-c8d795e32a72" providerId="ADAL" clId="{40BA9CEC-C224-439E-8F4B-74980B0CB1AF}" dt="2024-02-08T13:48:59.777" v="4038" actId="167"/>
          <ac:spMkLst>
            <pc:docMk/>
            <pc:sldMk cId="0" sldId="258"/>
            <ac:spMk id="215" creationId="{9D377DE2-FB20-461C-BDC4-1750C617CB32}"/>
          </ac:spMkLst>
        </pc:spChg>
        <pc:spChg chg="add mod">
          <ac:chgData name="UCHIDA Muneaki" userId="654b8dfa-0bf2-4beb-8bc9-c8d795e32a72" providerId="ADAL" clId="{40BA9CEC-C224-439E-8F4B-74980B0CB1AF}" dt="2024-02-08T13:34:21.982" v="3883" actId="164"/>
          <ac:spMkLst>
            <pc:docMk/>
            <pc:sldMk cId="0" sldId="258"/>
            <ac:spMk id="216" creationId="{440F98B7-DAC4-9537-6A3E-96A822A762AA}"/>
          </ac:spMkLst>
        </pc:spChg>
        <pc:spChg chg="add mod ord">
          <ac:chgData name="UCHIDA Muneaki" userId="654b8dfa-0bf2-4beb-8bc9-c8d795e32a72" providerId="ADAL" clId="{40BA9CEC-C224-439E-8F4B-74980B0CB1AF}" dt="2024-02-08T13:49:26.214" v="4048" actId="208"/>
          <ac:spMkLst>
            <pc:docMk/>
            <pc:sldMk cId="0" sldId="258"/>
            <ac:spMk id="217" creationId="{F47680E6-A64D-FE34-1DC3-FC89E465980A}"/>
          </ac:spMkLst>
        </pc:spChg>
        <pc:spChg chg="add mod ord">
          <ac:chgData name="UCHIDA Muneaki" userId="654b8dfa-0bf2-4beb-8bc9-c8d795e32a72" providerId="ADAL" clId="{40BA9CEC-C224-439E-8F4B-74980B0CB1AF}" dt="2024-02-08T13:49:09.611" v="4042" actId="167"/>
          <ac:spMkLst>
            <pc:docMk/>
            <pc:sldMk cId="0" sldId="258"/>
            <ac:spMk id="218" creationId="{DBEDE22A-5589-AB52-9A72-53D58F49D894}"/>
          </ac:spMkLst>
        </pc:spChg>
        <pc:spChg chg="add mod ord">
          <ac:chgData name="UCHIDA Muneaki" userId="654b8dfa-0bf2-4beb-8bc9-c8d795e32a72" providerId="ADAL" clId="{40BA9CEC-C224-439E-8F4B-74980B0CB1AF}" dt="2024-02-08T13:49:03.924" v="4040" actId="208"/>
          <ac:spMkLst>
            <pc:docMk/>
            <pc:sldMk cId="0" sldId="258"/>
            <ac:spMk id="219" creationId="{FB1AC4B0-376F-D6AA-1C4A-33D12C314C53}"/>
          </ac:spMkLst>
        </pc:spChg>
        <pc:spChg chg="add mod">
          <ac:chgData name="UCHIDA Muneaki" userId="654b8dfa-0bf2-4beb-8bc9-c8d795e32a72" providerId="ADAL" clId="{40BA9CEC-C224-439E-8F4B-74980B0CB1AF}" dt="2024-02-08T13:34:21.982" v="3883" actId="164"/>
          <ac:spMkLst>
            <pc:docMk/>
            <pc:sldMk cId="0" sldId="258"/>
            <ac:spMk id="220" creationId="{2BC19F80-99D2-B32E-3C78-FE1F986C7760}"/>
          </ac:spMkLst>
        </pc:spChg>
        <pc:spChg chg="add mod ord">
          <ac:chgData name="UCHIDA Muneaki" userId="654b8dfa-0bf2-4beb-8bc9-c8d795e32a72" providerId="ADAL" clId="{40BA9CEC-C224-439E-8F4B-74980B0CB1AF}" dt="2024-02-08T13:48:56.719" v="4037" actId="167"/>
          <ac:spMkLst>
            <pc:docMk/>
            <pc:sldMk cId="0" sldId="258"/>
            <ac:spMk id="221" creationId="{CBE661DC-E349-B6FC-5013-2E5B92A6B002}"/>
          </ac:spMkLst>
        </pc:spChg>
        <pc:spChg chg="add mod">
          <ac:chgData name="UCHIDA Muneaki" userId="654b8dfa-0bf2-4beb-8bc9-c8d795e32a72" providerId="ADAL" clId="{40BA9CEC-C224-439E-8F4B-74980B0CB1AF}" dt="2024-02-08T13:34:21.982" v="3883" actId="164"/>
          <ac:spMkLst>
            <pc:docMk/>
            <pc:sldMk cId="0" sldId="258"/>
            <ac:spMk id="222" creationId="{65EACF99-6174-708B-46C2-8D40DF2AE4FE}"/>
          </ac:spMkLst>
        </pc:spChg>
        <pc:spChg chg="add mod">
          <ac:chgData name="UCHIDA Muneaki" userId="654b8dfa-0bf2-4beb-8bc9-c8d795e32a72" providerId="ADAL" clId="{40BA9CEC-C224-439E-8F4B-74980B0CB1AF}" dt="2024-02-08T13:36:28.249" v="3899" actId="164"/>
          <ac:spMkLst>
            <pc:docMk/>
            <pc:sldMk cId="0" sldId="258"/>
            <ac:spMk id="224" creationId="{2017730C-8C7D-24B3-169C-31E45EECC5EA}"/>
          </ac:spMkLst>
        </pc:spChg>
        <pc:spChg chg="mod">
          <ac:chgData name="UCHIDA Muneaki" userId="654b8dfa-0bf2-4beb-8bc9-c8d795e32a72" providerId="ADAL" clId="{40BA9CEC-C224-439E-8F4B-74980B0CB1AF}" dt="2024-02-08T13:45:47.075" v="4007" actId="17032"/>
          <ac:spMkLst>
            <pc:docMk/>
            <pc:sldMk cId="0" sldId="258"/>
            <ac:spMk id="230" creationId="{43778AFB-ED52-B47B-7317-E025F69A6785}"/>
          </ac:spMkLst>
        </pc:spChg>
        <pc:spChg chg="mod">
          <ac:chgData name="UCHIDA Muneaki" userId="654b8dfa-0bf2-4beb-8bc9-c8d795e32a72" providerId="ADAL" clId="{40BA9CEC-C224-439E-8F4B-74980B0CB1AF}" dt="2024-02-08T13:38:34.337" v="3900"/>
          <ac:spMkLst>
            <pc:docMk/>
            <pc:sldMk cId="0" sldId="258"/>
            <ac:spMk id="232" creationId="{FB3B386E-B386-03D7-3D76-0B1B86897C7C}"/>
          </ac:spMkLst>
        </pc:spChg>
        <pc:spChg chg="mod">
          <ac:chgData name="UCHIDA Muneaki" userId="654b8dfa-0bf2-4beb-8bc9-c8d795e32a72" providerId="ADAL" clId="{40BA9CEC-C224-439E-8F4B-74980B0CB1AF}" dt="2024-02-08T13:38:34.337" v="3900"/>
          <ac:spMkLst>
            <pc:docMk/>
            <pc:sldMk cId="0" sldId="258"/>
            <ac:spMk id="233" creationId="{7B0252E0-2964-010E-64A3-7D0D2467C9C3}"/>
          </ac:spMkLst>
        </pc:spChg>
        <pc:spChg chg="mod">
          <ac:chgData name="UCHIDA Muneaki" userId="654b8dfa-0bf2-4beb-8bc9-c8d795e32a72" providerId="ADAL" clId="{40BA9CEC-C224-439E-8F4B-74980B0CB1AF}" dt="2024-02-08T13:38:34.337" v="3900"/>
          <ac:spMkLst>
            <pc:docMk/>
            <pc:sldMk cId="0" sldId="258"/>
            <ac:spMk id="234" creationId="{21C1D736-4FB4-1DAA-D7DF-F932A30F8AA3}"/>
          </ac:spMkLst>
        </pc:spChg>
        <pc:spChg chg="mod">
          <ac:chgData name="UCHIDA Muneaki" userId="654b8dfa-0bf2-4beb-8bc9-c8d795e32a72" providerId="ADAL" clId="{40BA9CEC-C224-439E-8F4B-74980B0CB1AF}" dt="2024-02-08T13:38:34.337" v="3900"/>
          <ac:spMkLst>
            <pc:docMk/>
            <pc:sldMk cId="0" sldId="258"/>
            <ac:spMk id="235" creationId="{B884DAF7-3364-97D4-26D9-60A45BA3A584}"/>
          </ac:spMkLst>
        </pc:spChg>
        <pc:spChg chg="mod">
          <ac:chgData name="UCHIDA Muneaki" userId="654b8dfa-0bf2-4beb-8bc9-c8d795e32a72" providerId="ADAL" clId="{40BA9CEC-C224-439E-8F4B-74980B0CB1AF}" dt="2024-02-08T13:38:34.337" v="3900"/>
          <ac:spMkLst>
            <pc:docMk/>
            <pc:sldMk cId="0" sldId="258"/>
            <ac:spMk id="236" creationId="{563B9F54-7A48-330A-F890-5289F4507CF6}"/>
          </ac:spMkLst>
        </pc:spChg>
        <pc:spChg chg="mod ord">
          <ac:chgData name="UCHIDA Muneaki" userId="654b8dfa-0bf2-4beb-8bc9-c8d795e32a72" providerId="ADAL" clId="{40BA9CEC-C224-439E-8F4B-74980B0CB1AF}" dt="2024-02-08T13:44:17.618" v="4001" actId="208"/>
          <ac:spMkLst>
            <pc:docMk/>
            <pc:sldMk cId="0" sldId="258"/>
            <ac:spMk id="237" creationId="{5826E843-358F-9D41-8316-D888EB3C70CF}"/>
          </ac:spMkLst>
        </pc:spChg>
        <pc:spChg chg="mod">
          <ac:chgData name="UCHIDA Muneaki" userId="654b8dfa-0bf2-4beb-8bc9-c8d795e32a72" providerId="ADAL" clId="{40BA9CEC-C224-439E-8F4B-74980B0CB1AF}" dt="2024-02-08T13:42:11.415" v="3956" actId="208"/>
          <ac:spMkLst>
            <pc:docMk/>
            <pc:sldMk cId="0" sldId="258"/>
            <ac:spMk id="238" creationId="{009E4928-9D3D-EA4F-C562-8AF0DFE2ADE4}"/>
          </ac:spMkLst>
        </pc:spChg>
        <pc:spChg chg="mod ord">
          <ac:chgData name="UCHIDA Muneaki" userId="654b8dfa-0bf2-4beb-8bc9-c8d795e32a72" providerId="ADAL" clId="{40BA9CEC-C224-439E-8F4B-74980B0CB1AF}" dt="2024-02-08T13:44:07.159" v="3997" actId="167"/>
          <ac:spMkLst>
            <pc:docMk/>
            <pc:sldMk cId="0" sldId="258"/>
            <ac:spMk id="239" creationId="{FD2CAD12-C291-F19F-EA45-092F1388C0F6}"/>
          </ac:spMkLst>
        </pc:spChg>
        <pc:spChg chg="mod ord">
          <ac:chgData name="UCHIDA Muneaki" userId="654b8dfa-0bf2-4beb-8bc9-c8d795e32a72" providerId="ADAL" clId="{40BA9CEC-C224-439E-8F4B-74980B0CB1AF}" dt="2024-02-08T13:44:12.844" v="3999" actId="167"/>
          <ac:spMkLst>
            <pc:docMk/>
            <pc:sldMk cId="0" sldId="258"/>
            <ac:spMk id="240" creationId="{75BF0B8E-7BE0-0449-B5DF-CE438C7CCA68}"/>
          </ac:spMkLst>
        </pc:spChg>
        <pc:spChg chg="mod ord">
          <ac:chgData name="UCHIDA Muneaki" userId="654b8dfa-0bf2-4beb-8bc9-c8d795e32a72" providerId="ADAL" clId="{40BA9CEC-C224-439E-8F4B-74980B0CB1AF}" dt="2024-02-08T13:43:05.850" v="3967" actId="167"/>
          <ac:spMkLst>
            <pc:docMk/>
            <pc:sldMk cId="0" sldId="258"/>
            <ac:spMk id="241" creationId="{1FEEC452-2AB8-E71A-090A-3539293E20ED}"/>
          </ac:spMkLst>
        </pc:spChg>
        <pc:spChg chg="mod">
          <ac:chgData name="UCHIDA Muneaki" userId="654b8dfa-0bf2-4beb-8bc9-c8d795e32a72" providerId="ADAL" clId="{40BA9CEC-C224-439E-8F4B-74980B0CB1AF}" dt="2024-02-08T13:08:11.416" v="2492" actId="20577"/>
          <ac:spMkLst>
            <pc:docMk/>
            <pc:sldMk cId="0" sldId="258"/>
            <ac:spMk id="242" creationId="{00000000-0000-0000-0000-000000000000}"/>
          </ac:spMkLst>
        </pc:spChg>
        <pc:spChg chg="mod">
          <ac:chgData name="UCHIDA Muneaki" userId="654b8dfa-0bf2-4beb-8bc9-c8d795e32a72" providerId="ADAL" clId="{40BA9CEC-C224-439E-8F4B-74980B0CB1AF}" dt="2024-02-09T00:33:00.367" v="12053" actId="20577"/>
          <ac:spMkLst>
            <pc:docMk/>
            <pc:sldMk cId="0" sldId="258"/>
            <ac:spMk id="243" creationId="{00000000-0000-0000-0000-000000000000}"/>
          </ac:spMkLst>
        </pc:spChg>
        <pc:spChg chg="del">
          <ac:chgData name="UCHIDA Muneaki" userId="654b8dfa-0bf2-4beb-8bc9-c8d795e32a72" providerId="ADAL" clId="{40BA9CEC-C224-439E-8F4B-74980B0CB1AF}" dt="2024-02-08T13:13:43.875" v="2861" actId="478"/>
          <ac:spMkLst>
            <pc:docMk/>
            <pc:sldMk cId="0" sldId="258"/>
            <ac:spMk id="314" creationId="{00000000-0000-0000-0000-000000000000}"/>
          </ac:spMkLst>
        </pc:spChg>
        <pc:spChg chg="del">
          <ac:chgData name="UCHIDA Muneaki" userId="654b8dfa-0bf2-4beb-8bc9-c8d795e32a72" providerId="ADAL" clId="{40BA9CEC-C224-439E-8F4B-74980B0CB1AF}" dt="2024-02-08T13:13:43.875" v="2861" actId="478"/>
          <ac:spMkLst>
            <pc:docMk/>
            <pc:sldMk cId="0" sldId="258"/>
            <ac:spMk id="315" creationId="{00000000-0000-0000-0000-000000000000}"/>
          </ac:spMkLst>
        </pc:spChg>
        <pc:spChg chg="del">
          <ac:chgData name="UCHIDA Muneaki" userId="654b8dfa-0bf2-4beb-8bc9-c8d795e32a72" providerId="ADAL" clId="{40BA9CEC-C224-439E-8F4B-74980B0CB1AF}" dt="2024-02-08T13:13:43.875" v="2861" actId="478"/>
          <ac:spMkLst>
            <pc:docMk/>
            <pc:sldMk cId="0" sldId="258"/>
            <ac:spMk id="316" creationId="{00000000-0000-0000-0000-000000000000}"/>
          </ac:spMkLst>
        </pc:spChg>
        <pc:spChg chg="del">
          <ac:chgData name="UCHIDA Muneaki" userId="654b8dfa-0bf2-4beb-8bc9-c8d795e32a72" providerId="ADAL" clId="{40BA9CEC-C224-439E-8F4B-74980B0CB1AF}" dt="2024-02-08T13:13:43.875" v="2861" actId="478"/>
          <ac:spMkLst>
            <pc:docMk/>
            <pc:sldMk cId="0" sldId="258"/>
            <ac:spMk id="317" creationId="{00000000-0000-0000-0000-000000000000}"/>
          </ac:spMkLst>
        </pc:spChg>
        <pc:spChg chg="del">
          <ac:chgData name="UCHIDA Muneaki" userId="654b8dfa-0bf2-4beb-8bc9-c8d795e32a72" providerId="ADAL" clId="{40BA9CEC-C224-439E-8F4B-74980B0CB1AF}" dt="2024-02-08T13:13:43.875" v="2861" actId="478"/>
          <ac:spMkLst>
            <pc:docMk/>
            <pc:sldMk cId="0" sldId="258"/>
            <ac:spMk id="318" creationId="{00000000-0000-0000-0000-000000000000}"/>
          </ac:spMkLst>
        </pc:spChg>
        <pc:spChg chg="del">
          <ac:chgData name="UCHIDA Muneaki" userId="654b8dfa-0bf2-4beb-8bc9-c8d795e32a72" providerId="ADAL" clId="{40BA9CEC-C224-439E-8F4B-74980B0CB1AF}" dt="2024-02-08T13:13:43.875" v="2861" actId="478"/>
          <ac:spMkLst>
            <pc:docMk/>
            <pc:sldMk cId="0" sldId="258"/>
            <ac:spMk id="319" creationId="{00000000-0000-0000-0000-000000000000}"/>
          </ac:spMkLst>
        </pc:spChg>
        <pc:spChg chg="del">
          <ac:chgData name="UCHIDA Muneaki" userId="654b8dfa-0bf2-4beb-8bc9-c8d795e32a72" providerId="ADAL" clId="{40BA9CEC-C224-439E-8F4B-74980B0CB1AF}" dt="2024-02-08T13:13:43.875" v="2861" actId="478"/>
          <ac:spMkLst>
            <pc:docMk/>
            <pc:sldMk cId="0" sldId="258"/>
            <ac:spMk id="320" creationId="{00000000-0000-0000-0000-000000000000}"/>
          </ac:spMkLst>
        </pc:spChg>
        <pc:spChg chg="del">
          <ac:chgData name="UCHIDA Muneaki" userId="654b8dfa-0bf2-4beb-8bc9-c8d795e32a72" providerId="ADAL" clId="{40BA9CEC-C224-439E-8F4B-74980B0CB1AF}" dt="2024-02-08T13:13:43.875" v="2861" actId="478"/>
          <ac:spMkLst>
            <pc:docMk/>
            <pc:sldMk cId="0" sldId="258"/>
            <ac:spMk id="321" creationId="{00000000-0000-0000-0000-000000000000}"/>
          </ac:spMkLst>
        </pc:spChg>
        <pc:spChg chg="del">
          <ac:chgData name="UCHIDA Muneaki" userId="654b8dfa-0bf2-4beb-8bc9-c8d795e32a72" providerId="ADAL" clId="{40BA9CEC-C224-439E-8F4B-74980B0CB1AF}" dt="2024-02-08T13:13:43.875" v="2861" actId="478"/>
          <ac:spMkLst>
            <pc:docMk/>
            <pc:sldMk cId="0" sldId="258"/>
            <ac:spMk id="322" creationId="{00000000-0000-0000-0000-000000000000}"/>
          </ac:spMkLst>
        </pc:spChg>
        <pc:spChg chg="del mod">
          <ac:chgData name="UCHIDA Muneaki" userId="654b8dfa-0bf2-4beb-8bc9-c8d795e32a72" providerId="ADAL" clId="{40BA9CEC-C224-439E-8F4B-74980B0CB1AF}" dt="2024-02-08T13:54:37.930" v="4161" actId="478"/>
          <ac:spMkLst>
            <pc:docMk/>
            <pc:sldMk cId="0" sldId="258"/>
            <ac:spMk id="323" creationId="{00000000-0000-0000-0000-000000000000}"/>
          </ac:spMkLst>
        </pc:spChg>
        <pc:spChg chg="mod ord">
          <ac:chgData name="UCHIDA Muneaki" userId="654b8dfa-0bf2-4beb-8bc9-c8d795e32a72" providerId="ADAL" clId="{40BA9CEC-C224-439E-8F4B-74980B0CB1AF}" dt="2024-02-08T13:43:26.646" v="3989" actId="167"/>
          <ac:spMkLst>
            <pc:docMk/>
            <pc:sldMk cId="0" sldId="258"/>
            <ac:spMk id="324" creationId="{D5978959-B367-E495-D08D-3F2E1846D3E5}"/>
          </ac:spMkLst>
        </pc:spChg>
        <pc:spChg chg="mod ord">
          <ac:chgData name="UCHIDA Muneaki" userId="654b8dfa-0bf2-4beb-8bc9-c8d795e32a72" providerId="ADAL" clId="{40BA9CEC-C224-439E-8F4B-74980B0CB1AF}" dt="2024-02-08T13:43:13.021" v="3986" actId="167"/>
          <ac:spMkLst>
            <pc:docMk/>
            <pc:sldMk cId="0" sldId="258"/>
            <ac:spMk id="325" creationId="{25F1424F-DEE0-431B-A72A-24F5EDD76981}"/>
          </ac:spMkLst>
        </pc:spChg>
        <pc:spChg chg="mod ord">
          <ac:chgData name="UCHIDA Muneaki" userId="654b8dfa-0bf2-4beb-8bc9-c8d795e32a72" providerId="ADAL" clId="{40BA9CEC-C224-439E-8F4B-74980B0CB1AF}" dt="2024-02-08T13:43:50.715" v="3993" actId="167"/>
          <ac:spMkLst>
            <pc:docMk/>
            <pc:sldMk cId="0" sldId="258"/>
            <ac:spMk id="326" creationId="{36A0FEB2-8B06-51F2-AC78-35B637F501DD}"/>
          </ac:spMkLst>
        </pc:spChg>
        <pc:spChg chg="mod ord">
          <ac:chgData name="UCHIDA Muneaki" userId="654b8dfa-0bf2-4beb-8bc9-c8d795e32a72" providerId="ADAL" clId="{40BA9CEC-C224-439E-8F4B-74980B0CB1AF}" dt="2024-02-08T13:43:15.996" v="3987" actId="167"/>
          <ac:spMkLst>
            <pc:docMk/>
            <pc:sldMk cId="0" sldId="258"/>
            <ac:spMk id="327" creationId="{CB488060-6BD4-E5D7-328F-0047B2C2A884}"/>
          </ac:spMkLst>
        </pc:spChg>
        <pc:spChg chg="mod">
          <ac:chgData name="UCHIDA Muneaki" userId="654b8dfa-0bf2-4beb-8bc9-c8d795e32a72" providerId="ADAL" clId="{40BA9CEC-C224-439E-8F4B-74980B0CB1AF}" dt="2024-02-08T13:38:34.337" v="3900"/>
          <ac:spMkLst>
            <pc:docMk/>
            <pc:sldMk cId="0" sldId="258"/>
            <ac:spMk id="328" creationId="{96323829-3CB7-8FB0-A2A0-2F49F6B06AFA}"/>
          </ac:spMkLst>
        </pc:spChg>
        <pc:spChg chg="mod">
          <ac:chgData name="UCHIDA Muneaki" userId="654b8dfa-0bf2-4beb-8bc9-c8d795e32a72" providerId="ADAL" clId="{40BA9CEC-C224-439E-8F4B-74980B0CB1AF}" dt="2024-02-08T13:38:34.337" v="3900"/>
          <ac:spMkLst>
            <pc:docMk/>
            <pc:sldMk cId="0" sldId="258"/>
            <ac:spMk id="329" creationId="{3BA7F966-DD7A-3D50-F89B-81AD07AD6B8C}"/>
          </ac:spMkLst>
        </pc:spChg>
        <pc:spChg chg="mod">
          <ac:chgData name="UCHIDA Muneaki" userId="654b8dfa-0bf2-4beb-8bc9-c8d795e32a72" providerId="ADAL" clId="{40BA9CEC-C224-439E-8F4B-74980B0CB1AF}" dt="2024-02-08T13:38:34.337" v="3900"/>
          <ac:spMkLst>
            <pc:docMk/>
            <pc:sldMk cId="0" sldId="258"/>
            <ac:spMk id="330" creationId="{F16672E5-F14F-0982-4267-FD2F12BF9118}"/>
          </ac:spMkLst>
        </pc:spChg>
        <pc:spChg chg="mod">
          <ac:chgData name="UCHIDA Muneaki" userId="654b8dfa-0bf2-4beb-8bc9-c8d795e32a72" providerId="ADAL" clId="{40BA9CEC-C224-439E-8F4B-74980B0CB1AF}" dt="2024-02-08T13:38:34.337" v="3900"/>
          <ac:spMkLst>
            <pc:docMk/>
            <pc:sldMk cId="0" sldId="258"/>
            <ac:spMk id="331" creationId="{2A503E4B-B6AE-AC0A-8519-971DE01EF44A}"/>
          </ac:spMkLst>
        </pc:spChg>
        <pc:spChg chg="mod ord">
          <ac:chgData name="UCHIDA Muneaki" userId="654b8dfa-0bf2-4beb-8bc9-c8d795e32a72" providerId="ADAL" clId="{40BA9CEC-C224-439E-8F4B-74980B0CB1AF}" dt="2024-02-08T13:42:55.635" v="3963" actId="208"/>
          <ac:spMkLst>
            <pc:docMk/>
            <pc:sldMk cId="0" sldId="258"/>
            <ac:spMk id="332" creationId="{50D97BA4-857B-77F8-9163-498EEC7C7BDF}"/>
          </ac:spMkLst>
        </pc:spChg>
        <pc:spChg chg="mod ord">
          <ac:chgData name="UCHIDA Muneaki" userId="654b8dfa-0bf2-4beb-8bc9-c8d795e32a72" providerId="ADAL" clId="{40BA9CEC-C224-439E-8F4B-74980B0CB1AF}" dt="2024-02-08T13:42:53.312" v="3962" actId="208"/>
          <ac:spMkLst>
            <pc:docMk/>
            <pc:sldMk cId="0" sldId="258"/>
            <ac:spMk id="333" creationId="{93226569-2822-0449-7112-DFE4DAC4F217}"/>
          </ac:spMkLst>
        </pc:spChg>
        <pc:spChg chg="mod">
          <ac:chgData name="UCHIDA Muneaki" userId="654b8dfa-0bf2-4beb-8bc9-c8d795e32a72" providerId="ADAL" clId="{40BA9CEC-C224-439E-8F4B-74980B0CB1AF}" dt="2024-02-08T13:38:34.337" v="3900"/>
          <ac:spMkLst>
            <pc:docMk/>
            <pc:sldMk cId="0" sldId="258"/>
            <ac:spMk id="334" creationId="{D15A7BC1-CF8C-3D89-5DA3-A80B7D711284}"/>
          </ac:spMkLst>
        </pc:spChg>
        <pc:spChg chg="mod ord">
          <ac:chgData name="UCHIDA Muneaki" userId="654b8dfa-0bf2-4beb-8bc9-c8d795e32a72" providerId="ADAL" clId="{40BA9CEC-C224-439E-8F4B-74980B0CB1AF}" dt="2024-02-08T13:42:51.017" v="3961" actId="208"/>
          <ac:spMkLst>
            <pc:docMk/>
            <pc:sldMk cId="0" sldId="258"/>
            <ac:spMk id="335" creationId="{AF93B534-E34D-80A4-0B88-225B5ED5DB18}"/>
          </ac:spMkLst>
        </pc:spChg>
        <pc:spChg chg="mod">
          <ac:chgData name="UCHIDA Muneaki" userId="654b8dfa-0bf2-4beb-8bc9-c8d795e32a72" providerId="ADAL" clId="{40BA9CEC-C224-439E-8F4B-74980B0CB1AF}" dt="2024-02-08T13:38:34.337" v="3900"/>
          <ac:spMkLst>
            <pc:docMk/>
            <pc:sldMk cId="0" sldId="258"/>
            <ac:spMk id="336" creationId="{389F730C-E5AF-BF0D-D67F-372FA202C94D}"/>
          </ac:spMkLst>
        </pc:spChg>
        <pc:spChg chg="mod">
          <ac:chgData name="UCHIDA Muneaki" userId="654b8dfa-0bf2-4beb-8bc9-c8d795e32a72" providerId="ADAL" clId="{40BA9CEC-C224-439E-8F4B-74980B0CB1AF}" dt="2024-02-08T13:38:34.337" v="3900"/>
          <ac:spMkLst>
            <pc:docMk/>
            <pc:sldMk cId="0" sldId="258"/>
            <ac:spMk id="337" creationId="{6CE52A67-7360-D7A9-34E7-16822F35AEF7}"/>
          </ac:spMkLst>
        </pc:spChg>
        <pc:spChg chg="mod">
          <ac:chgData name="UCHIDA Muneaki" userId="654b8dfa-0bf2-4beb-8bc9-c8d795e32a72" providerId="ADAL" clId="{40BA9CEC-C224-439E-8F4B-74980B0CB1AF}" dt="2024-02-08T13:38:34.337" v="3900"/>
          <ac:spMkLst>
            <pc:docMk/>
            <pc:sldMk cId="0" sldId="258"/>
            <ac:spMk id="338" creationId="{1CE1381C-4AFE-4E6D-8477-1274D5286158}"/>
          </ac:spMkLst>
        </pc:spChg>
        <pc:spChg chg="mod">
          <ac:chgData name="UCHIDA Muneaki" userId="654b8dfa-0bf2-4beb-8bc9-c8d795e32a72" providerId="ADAL" clId="{40BA9CEC-C224-439E-8F4B-74980B0CB1AF}" dt="2024-02-08T13:38:34.337" v="3900"/>
          <ac:spMkLst>
            <pc:docMk/>
            <pc:sldMk cId="0" sldId="258"/>
            <ac:spMk id="339" creationId="{8CBD4082-A878-E0BC-A260-4EA6CE4A2D20}"/>
          </ac:spMkLst>
        </pc:spChg>
        <pc:spChg chg="mod">
          <ac:chgData name="UCHIDA Muneaki" userId="654b8dfa-0bf2-4beb-8bc9-c8d795e32a72" providerId="ADAL" clId="{40BA9CEC-C224-439E-8F4B-74980B0CB1AF}" dt="2024-02-08T13:38:34.337" v="3900"/>
          <ac:spMkLst>
            <pc:docMk/>
            <pc:sldMk cId="0" sldId="258"/>
            <ac:spMk id="340" creationId="{94790F0E-A813-2480-65A4-7D1BF245754C}"/>
          </ac:spMkLst>
        </pc:spChg>
        <pc:spChg chg="mod">
          <ac:chgData name="UCHIDA Muneaki" userId="654b8dfa-0bf2-4beb-8bc9-c8d795e32a72" providerId="ADAL" clId="{40BA9CEC-C224-439E-8F4B-74980B0CB1AF}" dt="2024-02-08T13:38:34.337" v="3900"/>
          <ac:spMkLst>
            <pc:docMk/>
            <pc:sldMk cId="0" sldId="258"/>
            <ac:spMk id="341" creationId="{09CFB0EF-DF04-2843-7CA7-8B8317999C39}"/>
          </ac:spMkLst>
        </pc:spChg>
        <pc:spChg chg="mod">
          <ac:chgData name="UCHIDA Muneaki" userId="654b8dfa-0bf2-4beb-8bc9-c8d795e32a72" providerId="ADAL" clId="{40BA9CEC-C224-439E-8F4B-74980B0CB1AF}" dt="2024-02-08T13:38:34.337" v="3900"/>
          <ac:spMkLst>
            <pc:docMk/>
            <pc:sldMk cId="0" sldId="258"/>
            <ac:spMk id="342" creationId="{F0A02A58-731F-38C8-6577-856F9617B03E}"/>
          </ac:spMkLst>
        </pc:spChg>
        <pc:spChg chg="mod">
          <ac:chgData name="UCHIDA Muneaki" userId="654b8dfa-0bf2-4beb-8bc9-c8d795e32a72" providerId="ADAL" clId="{40BA9CEC-C224-439E-8F4B-74980B0CB1AF}" dt="2024-02-08T13:38:34.337" v="3900"/>
          <ac:spMkLst>
            <pc:docMk/>
            <pc:sldMk cId="0" sldId="258"/>
            <ac:spMk id="343" creationId="{7A93581A-5EEB-0CD9-F6E7-79A34DA1519F}"/>
          </ac:spMkLst>
        </pc:spChg>
        <pc:spChg chg="mod">
          <ac:chgData name="UCHIDA Muneaki" userId="654b8dfa-0bf2-4beb-8bc9-c8d795e32a72" providerId="ADAL" clId="{40BA9CEC-C224-439E-8F4B-74980B0CB1AF}" dt="2024-02-08T13:38:34.337" v="3900"/>
          <ac:spMkLst>
            <pc:docMk/>
            <pc:sldMk cId="0" sldId="258"/>
            <ac:spMk id="344" creationId="{01E625C2-1706-19A5-06BE-5DCA2FD63227}"/>
          </ac:spMkLst>
        </pc:spChg>
        <pc:spChg chg="mod">
          <ac:chgData name="UCHIDA Muneaki" userId="654b8dfa-0bf2-4beb-8bc9-c8d795e32a72" providerId="ADAL" clId="{40BA9CEC-C224-439E-8F4B-74980B0CB1AF}" dt="2024-02-08T13:38:34.337" v="3900"/>
          <ac:spMkLst>
            <pc:docMk/>
            <pc:sldMk cId="0" sldId="258"/>
            <ac:spMk id="345" creationId="{A7EDBBB6-9EBF-654D-6536-2A2D511C9FFC}"/>
          </ac:spMkLst>
        </pc:spChg>
        <pc:spChg chg="mod">
          <ac:chgData name="UCHIDA Muneaki" userId="654b8dfa-0bf2-4beb-8bc9-c8d795e32a72" providerId="ADAL" clId="{40BA9CEC-C224-439E-8F4B-74980B0CB1AF}" dt="2024-02-08T13:38:34.337" v="3900"/>
          <ac:spMkLst>
            <pc:docMk/>
            <pc:sldMk cId="0" sldId="258"/>
            <ac:spMk id="346" creationId="{8CF9EADD-DE83-956A-806E-B5BC40A05CC1}"/>
          </ac:spMkLst>
        </pc:spChg>
        <pc:spChg chg="mod">
          <ac:chgData name="UCHIDA Muneaki" userId="654b8dfa-0bf2-4beb-8bc9-c8d795e32a72" providerId="ADAL" clId="{40BA9CEC-C224-439E-8F4B-74980B0CB1AF}" dt="2024-02-08T13:38:34.337" v="3900"/>
          <ac:spMkLst>
            <pc:docMk/>
            <pc:sldMk cId="0" sldId="258"/>
            <ac:spMk id="347" creationId="{F4532512-4908-D4C0-48F5-3A2E53553B64}"/>
          </ac:spMkLst>
        </pc:spChg>
        <pc:spChg chg="mod">
          <ac:chgData name="UCHIDA Muneaki" userId="654b8dfa-0bf2-4beb-8bc9-c8d795e32a72" providerId="ADAL" clId="{40BA9CEC-C224-439E-8F4B-74980B0CB1AF}" dt="2024-02-08T13:38:34.337" v="3900"/>
          <ac:spMkLst>
            <pc:docMk/>
            <pc:sldMk cId="0" sldId="258"/>
            <ac:spMk id="348" creationId="{986230B5-08FE-C059-27EE-D48CAADCABF4}"/>
          </ac:spMkLst>
        </pc:spChg>
        <pc:spChg chg="mod">
          <ac:chgData name="UCHIDA Muneaki" userId="654b8dfa-0bf2-4beb-8bc9-c8d795e32a72" providerId="ADAL" clId="{40BA9CEC-C224-439E-8F4B-74980B0CB1AF}" dt="2024-02-08T13:38:34.337" v="3900"/>
          <ac:spMkLst>
            <pc:docMk/>
            <pc:sldMk cId="0" sldId="258"/>
            <ac:spMk id="349" creationId="{0B4D7A29-16CA-3B03-CB3A-A790F385F5D2}"/>
          </ac:spMkLst>
        </pc:spChg>
        <pc:spChg chg="mod ord">
          <ac:chgData name="UCHIDA Muneaki" userId="654b8dfa-0bf2-4beb-8bc9-c8d795e32a72" providerId="ADAL" clId="{40BA9CEC-C224-439E-8F4B-74980B0CB1AF}" dt="2024-02-08T13:40:32.744" v="3929" actId="166"/>
          <ac:spMkLst>
            <pc:docMk/>
            <pc:sldMk cId="0" sldId="258"/>
            <ac:spMk id="350" creationId="{6828B597-9A43-0D8B-401D-2C57BB327465}"/>
          </ac:spMkLst>
        </pc:spChg>
        <pc:spChg chg="mod ord">
          <ac:chgData name="UCHIDA Muneaki" userId="654b8dfa-0bf2-4beb-8bc9-c8d795e32a72" providerId="ADAL" clId="{40BA9CEC-C224-439E-8F4B-74980B0CB1AF}" dt="2024-02-08T13:42:47.027" v="3960" actId="208"/>
          <ac:spMkLst>
            <pc:docMk/>
            <pc:sldMk cId="0" sldId="258"/>
            <ac:spMk id="351" creationId="{759E52A1-2207-C862-2358-9A6B209F7B50}"/>
          </ac:spMkLst>
        </pc:spChg>
        <pc:spChg chg="mod ord">
          <ac:chgData name="UCHIDA Muneaki" userId="654b8dfa-0bf2-4beb-8bc9-c8d795e32a72" providerId="ADAL" clId="{40BA9CEC-C224-439E-8F4B-74980B0CB1AF}" dt="2024-02-08T13:43:42.279" v="3991" actId="167"/>
          <ac:spMkLst>
            <pc:docMk/>
            <pc:sldMk cId="0" sldId="258"/>
            <ac:spMk id="352" creationId="{BAB3A1E3-1B69-DF99-FE5A-20EF4AA799DA}"/>
          </ac:spMkLst>
        </pc:spChg>
        <pc:spChg chg="add mod">
          <ac:chgData name="UCHIDA Muneaki" userId="654b8dfa-0bf2-4beb-8bc9-c8d795e32a72" providerId="ADAL" clId="{40BA9CEC-C224-439E-8F4B-74980B0CB1AF}" dt="2024-02-08T13:54:10.370" v="4156" actId="164"/>
          <ac:spMkLst>
            <pc:docMk/>
            <pc:sldMk cId="0" sldId="258"/>
            <ac:spMk id="353" creationId="{E17AFD36-BB31-8FF8-7B97-AD1DA7FC8FED}"/>
          </ac:spMkLst>
        </pc:spChg>
        <pc:spChg chg="add mod">
          <ac:chgData name="UCHIDA Muneaki" userId="654b8dfa-0bf2-4beb-8bc9-c8d795e32a72" providerId="ADAL" clId="{40BA9CEC-C224-439E-8F4B-74980B0CB1AF}" dt="2024-02-08T13:54:10.370" v="4156" actId="164"/>
          <ac:spMkLst>
            <pc:docMk/>
            <pc:sldMk cId="0" sldId="258"/>
            <ac:spMk id="354" creationId="{7FB64682-8676-11AB-B559-6D5907B89598}"/>
          </ac:spMkLst>
        </pc:spChg>
        <pc:spChg chg="add mod">
          <ac:chgData name="UCHIDA Muneaki" userId="654b8dfa-0bf2-4beb-8bc9-c8d795e32a72" providerId="ADAL" clId="{40BA9CEC-C224-439E-8F4B-74980B0CB1AF}" dt="2024-02-08T13:54:10.370" v="4156" actId="164"/>
          <ac:spMkLst>
            <pc:docMk/>
            <pc:sldMk cId="0" sldId="258"/>
            <ac:spMk id="355" creationId="{E441E108-2BF7-DC96-DB19-CE812714D501}"/>
          </ac:spMkLst>
        </pc:spChg>
        <pc:spChg chg="add mod">
          <ac:chgData name="UCHIDA Muneaki" userId="654b8dfa-0bf2-4beb-8bc9-c8d795e32a72" providerId="ADAL" clId="{40BA9CEC-C224-439E-8F4B-74980B0CB1AF}" dt="2024-02-08T14:03:01.212" v="4248" actId="164"/>
          <ac:spMkLst>
            <pc:docMk/>
            <pc:sldMk cId="0" sldId="258"/>
            <ac:spMk id="356" creationId="{02131BD9-CF24-AD1A-0A35-7E5AEDDFD69C}"/>
          </ac:spMkLst>
        </pc:spChg>
        <pc:spChg chg="add mod">
          <ac:chgData name="UCHIDA Muneaki" userId="654b8dfa-0bf2-4beb-8bc9-c8d795e32a72" providerId="ADAL" clId="{40BA9CEC-C224-439E-8F4B-74980B0CB1AF}" dt="2024-02-08T16:30:51.756" v="7373" actId="1076"/>
          <ac:spMkLst>
            <pc:docMk/>
            <pc:sldMk cId="0" sldId="258"/>
            <ac:spMk id="357" creationId="{0BC493C1-8E38-520E-8A3E-1AD8228A93D9}"/>
          </ac:spMkLst>
        </pc:spChg>
        <pc:spChg chg="add mod">
          <ac:chgData name="UCHIDA Muneaki" userId="654b8dfa-0bf2-4beb-8bc9-c8d795e32a72" providerId="ADAL" clId="{40BA9CEC-C224-439E-8F4B-74980B0CB1AF}" dt="2024-02-08T16:34:15.467" v="7981" actId="1076"/>
          <ac:spMkLst>
            <pc:docMk/>
            <pc:sldMk cId="0" sldId="258"/>
            <ac:spMk id="359" creationId="{6316FFB2-4C52-5859-7EE9-6FD60CC807F1}"/>
          </ac:spMkLst>
        </pc:spChg>
        <pc:spChg chg="add mod">
          <ac:chgData name="UCHIDA Muneaki" userId="654b8dfa-0bf2-4beb-8bc9-c8d795e32a72" providerId="ADAL" clId="{40BA9CEC-C224-439E-8F4B-74980B0CB1AF}" dt="2024-02-08T16:58:20.255" v="8613"/>
          <ac:spMkLst>
            <pc:docMk/>
            <pc:sldMk cId="0" sldId="258"/>
            <ac:spMk id="363" creationId="{702633B8-444B-B60B-DCF7-B1A73AB30F2F}"/>
          </ac:spMkLst>
        </pc:spChg>
        <pc:grpChg chg="add mod">
          <ac:chgData name="UCHIDA Muneaki" userId="654b8dfa-0bf2-4beb-8bc9-c8d795e32a72" providerId="ADAL" clId="{40BA9CEC-C224-439E-8F4B-74980B0CB1AF}" dt="2024-02-08T14:03:01.212" v="4248" actId="164"/>
          <ac:grpSpMkLst>
            <pc:docMk/>
            <pc:sldMk cId="0" sldId="258"/>
            <ac:grpSpMk id="2" creationId="{B457593D-8456-0A80-8741-A76274B2A561}"/>
          </ac:grpSpMkLst>
        </pc:grpChg>
        <pc:grpChg chg="mod">
          <ac:chgData name="UCHIDA Muneaki" userId="654b8dfa-0bf2-4beb-8bc9-c8d795e32a72" providerId="ADAL" clId="{40BA9CEC-C224-439E-8F4B-74980B0CB1AF}" dt="2024-02-08T13:21:44.538" v="3605"/>
          <ac:grpSpMkLst>
            <pc:docMk/>
            <pc:sldMk cId="0" sldId="258"/>
            <ac:grpSpMk id="3" creationId="{C745BEC4-308E-55C1-75C3-1A37DB89A87F}"/>
          </ac:grpSpMkLst>
        </pc:grpChg>
        <pc:grpChg chg="mod">
          <ac:chgData name="UCHIDA Muneaki" userId="654b8dfa-0bf2-4beb-8bc9-c8d795e32a72" providerId="ADAL" clId="{40BA9CEC-C224-439E-8F4B-74980B0CB1AF}" dt="2024-02-08T13:21:44.538" v="3605"/>
          <ac:grpSpMkLst>
            <pc:docMk/>
            <pc:sldMk cId="0" sldId="258"/>
            <ac:grpSpMk id="4" creationId="{69797532-5164-D0C7-9CCC-CBEC4D12D7A1}"/>
          </ac:grpSpMkLst>
        </pc:grpChg>
        <pc:grpChg chg="mod">
          <ac:chgData name="UCHIDA Muneaki" userId="654b8dfa-0bf2-4beb-8bc9-c8d795e32a72" providerId="ADAL" clId="{40BA9CEC-C224-439E-8F4B-74980B0CB1AF}" dt="2024-02-08T13:21:44.538" v="3605"/>
          <ac:grpSpMkLst>
            <pc:docMk/>
            <pc:sldMk cId="0" sldId="258"/>
            <ac:grpSpMk id="5" creationId="{12525A2E-9410-73DC-C2F2-C4E503C465B2}"/>
          </ac:grpSpMkLst>
        </pc:grpChg>
        <pc:grpChg chg="mod">
          <ac:chgData name="UCHIDA Muneaki" userId="654b8dfa-0bf2-4beb-8bc9-c8d795e32a72" providerId="ADAL" clId="{40BA9CEC-C224-439E-8F4B-74980B0CB1AF}" dt="2024-02-08T13:21:44.538" v="3605"/>
          <ac:grpSpMkLst>
            <pc:docMk/>
            <pc:sldMk cId="0" sldId="258"/>
            <ac:grpSpMk id="6" creationId="{4F04EC7F-5B02-E3AD-2639-16BA1280D3FF}"/>
          </ac:grpSpMkLst>
        </pc:grpChg>
        <pc:grpChg chg="mod">
          <ac:chgData name="UCHIDA Muneaki" userId="654b8dfa-0bf2-4beb-8bc9-c8d795e32a72" providerId="ADAL" clId="{40BA9CEC-C224-439E-8F4B-74980B0CB1AF}" dt="2024-02-08T13:21:44.538" v="3605"/>
          <ac:grpSpMkLst>
            <pc:docMk/>
            <pc:sldMk cId="0" sldId="258"/>
            <ac:grpSpMk id="7" creationId="{E76482AF-C50E-6FEA-6462-7A86F6A84B05}"/>
          </ac:grpSpMkLst>
        </pc:grpChg>
        <pc:grpChg chg="mod">
          <ac:chgData name="UCHIDA Muneaki" userId="654b8dfa-0bf2-4beb-8bc9-c8d795e32a72" providerId="ADAL" clId="{40BA9CEC-C224-439E-8F4B-74980B0CB1AF}" dt="2024-02-08T13:21:44.538" v="3605"/>
          <ac:grpSpMkLst>
            <pc:docMk/>
            <pc:sldMk cId="0" sldId="258"/>
            <ac:grpSpMk id="8" creationId="{5E76FADB-AE83-50C7-BBBB-6CEAF139F17E}"/>
          </ac:grpSpMkLst>
        </pc:grpChg>
        <pc:grpChg chg="mod">
          <ac:chgData name="UCHIDA Muneaki" userId="654b8dfa-0bf2-4beb-8bc9-c8d795e32a72" providerId="ADAL" clId="{40BA9CEC-C224-439E-8F4B-74980B0CB1AF}" dt="2024-02-08T13:21:44.538" v="3605"/>
          <ac:grpSpMkLst>
            <pc:docMk/>
            <pc:sldMk cId="0" sldId="258"/>
            <ac:grpSpMk id="29" creationId="{53C13E50-3BE2-C805-10A2-D92A6093AD09}"/>
          </ac:grpSpMkLst>
        </pc:grpChg>
        <pc:grpChg chg="mod">
          <ac:chgData name="UCHIDA Muneaki" userId="654b8dfa-0bf2-4beb-8bc9-c8d795e32a72" providerId="ADAL" clId="{40BA9CEC-C224-439E-8F4B-74980B0CB1AF}" dt="2024-02-08T13:21:44.538" v="3605"/>
          <ac:grpSpMkLst>
            <pc:docMk/>
            <pc:sldMk cId="0" sldId="258"/>
            <ac:grpSpMk id="30" creationId="{596DBC11-EF00-A4AD-7852-755E33A2D56C}"/>
          </ac:grpSpMkLst>
        </pc:grpChg>
        <pc:grpChg chg="mod">
          <ac:chgData name="UCHIDA Muneaki" userId="654b8dfa-0bf2-4beb-8bc9-c8d795e32a72" providerId="ADAL" clId="{40BA9CEC-C224-439E-8F4B-74980B0CB1AF}" dt="2024-02-08T13:21:44.538" v="3605"/>
          <ac:grpSpMkLst>
            <pc:docMk/>
            <pc:sldMk cId="0" sldId="258"/>
            <ac:grpSpMk id="31" creationId="{7D80AD0D-CC44-DBD9-A5D2-73500CC5E1CC}"/>
          </ac:grpSpMkLst>
        </pc:grpChg>
        <pc:grpChg chg="mod">
          <ac:chgData name="UCHIDA Muneaki" userId="654b8dfa-0bf2-4beb-8bc9-c8d795e32a72" providerId="ADAL" clId="{40BA9CEC-C224-439E-8F4B-74980B0CB1AF}" dt="2024-02-08T13:21:44.538" v="3605"/>
          <ac:grpSpMkLst>
            <pc:docMk/>
            <pc:sldMk cId="0" sldId="258"/>
            <ac:grpSpMk id="32" creationId="{F4A34600-4221-CB86-9F37-E474A5935DB0}"/>
          </ac:grpSpMkLst>
        </pc:grpChg>
        <pc:grpChg chg="add mod">
          <ac:chgData name="UCHIDA Muneaki" userId="654b8dfa-0bf2-4beb-8bc9-c8d795e32a72" providerId="ADAL" clId="{40BA9CEC-C224-439E-8F4B-74980B0CB1AF}" dt="2024-02-08T13:34:21.982" v="3883" actId="164"/>
          <ac:grpSpMkLst>
            <pc:docMk/>
            <pc:sldMk cId="0" sldId="258"/>
            <ac:grpSpMk id="54" creationId="{67C8FB42-F43E-CE5E-49C6-08BE1A2D9EA2}"/>
          </ac:grpSpMkLst>
        </pc:grpChg>
        <pc:grpChg chg="add mod">
          <ac:chgData name="UCHIDA Muneaki" userId="654b8dfa-0bf2-4beb-8bc9-c8d795e32a72" providerId="ADAL" clId="{40BA9CEC-C224-439E-8F4B-74980B0CB1AF}" dt="2024-02-08T13:36:28.249" v="3899" actId="164"/>
          <ac:grpSpMkLst>
            <pc:docMk/>
            <pc:sldMk cId="0" sldId="258"/>
            <ac:grpSpMk id="223" creationId="{4FCEB10F-2550-65DF-E8A7-52631AD883A0}"/>
          </ac:grpSpMkLst>
        </pc:grpChg>
        <pc:grpChg chg="add mod">
          <ac:chgData name="UCHIDA Muneaki" userId="654b8dfa-0bf2-4beb-8bc9-c8d795e32a72" providerId="ADAL" clId="{40BA9CEC-C224-439E-8F4B-74980B0CB1AF}" dt="2024-02-08T13:36:28.249" v="3899" actId="164"/>
          <ac:grpSpMkLst>
            <pc:docMk/>
            <pc:sldMk cId="0" sldId="258"/>
            <ac:grpSpMk id="225" creationId="{600724B9-BD7F-AD14-24A2-5E841989213E}"/>
          </ac:grpSpMkLst>
        </pc:grpChg>
        <pc:grpChg chg="add mod">
          <ac:chgData name="UCHIDA Muneaki" userId="654b8dfa-0bf2-4beb-8bc9-c8d795e32a72" providerId="ADAL" clId="{40BA9CEC-C224-439E-8F4B-74980B0CB1AF}" dt="2024-02-08T14:03:13.384" v="4250" actId="164"/>
          <ac:grpSpMkLst>
            <pc:docMk/>
            <pc:sldMk cId="0" sldId="258"/>
            <ac:grpSpMk id="226" creationId="{CA22DB08-0F96-7184-1018-2280C5435C39}"/>
          </ac:grpSpMkLst>
        </pc:grpChg>
        <pc:grpChg chg="add mod">
          <ac:chgData name="UCHIDA Muneaki" userId="654b8dfa-0bf2-4beb-8bc9-c8d795e32a72" providerId="ADAL" clId="{40BA9CEC-C224-439E-8F4B-74980B0CB1AF}" dt="2024-02-08T13:54:10.370" v="4156" actId="164"/>
          <ac:grpSpMkLst>
            <pc:docMk/>
            <pc:sldMk cId="0" sldId="258"/>
            <ac:grpSpMk id="227" creationId="{3E75684E-B5FF-DB25-7C49-6EC44ABA6BC5}"/>
          </ac:grpSpMkLst>
        </pc:grpChg>
        <pc:grpChg chg="mod">
          <ac:chgData name="UCHIDA Muneaki" userId="654b8dfa-0bf2-4beb-8bc9-c8d795e32a72" providerId="ADAL" clId="{40BA9CEC-C224-439E-8F4B-74980B0CB1AF}" dt="2024-02-08T13:38:34.337" v="3900"/>
          <ac:grpSpMkLst>
            <pc:docMk/>
            <pc:sldMk cId="0" sldId="258"/>
            <ac:grpSpMk id="228" creationId="{C2503D83-D1E0-6146-1887-E4545478E385}"/>
          </ac:grpSpMkLst>
        </pc:grpChg>
        <pc:grpChg chg="mod">
          <ac:chgData name="UCHIDA Muneaki" userId="654b8dfa-0bf2-4beb-8bc9-c8d795e32a72" providerId="ADAL" clId="{40BA9CEC-C224-439E-8F4B-74980B0CB1AF}" dt="2024-02-08T13:38:34.337" v="3900"/>
          <ac:grpSpMkLst>
            <pc:docMk/>
            <pc:sldMk cId="0" sldId="258"/>
            <ac:grpSpMk id="229" creationId="{5A6DBCDF-4DE2-9ECC-7679-3ACAA7006DFE}"/>
          </ac:grpSpMkLst>
        </pc:grpChg>
        <pc:grpChg chg="mod">
          <ac:chgData name="UCHIDA Muneaki" userId="654b8dfa-0bf2-4beb-8bc9-c8d795e32a72" providerId="ADAL" clId="{40BA9CEC-C224-439E-8F4B-74980B0CB1AF}" dt="2024-02-08T13:38:34.337" v="3900"/>
          <ac:grpSpMkLst>
            <pc:docMk/>
            <pc:sldMk cId="0" sldId="258"/>
            <ac:grpSpMk id="231" creationId="{E625426C-4B3F-189E-AF64-8FFA6C5A0BB9}"/>
          </ac:grpSpMkLst>
        </pc:grpChg>
        <pc:grpChg chg="del">
          <ac:chgData name="UCHIDA Muneaki" userId="654b8dfa-0bf2-4beb-8bc9-c8d795e32a72" providerId="ADAL" clId="{40BA9CEC-C224-439E-8F4B-74980B0CB1AF}" dt="2024-02-08T13:13:43.875" v="2861" actId="478"/>
          <ac:grpSpMkLst>
            <pc:docMk/>
            <pc:sldMk cId="0" sldId="258"/>
            <ac:grpSpMk id="244" creationId="{00000000-0000-0000-0000-000000000000}"/>
          </ac:grpSpMkLst>
        </pc:grpChg>
        <pc:grpChg chg="del">
          <ac:chgData name="UCHIDA Muneaki" userId="654b8dfa-0bf2-4beb-8bc9-c8d795e32a72" providerId="ADAL" clId="{40BA9CEC-C224-439E-8F4B-74980B0CB1AF}" dt="2024-02-08T13:13:56.678" v="2863" actId="478"/>
          <ac:grpSpMkLst>
            <pc:docMk/>
            <pc:sldMk cId="0" sldId="258"/>
            <ac:grpSpMk id="266" creationId="{00000000-0000-0000-0000-000000000000}"/>
          </ac:grpSpMkLst>
        </pc:grpChg>
        <pc:grpChg chg="del">
          <ac:chgData name="UCHIDA Muneaki" userId="654b8dfa-0bf2-4beb-8bc9-c8d795e32a72" providerId="ADAL" clId="{40BA9CEC-C224-439E-8F4B-74980B0CB1AF}" dt="2024-02-08T13:13:51.533" v="2862" actId="478"/>
          <ac:grpSpMkLst>
            <pc:docMk/>
            <pc:sldMk cId="0" sldId="258"/>
            <ac:grpSpMk id="290" creationId="{00000000-0000-0000-0000-000000000000}"/>
          </ac:grpSpMkLst>
        </pc:grpChg>
        <pc:grpChg chg="add mod">
          <ac:chgData name="UCHIDA Muneaki" userId="654b8dfa-0bf2-4beb-8bc9-c8d795e32a72" providerId="ADAL" clId="{40BA9CEC-C224-439E-8F4B-74980B0CB1AF}" dt="2024-02-08T14:03:51.783" v="4254" actId="164"/>
          <ac:grpSpMkLst>
            <pc:docMk/>
            <pc:sldMk cId="0" sldId="258"/>
            <ac:grpSpMk id="358" creationId="{9B67FFAE-2964-ADAB-C164-CB39A5131F24}"/>
          </ac:grpSpMkLst>
        </pc:grpChg>
        <pc:grpChg chg="add mod">
          <ac:chgData name="UCHIDA Muneaki" userId="654b8dfa-0bf2-4beb-8bc9-c8d795e32a72" providerId="ADAL" clId="{40BA9CEC-C224-439E-8F4B-74980B0CB1AF}" dt="2024-02-08T14:03:06.444" v="4249" actId="1076"/>
          <ac:grpSpMkLst>
            <pc:docMk/>
            <pc:sldMk cId="0" sldId="258"/>
            <ac:grpSpMk id="360" creationId="{E845E0E8-250B-E992-F290-68CF807A01B9}"/>
          </ac:grpSpMkLst>
        </pc:grpChg>
        <pc:grpChg chg="add mod">
          <ac:chgData name="UCHIDA Muneaki" userId="654b8dfa-0bf2-4beb-8bc9-c8d795e32a72" providerId="ADAL" clId="{40BA9CEC-C224-439E-8F4B-74980B0CB1AF}" dt="2024-02-08T14:03:18.454" v="4251" actId="1076"/>
          <ac:grpSpMkLst>
            <pc:docMk/>
            <pc:sldMk cId="0" sldId="258"/>
            <ac:grpSpMk id="361" creationId="{BFB0236A-6893-1A70-2712-47B40FA68499}"/>
          </ac:grpSpMkLst>
        </pc:grpChg>
        <pc:grpChg chg="add mod">
          <ac:chgData name="UCHIDA Muneaki" userId="654b8dfa-0bf2-4beb-8bc9-c8d795e32a72" providerId="ADAL" clId="{40BA9CEC-C224-439E-8F4B-74980B0CB1AF}" dt="2024-02-08T14:03:54.814" v="4255" actId="1076"/>
          <ac:grpSpMkLst>
            <pc:docMk/>
            <pc:sldMk cId="0" sldId="258"/>
            <ac:grpSpMk id="362" creationId="{645F5500-56F2-F918-2929-A62857C31A33}"/>
          </ac:grpSpMkLst>
        </pc:grpChg>
      </pc:sldChg>
      <pc:sldChg chg="addSp delSp modSp mod ord delAnim modAnim modNotes modNotesTx">
        <pc:chgData name="UCHIDA Muneaki" userId="654b8dfa-0bf2-4beb-8bc9-c8d795e32a72" providerId="ADAL" clId="{40BA9CEC-C224-439E-8F4B-74980B0CB1AF}" dt="2024-02-15T08:54:10.654" v="20416" actId="313"/>
        <pc:sldMkLst>
          <pc:docMk/>
          <pc:sldMk cId="0" sldId="259"/>
        </pc:sldMkLst>
        <pc:spChg chg="add del mod topLvl">
          <ac:chgData name="UCHIDA Muneaki" userId="654b8dfa-0bf2-4beb-8bc9-c8d795e32a72" providerId="ADAL" clId="{40BA9CEC-C224-439E-8F4B-74980B0CB1AF}" dt="2024-02-08T14:21:31.548" v="4715" actId="478"/>
          <ac:spMkLst>
            <pc:docMk/>
            <pc:sldMk cId="0" sldId="259"/>
            <ac:spMk id="3" creationId="{29AF9F29-F5B4-8C66-0E6E-1B249B25BC10}"/>
          </ac:spMkLst>
        </pc:spChg>
        <pc:spChg chg="add del mod topLvl">
          <ac:chgData name="UCHIDA Muneaki" userId="654b8dfa-0bf2-4beb-8bc9-c8d795e32a72" providerId="ADAL" clId="{40BA9CEC-C224-439E-8F4B-74980B0CB1AF}" dt="2024-02-08T14:21:32.776" v="4716" actId="478"/>
          <ac:spMkLst>
            <pc:docMk/>
            <pc:sldMk cId="0" sldId="259"/>
            <ac:spMk id="4" creationId="{91905843-236C-2CA6-4949-9A53EE1CD1EB}"/>
          </ac:spMkLst>
        </pc:spChg>
        <pc:spChg chg="add del mod topLvl">
          <ac:chgData name="UCHIDA Muneaki" userId="654b8dfa-0bf2-4beb-8bc9-c8d795e32a72" providerId="ADAL" clId="{40BA9CEC-C224-439E-8F4B-74980B0CB1AF}" dt="2024-02-08T14:21:33.964" v="4717" actId="478"/>
          <ac:spMkLst>
            <pc:docMk/>
            <pc:sldMk cId="0" sldId="259"/>
            <ac:spMk id="5" creationId="{F310C28C-614F-A91F-1541-2BCC733BAC22}"/>
          </ac:spMkLst>
        </pc:spChg>
        <pc:spChg chg="add del mod topLvl">
          <ac:chgData name="UCHIDA Muneaki" userId="654b8dfa-0bf2-4beb-8bc9-c8d795e32a72" providerId="ADAL" clId="{40BA9CEC-C224-439E-8F4B-74980B0CB1AF}" dt="2024-02-08T14:21:25.075" v="4710" actId="478"/>
          <ac:spMkLst>
            <pc:docMk/>
            <pc:sldMk cId="0" sldId="259"/>
            <ac:spMk id="6" creationId="{C5BB21D4-985F-7F39-2D1B-0EE789556E1F}"/>
          </ac:spMkLst>
        </pc:spChg>
        <pc:spChg chg="add del mod topLvl">
          <ac:chgData name="UCHIDA Muneaki" userId="654b8dfa-0bf2-4beb-8bc9-c8d795e32a72" providerId="ADAL" clId="{40BA9CEC-C224-439E-8F4B-74980B0CB1AF}" dt="2024-02-08T14:21:30.343" v="4714" actId="478"/>
          <ac:spMkLst>
            <pc:docMk/>
            <pc:sldMk cId="0" sldId="259"/>
            <ac:spMk id="7" creationId="{72499EE0-3912-C4A2-7E0F-4D86D1D22EB3}"/>
          </ac:spMkLst>
        </pc:spChg>
        <pc:spChg chg="add del mod topLvl">
          <ac:chgData name="UCHIDA Muneaki" userId="654b8dfa-0bf2-4beb-8bc9-c8d795e32a72" providerId="ADAL" clId="{40BA9CEC-C224-439E-8F4B-74980B0CB1AF}" dt="2024-02-08T14:21:29.570" v="4713" actId="478"/>
          <ac:spMkLst>
            <pc:docMk/>
            <pc:sldMk cId="0" sldId="259"/>
            <ac:spMk id="8" creationId="{196D1572-AF5B-293B-7C49-457ECCB49635}"/>
          </ac:spMkLst>
        </pc:spChg>
        <pc:spChg chg="add del mod topLvl">
          <ac:chgData name="UCHIDA Muneaki" userId="654b8dfa-0bf2-4beb-8bc9-c8d795e32a72" providerId="ADAL" clId="{40BA9CEC-C224-439E-8F4B-74980B0CB1AF}" dt="2024-02-08T14:21:28.596" v="4712" actId="478"/>
          <ac:spMkLst>
            <pc:docMk/>
            <pc:sldMk cId="0" sldId="259"/>
            <ac:spMk id="9" creationId="{5586BA6E-04D8-21E0-50CC-8DB7F8EE87BA}"/>
          </ac:spMkLst>
        </pc:spChg>
        <pc:spChg chg="add del mod topLvl">
          <ac:chgData name="UCHIDA Muneaki" userId="654b8dfa-0bf2-4beb-8bc9-c8d795e32a72" providerId="ADAL" clId="{40BA9CEC-C224-439E-8F4B-74980B0CB1AF}" dt="2024-02-08T15:31:00.090" v="6074" actId="165"/>
          <ac:spMkLst>
            <pc:docMk/>
            <pc:sldMk cId="0" sldId="259"/>
            <ac:spMk id="10" creationId="{62EA784B-73A5-E34A-B8C9-2D52AEB36E5E}"/>
          </ac:spMkLst>
        </pc:spChg>
        <pc:spChg chg="add del mod topLvl">
          <ac:chgData name="UCHIDA Muneaki" userId="654b8dfa-0bf2-4beb-8bc9-c8d795e32a72" providerId="ADAL" clId="{40BA9CEC-C224-439E-8F4B-74980B0CB1AF}" dt="2024-02-08T15:31:00.090" v="6074" actId="165"/>
          <ac:spMkLst>
            <pc:docMk/>
            <pc:sldMk cId="0" sldId="259"/>
            <ac:spMk id="11" creationId="{165E3419-8126-6BFA-DE98-B1D07741E8E8}"/>
          </ac:spMkLst>
        </pc:spChg>
        <pc:spChg chg="add del mod topLvl">
          <ac:chgData name="UCHIDA Muneaki" userId="654b8dfa-0bf2-4beb-8bc9-c8d795e32a72" providerId="ADAL" clId="{40BA9CEC-C224-439E-8F4B-74980B0CB1AF}" dt="2024-02-08T15:31:00.090" v="6074" actId="165"/>
          <ac:spMkLst>
            <pc:docMk/>
            <pc:sldMk cId="0" sldId="259"/>
            <ac:spMk id="12" creationId="{1E373C95-4F25-DF98-2607-B8FACCE2CBF7}"/>
          </ac:spMkLst>
        </pc:spChg>
        <pc:spChg chg="add del mod topLvl">
          <ac:chgData name="UCHIDA Muneaki" userId="654b8dfa-0bf2-4beb-8bc9-c8d795e32a72" providerId="ADAL" clId="{40BA9CEC-C224-439E-8F4B-74980B0CB1AF}" dt="2024-02-08T15:31:00.090" v="6074" actId="165"/>
          <ac:spMkLst>
            <pc:docMk/>
            <pc:sldMk cId="0" sldId="259"/>
            <ac:spMk id="13" creationId="{5E77F8BD-A066-6D4B-C70B-A3CA6EA52908}"/>
          </ac:spMkLst>
        </pc:spChg>
        <pc:spChg chg="add del mod topLvl">
          <ac:chgData name="UCHIDA Muneaki" userId="654b8dfa-0bf2-4beb-8bc9-c8d795e32a72" providerId="ADAL" clId="{40BA9CEC-C224-439E-8F4B-74980B0CB1AF}" dt="2024-02-08T15:31:00.090" v="6074" actId="165"/>
          <ac:spMkLst>
            <pc:docMk/>
            <pc:sldMk cId="0" sldId="259"/>
            <ac:spMk id="14" creationId="{671D4EFA-9895-AAED-2823-C035ED008BA0}"/>
          </ac:spMkLst>
        </pc:spChg>
        <pc:spChg chg="add del mod topLvl">
          <ac:chgData name="UCHIDA Muneaki" userId="654b8dfa-0bf2-4beb-8bc9-c8d795e32a72" providerId="ADAL" clId="{40BA9CEC-C224-439E-8F4B-74980B0CB1AF}" dt="2024-02-08T15:31:00.090" v="6074" actId="165"/>
          <ac:spMkLst>
            <pc:docMk/>
            <pc:sldMk cId="0" sldId="259"/>
            <ac:spMk id="15" creationId="{29EB20FB-E5AB-3173-612C-DBB7BCC28C4A}"/>
          </ac:spMkLst>
        </pc:spChg>
        <pc:spChg chg="add del mod topLvl">
          <ac:chgData name="UCHIDA Muneaki" userId="654b8dfa-0bf2-4beb-8bc9-c8d795e32a72" providerId="ADAL" clId="{40BA9CEC-C224-439E-8F4B-74980B0CB1AF}" dt="2024-02-08T14:21:27.115" v="4711" actId="478"/>
          <ac:spMkLst>
            <pc:docMk/>
            <pc:sldMk cId="0" sldId="259"/>
            <ac:spMk id="16" creationId="{AAF9C3C8-4109-EFD5-1C2F-8E745992D8F5}"/>
          </ac:spMkLst>
        </pc:spChg>
        <pc:spChg chg="mod">
          <ac:chgData name="UCHIDA Muneaki" userId="654b8dfa-0bf2-4beb-8bc9-c8d795e32a72" providerId="ADAL" clId="{40BA9CEC-C224-439E-8F4B-74980B0CB1AF}" dt="2024-02-08T15:35:03.635" v="6103" actId="165"/>
          <ac:spMkLst>
            <pc:docMk/>
            <pc:sldMk cId="0" sldId="259"/>
            <ac:spMk id="19" creationId="{58A5B189-0C8A-7F75-63FC-5A2C8BE81305}"/>
          </ac:spMkLst>
        </pc:spChg>
        <pc:spChg chg="mod">
          <ac:chgData name="UCHIDA Muneaki" userId="654b8dfa-0bf2-4beb-8bc9-c8d795e32a72" providerId="ADAL" clId="{40BA9CEC-C224-439E-8F4B-74980B0CB1AF}" dt="2024-02-08T15:35:03.635" v="6103" actId="165"/>
          <ac:spMkLst>
            <pc:docMk/>
            <pc:sldMk cId="0" sldId="259"/>
            <ac:spMk id="20" creationId="{20D70B50-EB06-7F0E-0687-C030F200228E}"/>
          </ac:spMkLst>
        </pc:spChg>
        <pc:spChg chg="mod">
          <ac:chgData name="UCHIDA Muneaki" userId="654b8dfa-0bf2-4beb-8bc9-c8d795e32a72" providerId="ADAL" clId="{40BA9CEC-C224-439E-8F4B-74980B0CB1AF}" dt="2024-02-08T15:35:03.635" v="6103" actId="165"/>
          <ac:spMkLst>
            <pc:docMk/>
            <pc:sldMk cId="0" sldId="259"/>
            <ac:spMk id="21" creationId="{65F955F2-74F3-A42D-1D88-1CCC488BEF48}"/>
          </ac:spMkLst>
        </pc:spChg>
        <pc:spChg chg="mod">
          <ac:chgData name="UCHIDA Muneaki" userId="654b8dfa-0bf2-4beb-8bc9-c8d795e32a72" providerId="ADAL" clId="{40BA9CEC-C224-439E-8F4B-74980B0CB1AF}" dt="2024-02-08T15:35:03.635" v="6103" actId="165"/>
          <ac:spMkLst>
            <pc:docMk/>
            <pc:sldMk cId="0" sldId="259"/>
            <ac:spMk id="22" creationId="{89AB822F-6B2D-1951-AAC2-ED33BAC8A166}"/>
          </ac:spMkLst>
        </pc:spChg>
        <pc:spChg chg="mod">
          <ac:chgData name="UCHIDA Muneaki" userId="654b8dfa-0bf2-4beb-8bc9-c8d795e32a72" providerId="ADAL" clId="{40BA9CEC-C224-439E-8F4B-74980B0CB1AF}" dt="2024-02-08T15:35:03.635" v="6103" actId="165"/>
          <ac:spMkLst>
            <pc:docMk/>
            <pc:sldMk cId="0" sldId="259"/>
            <ac:spMk id="23" creationId="{05F41D89-6474-A9FA-4F81-930C9525C532}"/>
          </ac:spMkLst>
        </pc:spChg>
        <pc:spChg chg="mod">
          <ac:chgData name="UCHIDA Muneaki" userId="654b8dfa-0bf2-4beb-8bc9-c8d795e32a72" providerId="ADAL" clId="{40BA9CEC-C224-439E-8F4B-74980B0CB1AF}" dt="2024-02-08T15:35:03.635" v="6103" actId="165"/>
          <ac:spMkLst>
            <pc:docMk/>
            <pc:sldMk cId="0" sldId="259"/>
            <ac:spMk id="24" creationId="{796A83EA-21AE-0515-2471-50E73B50084D}"/>
          </ac:spMkLst>
        </pc:spChg>
        <pc:spChg chg="mod">
          <ac:chgData name="UCHIDA Muneaki" userId="654b8dfa-0bf2-4beb-8bc9-c8d795e32a72" providerId="ADAL" clId="{40BA9CEC-C224-439E-8F4B-74980B0CB1AF}" dt="2024-02-08T15:31:00.090" v="6074" actId="165"/>
          <ac:spMkLst>
            <pc:docMk/>
            <pc:sldMk cId="0" sldId="259"/>
            <ac:spMk id="26" creationId="{F7FF2383-733C-09CF-8C72-551E1BC8AE11}"/>
          </ac:spMkLst>
        </pc:spChg>
        <pc:spChg chg="mod">
          <ac:chgData name="UCHIDA Muneaki" userId="654b8dfa-0bf2-4beb-8bc9-c8d795e32a72" providerId="ADAL" clId="{40BA9CEC-C224-439E-8F4B-74980B0CB1AF}" dt="2024-02-08T15:31:00.090" v="6074" actId="165"/>
          <ac:spMkLst>
            <pc:docMk/>
            <pc:sldMk cId="0" sldId="259"/>
            <ac:spMk id="27" creationId="{88F277D2-6C06-C260-7E18-D29255F654B0}"/>
          </ac:spMkLst>
        </pc:spChg>
        <pc:spChg chg="mod">
          <ac:chgData name="UCHIDA Muneaki" userId="654b8dfa-0bf2-4beb-8bc9-c8d795e32a72" providerId="ADAL" clId="{40BA9CEC-C224-439E-8F4B-74980B0CB1AF}" dt="2024-02-08T15:31:00.090" v="6074" actId="165"/>
          <ac:spMkLst>
            <pc:docMk/>
            <pc:sldMk cId="0" sldId="259"/>
            <ac:spMk id="28" creationId="{C6B437AE-0765-368B-B7BC-F92C35F1D149}"/>
          </ac:spMkLst>
        </pc:spChg>
        <pc:spChg chg="mod">
          <ac:chgData name="UCHIDA Muneaki" userId="654b8dfa-0bf2-4beb-8bc9-c8d795e32a72" providerId="ADAL" clId="{40BA9CEC-C224-439E-8F4B-74980B0CB1AF}" dt="2024-02-08T15:31:00.090" v="6074" actId="165"/>
          <ac:spMkLst>
            <pc:docMk/>
            <pc:sldMk cId="0" sldId="259"/>
            <ac:spMk id="29" creationId="{0D15AD23-AAEC-ED17-47FE-5940B7339C4C}"/>
          </ac:spMkLst>
        </pc:spChg>
        <pc:spChg chg="mod">
          <ac:chgData name="UCHIDA Muneaki" userId="654b8dfa-0bf2-4beb-8bc9-c8d795e32a72" providerId="ADAL" clId="{40BA9CEC-C224-439E-8F4B-74980B0CB1AF}" dt="2024-02-08T15:31:00.090" v="6074" actId="165"/>
          <ac:spMkLst>
            <pc:docMk/>
            <pc:sldMk cId="0" sldId="259"/>
            <ac:spMk id="30" creationId="{0EE8D55A-F519-C384-9AEF-646979898DC3}"/>
          </ac:spMkLst>
        </pc:spChg>
        <pc:spChg chg="mod">
          <ac:chgData name="UCHIDA Muneaki" userId="654b8dfa-0bf2-4beb-8bc9-c8d795e32a72" providerId="ADAL" clId="{40BA9CEC-C224-439E-8F4B-74980B0CB1AF}" dt="2024-02-08T15:31:00.090" v="6074" actId="165"/>
          <ac:spMkLst>
            <pc:docMk/>
            <pc:sldMk cId="0" sldId="259"/>
            <ac:spMk id="31" creationId="{50FEC6C1-B784-E647-6E4C-779E0ABA2D0F}"/>
          </ac:spMkLst>
        </pc:spChg>
        <pc:spChg chg="add del mod">
          <ac:chgData name="UCHIDA Muneaki" userId="654b8dfa-0bf2-4beb-8bc9-c8d795e32a72" providerId="ADAL" clId="{40BA9CEC-C224-439E-8F4B-74980B0CB1AF}" dt="2024-02-08T14:26:01.901" v="4735" actId="478"/>
          <ac:spMkLst>
            <pc:docMk/>
            <pc:sldMk cId="0" sldId="259"/>
            <ac:spMk id="32" creationId="{BA28E89B-A9EC-6D70-98D2-6303BAA9E7D9}"/>
          </ac:spMkLst>
        </pc:spChg>
        <pc:spChg chg="add mod ord topLvl">
          <ac:chgData name="UCHIDA Muneaki" userId="654b8dfa-0bf2-4beb-8bc9-c8d795e32a72" providerId="ADAL" clId="{40BA9CEC-C224-439E-8F4B-74980B0CB1AF}" dt="2024-02-08T15:38:12.305" v="6126" actId="164"/>
          <ac:spMkLst>
            <pc:docMk/>
            <pc:sldMk cId="0" sldId="259"/>
            <ac:spMk id="33" creationId="{DBF79F4B-AF17-B06A-33BE-F6DA522FB96B}"/>
          </ac:spMkLst>
        </pc:spChg>
        <pc:spChg chg="add mod ord topLvl">
          <ac:chgData name="UCHIDA Muneaki" userId="654b8dfa-0bf2-4beb-8bc9-c8d795e32a72" providerId="ADAL" clId="{40BA9CEC-C224-439E-8F4B-74980B0CB1AF}" dt="2024-02-08T15:31:17.183" v="6075" actId="164"/>
          <ac:spMkLst>
            <pc:docMk/>
            <pc:sldMk cId="0" sldId="259"/>
            <ac:spMk id="34" creationId="{2742C92F-2BF5-A262-55F2-7FA4AC0D63BC}"/>
          </ac:spMkLst>
        </pc:spChg>
        <pc:spChg chg="add mod ord topLvl">
          <ac:chgData name="UCHIDA Muneaki" userId="654b8dfa-0bf2-4beb-8bc9-c8d795e32a72" providerId="ADAL" clId="{40BA9CEC-C224-439E-8F4B-74980B0CB1AF}" dt="2024-02-08T15:31:17.183" v="6075" actId="164"/>
          <ac:spMkLst>
            <pc:docMk/>
            <pc:sldMk cId="0" sldId="259"/>
            <ac:spMk id="35" creationId="{C1F6F52C-BCF9-6FC9-DC89-CBCE594514D5}"/>
          </ac:spMkLst>
        </pc:spChg>
        <pc:spChg chg="add mod ord topLvl">
          <ac:chgData name="UCHIDA Muneaki" userId="654b8dfa-0bf2-4beb-8bc9-c8d795e32a72" providerId="ADAL" clId="{40BA9CEC-C224-439E-8F4B-74980B0CB1AF}" dt="2024-02-08T15:38:45.721" v="6129" actId="164"/>
          <ac:spMkLst>
            <pc:docMk/>
            <pc:sldMk cId="0" sldId="259"/>
            <ac:spMk id="36" creationId="{E732B906-24F4-6D2F-1AE4-380829DE0D8D}"/>
          </ac:spMkLst>
        </pc:spChg>
        <pc:spChg chg="add mod ord topLvl">
          <ac:chgData name="UCHIDA Muneaki" userId="654b8dfa-0bf2-4beb-8bc9-c8d795e32a72" providerId="ADAL" clId="{40BA9CEC-C224-439E-8F4B-74980B0CB1AF}" dt="2024-02-08T15:31:42.959" v="6077" actId="164"/>
          <ac:spMkLst>
            <pc:docMk/>
            <pc:sldMk cId="0" sldId="259"/>
            <ac:spMk id="37" creationId="{C8169A3A-A398-6744-DEE9-3638D3666DA4}"/>
          </ac:spMkLst>
        </pc:spChg>
        <pc:spChg chg="add mod ord topLvl">
          <ac:chgData name="UCHIDA Muneaki" userId="654b8dfa-0bf2-4beb-8bc9-c8d795e32a72" providerId="ADAL" clId="{40BA9CEC-C224-439E-8F4B-74980B0CB1AF}" dt="2024-02-08T15:31:42.959" v="6077" actId="164"/>
          <ac:spMkLst>
            <pc:docMk/>
            <pc:sldMk cId="0" sldId="259"/>
            <ac:spMk id="38" creationId="{3BE93C10-1321-FB2A-7DAD-C6ACD1ED13D4}"/>
          </ac:spMkLst>
        </pc:spChg>
        <pc:spChg chg="add mod ord topLvl">
          <ac:chgData name="UCHIDA Muneaki" userId="654b8dfa-0bf2-4beb-8bc9-c8d795e32a72" providerId="ADAL" clId="{40BA9CEC-C224-439E-8F4B-74980B0CB1AF}" dt="2024-02-08T15:31:42.959" v="6077" actId="164"/>
          <ac:spMkLst>
            <pc:docMk/>
            <pc:sldMk cId="0" sldId="259"/>
            <ac:spMk id="39" creationId="{E10704A2-0E2E-8A23-B817-B015715D206E}"/>
          </ac:spMkLst>
        </pc:spChg>
        <pc:spChg chg="add mod ord topLvl">
          <ac:chgData name="UCHIDA Muneaki" userId="654b8dfa-0bf2-4beb-8bc9-c8d795e32a72" providerId="ADAL" clId="{40BA9CEC-C224-439E-8F4B-74980B0CB1AF}" dt="2024-02-08T15:35:09.835" v="6104" actId="164"/>
          <ac:spMkLst>
            <pc:docMk/>
            <pc:sldMk cId="0" sldId="259"/>
            <ac:spMk id="40" creationId="{A003578A-0297-C599-E046-6CE626BBD4CC}"/>
          </ac:spMkLst>
        </pc:spChg>
        <pc:spChg chg="add mod ord topLvl">
          <ac:chgData name="UCHIDA Muneaki" userId="654b8dfa-0bf2-4beb-8bc9-c8d795e32a72" providerId="ADAL" clId="{40BA9CEC-C224-439E-8F4B-74980B0CB1AF}" dt="2024-02-08T15:37:42.406" v="6121" actId="164"/>
          <ac:spMkLst>
            <pc:docMk/>
            <pc:sldMk cId="0" sldId="259"/>
            <ac:spMk id="41" creationId="{4A5305AF-A967-EED4-7F2A-1CD21E16DAA0}"/>
          </ac:spMkLst>
        </pc:spChg>
        <pc:spChg chg="add mod ord topLvl">
          <ac:chgData name="UCHIDA Muneaki" userId="654b8dfa-0bf2-4beb-8bc9-c8d795e32a72" providerId="ADAL" clId="{40BA9CEC-C224-439E-8F4B-74980B0CB1AF}" dt="2024-02-08T15:37:42.406" v="6121" actId="164"/>
          <ac:spMkLst>
            <pc:docMk/>
            <pc:sldMk cId="0" sldId="259"/>
            <ac:spMk id="42" creationId="{1BB471A3-F0ED-BF8C-E58B-0735C2BFB47C}"/>
          </ac:spMkLst>
        </pc:spChg>
        <pc:spChg chg="add mod ord topLvl">
          <ac:chgData name="UCHIDA Muneaki" userId="654b8dfa-0bf2-4beb-8bc9-c8d795e32a72" providerId="ADAL" clId="{40BA9CEC-C224-439E-8F4B-74980B0CB1AF}" dt="2024-02-15T08:06:15.331" v="20007" actId="2085"/>
          <ac:spMkLst>
            <pc:docMk/>
            <pc:sldMk cId="0" sldId="259"/>
            <ac:spMk id="43" creationId="{1737B86C-764F-EF57-0678-589A7B8399E8}"/>
          </ac:spMkLst>
        </pc:spChg>
        <pc:spChg chg="add mod ord topLvl">
          <ac:chgData name="UCHIDA Muneaki" userId="654b8dfa-0bf2-4beb-8bc9-c8d795e32a72" providerId="ADAL" clId="{40BA9CEC-C224-439E-8F4B-74980B0CB1AF}" dt="2024-02-15T08:06:18.215" v="20008" actId="207"/>
          <ac:spMkLst>
            <pc:docMk/>
            <pc:sldMk cId="0" sldId="259"/>
            <ac:spMk id="44" creationId="{CA7410B2-979A-BEAA-F895-6DD9C50E045C}"/>
          </ac:spMkLst>
        </pc:spChg>
        <pc:spChg chg="add mod ord topLvl">
          <ac:chgData name="UCHIDA Muneaki" userId="654b8dfa-0bf2-4beb-8bc9-c8d795e32a72" providerId="ADAL" clId="{40BA9CEC-C224-439E-8F4B-74980B0CB1AF}" dt="2024-02-08T15:41:08.253" v="6137" actId="164"/>
          <ac:spMkLst>
            <pc:docMk/>
            <pc:sldMk cId="0" sldId="259"/>
            <ac:spMk id="45" creationId="{9BAB11F7-DA22-B9C3-91B0-3B73C62121FF}"/>
          </ac:spMkLst>
        </pc:spChg>
        <pc:spChg chg="add mod ord topLvl">
          <ac:chgData name="UCHIDA Muneaki" userId="654b8dfa-0bf2-4beb-8bc9-c8d795e32a72" providerId="ADAL" clId="{40BA9CEC-C224-439E-8F4B-74980B0CB1AF}" dt="2024-02-08T15:41:08.253" v="6137" actId="164"/>
          <ac:spMkLst>
            <pc:docMk/>
            <pc:sldMk cId="0" sldId="259"/>
            <ac:spMk id="46" creationId="{878603AF-4D0F-C42F-C751-7784AA785E1E}"/>
          </ac:spMkLst>
        </pc:spChg>
        <pc:spChg chg="add mod topLvl">
          <ac:chgData name="UCHIDA Muneaki" userId="654b8dfa-0bf2-4beb-8bc9-c8d795e32a72" providerId="ADAL" clId="{40BA9CEC-C224-439E-8F4B-74980B0CB1AF}" dt="2024-02-08T15:35:45.630" v="6109" actId="1076"/>
          <ac:spMkLst>
            <pc:docMk/>
            <pc:sldMk cId="0" sldId="259"/>
            <ac:spMk id="57" creationId="{452058A9-525A-1725-E4EF-0B570883A3BD}"/>
          </ac:spMkLst>
        </pc:spChg>
        <pc:spChg chg="add mod topLvl">
          <ac:chgData name="UCHIDA Muneaki" userId="654b8dfa-0bf2-4beb-8bc9-c8d795e32a72" providerId="ADAL" clId="{40BA9CEC-C224-439E-8F4B-74980B0CB1AF}" dt="2024-02-08T15:40:40.246" v="6133" actId="1076"/>
          <ac:spMkLst>
            <pc:docMk/>
            <pc:sldMk cId="0" sldId="259"/>
            <ac:spMk id="58" creationId="{FB72492B-D586-E44D-6E13-72AF1B8AD22E}"/>
          </ac:spMkLst>
        </pc:spChg>
        <pc:spChg chg="add mod topLvl">
          <ac:chgData name="UCHIDA Muneaki" userId="654b8dfa-0bf2-4beb-8bc9-c8d795e32a72" providerId="ADAL" clId="{40BA9CEC-C224-439E-8F4B-74980B0CB1AF}" dt="2024-02-08T15:31:42.959" v="6077" actId="164"/>
          <ac:spMkLst>
            <pc:docMk/>
            <pc:sldMk cId="0" sldId="259"/>
            <ac:spMk id="59" creationId="{6191248E-DD9D-2CB7-74F4-680C21719BEF}"/>
          </ac:spMkLst>
        </pc:spChg>
        <pc:spChg chg="add mod topLvl">
          <ac:chgData name="UCHIDA Muneaki" userId="654b8dfa-0bf2-4beb-8bc9-c8d795e32a72" providerId="ADAL" clId="{40BA9CEC-C224-439E-8F4B-74980B0CB1AF}" dt="2024-02-13T06:51:33.074" v="16247" actId="14100"/>
          <ac:spMkLst>
            <pc:docMk/>
            <pc:sldMk cId="0" sldId="259"/>
            <ac:spMk id="60" creationId="{7454D11B-1107-F532-9354-1273D165DD9A}"/>
          </ac:spMkLst>
        </pc:spChg>
        <pc:spChg chg="add mod topLvl">
          <ac:chgData name="UCHIDA Muneaki" userId="654b8dfa-0bf2-4beb-8bc9-c8d795e32a72" providerId="ADAL" clId="{40BA9CEC-C224-439E-8F4B-74980B0CB1AF}" dt="2024-02-13T06:51:33.074" v="16247" actId="14100"/>
          <ac:spMkLst>
            <pc:docMk/>
            <pc:sldMk cId="0" sldId="259"/>
            <ac:spMk id="61" creationId="{473F3515-4733-C020-A5C1-21934C3AFB26}"/>
          </ac:spMkLst>
        </pc:spChg>
        <pc:spChg chg="add mod topLvl">
          <ac:chgData name="UCHIDA Muneaki" userId="654b8dfa-0bf2-4beb-8bc9-c8d795e32a72" providerId="ADAL" clId="{40BA9CEC-C224-439E-8F4B-74980B0CB1AF}" dt="2024-02-08T15:31:00.090" v="6074" actId="165"/>
          <ac:spMkLst>
            <pc:docMk/>
            <pc:sldMk cId="0" sldId="259"/>
            <ac:spMk id="62" creationId="{C87F86DD-E951-97B0-1172-E2612A782C00}"/>
          </ac:spMkLst>
        </pc:spChg>
        <pc:spChg chg="add mod">
          <ac:chgData name="UCHIDA Muneaki" userId="654b8dfa-0bf2-4beb-8bc9-c8d795e32a72" providerId="ADAL" clId="{40BA9CEC-C224-439E-8F4B-74980B0CB1AF}" dt="2024-02-08T14:36:48.377" v="4897" actId="1076"/>
          <ac:spMkLst>
            <pc:docMk/>
            <pc:sldMk cId="0" sldId="259"/>
            <ac:spMk id="320" creationId="{394EEE30-EFA1-49BA-4B3B-B683E6D38DB8}"/>
          </ac:spMkLst>
        </pc:spChg>
        <pc:spChg chg="add mod">
          <ac:chgData name="UCHIDA Muneaki" userId="654b8dfa-0bf2-4beb-8bc9-c8d795e32a72" providerId="ADAL" clId="{40BA9CEC-C224-439E-8F4B-74980B0CB1AF}" dt="2024-02-08T14:46:37.685" v="4937" actId="255"/>
          <ac:spMkLst>
            <pc:docMk/>
            <pc:sldMk cId="0" sldId="259"/>
            <ac:spMk id="321" creationId="{0E024605-1A95-FAF1-F0C9-76BB0B49CA2A}"/>
          </ac:spMkLst>
        </pc:spChg>
        <pc:spChg chg="add mod">
          <ac:chgData name="UCHIDA Muneaki" userId="654b8dfa-0bf2-4beb-8bc9-c8d795e32a72" providerId="ADAL" clId="{40BA9CEC-C224-439E-8F4B-74980B0CB1AF}" dt="2024-02-08T14:50:48.695" v="4962" actId="404"/>
          <ac:spMkLst>
            <pc:docMk/>
            <pc:sldMk cId="0" sldId="259"/>
            <ac:spMk id="323" creationId="{0A1CB918-FAD2-EC78-D0D9-68DE9809F006}"/>
          </ac:spMkLst>
        </pc:spChg>
        <pc:spChg chg="mod">
          <ac:chgData name="UCHIDA Muneaki" userId="654b8dfa-0bf2-4beb-8bc9-c8d795e32a72" providerId="ADAL" clId="{40BA9CEC-C224-439E-8F4B-74980B0CB1AF}" dt="2024-02-08T14:47:50.727" v="4939" actId="1076"/>
          <ac:spMkLst>
            <pc:docMk/>
            <pc:sldMk cId="0" sldId="259"/>
            <ac:spMk id="324" creationId="{00000000-0000-0000-0000-000000000000}"/>
          </ac:spMkLst>
        </pc:spChg>
        <pc:spChg chg="mod">
          <ac:chgData name="UCHIDA Muneaki" userId="654b8dfa-0bf2-4beb-8bc9-c8d795e32a72" providerId="ADAL" clId="{40BA9CEC-C224-439E-8F4B-74980B0CB1AF}" dt="2024-02-08T14:46:00.996" v="4932" actId="20577"/>
          <ac:spMkLst>
            <pc:docMk/>
            <pc:sldMk cId="0" sldId="259"/>
            <ac:spMk id="325" creationId="{00000000-0000-0000-0000-000000000000}"/>
          </ac:spMkLst>
        </pc:spChg>
        <pc:spChg chg="del">
          <ac:chgData name="UCHIDA Muneaki" userId="654b8dfa-0bf2-4beb-8bc9-c8d795e32a72" providerId="ADAL" clId="{40BA9CEC-C224-439E-8F4B-74980B0CB1AF}" dt="2024-02-08T14:09:13.077" v="4381" actId="478"/>
          <ac:spMkLst>
            <pc:docMk/>
            <pc:sldMk cId="0" sldId="259"/>
            <ac:spMk id="326" creationId="{00000000-0000-0000-0000-000000000000}"/>
          </ac:spMkLst>
        </pc:spChg>
        <pc:spChg chg="del">
          <ac:chgData name="UCHIDA Muneaki" userId="654b8dfa-0bf2-4beb-8bc9-c8d795e32a72" providerId="ADAL" clId="{40BA9CEC-C224-439E-8F4B-74980B0CB1AF}" dt="2024-02-08T14:09:23.008" v="4390" actId="478"/>
          <ac:spMkLst>
            <pc:docMk/>
            <pc:sldMk cId="0" sldId="259"/>
            <ac:spMk id="327" creationId="{00000000-0000-0000-0000-000000000000}"/>
          </ac:spMkLst>
        </pc:spChg>
        <pc:spChg chg="del">
          <ac:chgData name="UCHIDA Muneaki" userId="654b8dfa-0bf2-4beb-8bc9-c8d795e32a72" providerId="ADAL" clId="{40BA9CEC-C224-439E-8F4B-74980B0CB1AF}" dt="2024-02-08T14:09:15.255" v="4382" actId="478"/>
          <ac:spMkLst>
            <pc:docMk/>
            <pc:sldMk cId="0" sldId="259"/>
            <ac:spMk id="328" creationId="{00000000-0000-0000-0000-000000000000}"/>
          </ac:spMkLst>
        </pc:spChg>
        <pc:spChg chg="del mod">
          <ac:chgData name="UCHIDA Muneaki" userId="654b8dfa-0bf2-4beb-8bc9-c8d795e32a72" providerId="ADAL" clId="{40BA9CEC-C224-439E-8F4B-74980B0CB1AF}" dt="2024-02-08T14:09:17.739" v="4385" actId="478"/>
          <ac:spMkLst>
            <pc:docMk/>
            <pc:sldMk cId="0" sldId="259"/>
            <ac:spMk id="329" creationId="{00000000-0000-0000-0000-000000000000}"/>
          </ac:spMkLst>
        </pc:spChg>
        <pc:spChg chg="del">
          <ac:chgData name="UCHIDA Muneaki" userId="654b8dfa-0bf2-4beb-8bc9-c8d795e32a72" providerId="ADAL" clId="{40BA9CEC-C224-439E-8F4B-74980B0CB1AF}" dt="2024-02-08T14:09:22.367" v="4389" actId="478"/>
          <ac:spMkLst>
            <pc:docMk/>
            <pc:sldMk cId="0" sldId="259"/>
            <ac:spMk id="330" creationId="{00000000-0000-0000-0000-000000000000}"/>
          </ac:spMkLst>
        </pc:spChg>
        <pc:spChg chg="del">
          <ac:chgData name="UCHIDA Muneaki" userId="654b8dfa-0bf2-4beb-8bc9-c8d795e32a72" providerId="ADAL" clId="{40BA9CEC-C224-439E-8F4B-74980B0CB1AF}" dt="2024-02-08T14:09:21.179" v="4388" actId="478"/>
          <ac:spMkLst>
            <pc:docMk/>
            <pc:sldMk cId="0" sldId="259"/>
            <ac:spMk id="331" creationId="{00000000-0000-0000-0000-000000000000}"/>
          </ac:spMkLst>
        </pc:spChg>
        <pc:spChg chg="del mod">
          <ac:chgData name="UCHIDA Muneaki" userId="654b8dfa-0bf2-4beb-8bc9-c8d795e32a72" providerId="ADAL" clId="{40BA9CEC-C224-439E-8F4B-74980B0CB1AF}" dt="2024-02-08T14:09:19.579" v="4387" actId="478"/>
          <ac:spMkLst>
            <pc:docMk/>
            <pc:sldMk cId="0" sldId="259"/>
            <ac:spMk id="332" creationId="{00000000-0000-0000-0000-000000000000}"/>
          </ac:spMkLst>
        </pc:spChg>
        <pc:spChg chg="del">
          <ac:chgData name="UCHIDA Muneaki" userId="654b8dfa-0bf2-4beb-8bc9-c8d795e32a72" providerId="ADAL" clId="{40BA9CEC-C224-439E-8F4B-74980B0CB1AF}" dt="2024-02-08T14:09:24.086" v="4391" actId="478"/>
          <ac:spMkLst>
            <pc:docMk/>
            <pc:sldMk cId="0" sldId="259"/>
            <ac:spMk id="333" creationId="{00000000-0000-0000-0000-000000000000}"/>
          </ac:spMkLst>
        </pc:spChg>
        <pc:spChg chg="add mod ord">
          <ac:chgData name="UCHIDA Muneaki" userId="654b8dfa-0bf2-4beb-8bc9-c8d795e32a72" providerId="ADAL" clId="{40BA9CEC-C224-439E-8F4B-74980B0CB1AF}" dt="2024-02-08T15:31:17.183" v="6075" actId="164"/>
          <ac:spMkLst>
            <pc:docMk/>
            <pc:sldMk cId="0" sldId="259"/>
            <ac:spMk id="335" creationId="{77561236-3BB5-3716-FAC8-A1559F946D5A}"/>
          </ac:spMkLst>
        </pc:spChg>
        <pc:spChg chg="mod">
          <ac:chgData name="UCHIDA Muneaki" userId="654b8dfa-0bf2-4beb-8bc9-c8d795e32a72" providerId="ADAL" clId="{40BA9CEC-C224-439E-8F4B-74980B0CB1AF}" dt="2024-02-13T06:51:54.448" v="16251" actId="1076"/>
          <ac:spMkLst>
            <pc:docMk/>
            <pc:sldMk cId="0" sldId="259"/>
            <ac:spMk id="381" creationId="{121A92EA-ADF7-03CC-CE7C-67522B306A67}"/>
          </ac:spMkLst>
        </pc:spChg>
        <pc:spChg chg="mod">
          <ac:chgData name="UCHIDA Muneaki" userId="654b8dfa-0bf2-4beb-8bc9-c8d795e32a72" providerId="ADAL" clId="{40BA9CEC-C224-439E-8F4B-74980B0CB1AF}" dt="2024-02-13T06:51:43.882" v="16249" actId="1076"/>
          <ac:spMkLst>
            <pc:docMk/>
            <pc:sldMk cId="0" sldId="259"/>
            <ac:spMk id="403" creationId="{1BC7BE3B-98BB-D64F-E4C7-6E02695696AE}"/>
          </ac:spMkLst>
        </pc:spChg>
        <pc:spChg chg="mod">
          <ac:chgData name="UCHIDA Muneaki" userId="654b8dfa-0bf2-4beb-8bc9-c8d795e32a72" providerId="ADAL" clId="{40BA9CEC-C224-439E-8F4B-74980B0CB1AF}" dt="2024-02-15T08:06:47.228" v="20009" actId="207"/>
          <ac:spMkLst>
            <pc:docMk/>
            <pc:sldMk cId="0" sldId="259"/>
            <ac:spMk id="404" creationId="{13D5DEF8-5D90-EED9-F53F-7DDA0115AC97}"/>
          </ac:spMkLst>
        </pc:spChg>
        <pc:spChg chg="mod">
          <ac:chgData name="UCHIDA Muneaki" userId="654b8dfa-0bf2-4beb-8bc9-c8d795e32a72" providerId="ADAL" clId="{40BA9CEC-C224-439E-8F4B-74980B0CB1AF}" dt="2024-02-13T06:51:47.557" v="16250" actId="1076"/>
          <ac:spMkLst>
            <pc:docMk/>
            <pc:sldMk cId="0" sldId="259"/>
            <ac:spMk id="406" creationId="{CC560C7B-8FBB-9169-37C9-8FA288251C38}"/>
          </ac:spMkLst>
        </pc:spChg>
        <pc:grpChg chg="add del mod">
          <ac:chgData name="UCHIDA Muneaki" userId="654b8dfa-0bf2-4beb-8bc9-c8d795e32a72" providerId="ADAL" clId="{40BA9CEC-C224-439E-8F4B-74980B0CB1AF}" dt="2024-02-08T14:21:16.610" v="4707" actId="165"/>
          <ac:grpSpMkLst>
            <pc:docMk/>
            <pc:sldMk cId="0" sldId="259"/>
            <ac:grpSpMk id="2" creationId="{95E858A1-428B-1671-5D7C-A32ADF6BFBA4}"/>
          </ac:grpSpMkLst>
        </pc:grpChg>
        <pc:grpChg chg="add mod topLvl">
          <ac:chgData name="UCHIDA Muneaki" userId="654b8dfa-0bf2-4beb-8bc9-c8d795e32a72" providerId="ADAL" clId="{40BA9CEC-C224-439E-8F4B-74980B0CB1AF}" dt="2024-02-08T15:31:17.183" v="6075" actId="164"/>
          <ac:grpSpMkLst>
            <pc:docMk/>
            <pc:sldMk cId="0" sldId="259"/>
            <ac:grpSpMk id="17" creationId="{08C3BBE4-6C1D-013E-514A-7F49018FCE06}"/>
          </ac:grpSpMkLst>
        </pc:grpChg>
        <pc:grpChg chg="add mod topLvl">
          <ac:chgData name="UCHIDA Muneaki" userId="654b8dfa-0bf2-4beb-8bc9-c8d795e32a72" providerId="ADAL" clId="{40BA9CEC-C224-439E-8F4B-74980B0CB1AF}" dt="2024-02-08T15:35:09.835" v="6104" actId="164"/>
          <ac:grpSpMkLst>
            <pc:docMk/>
            <pc:sldMk cId="0" sldId="259"/>
            <ac:grpSpMk id="18" creationId="{AE801220-7821-04B9-F8F1-31F2345C7B4D}"/>
          </ac:grpSpMkLst>
        </pc:grpChg>
        <pc:grpChg chg="add mod topLvl">
          <ac:chgData name="UCHIDA Muneaki" userId="654b8dfa-0bf2-4beb-8bc9-c8d795e32a72" providerId="ADAL" clId="{40BA9CEC-C224-439E-8F4B-74980B0CB1AF}" dt="2024-02-08T15:31:42.959" v="6077" actId="164"/>
          <ac:grpSpMkLst>
            <pc:docMk/>
            <pc:sldMk cId="0" sldId="259"/>
            <ac:grpSpMk id="25" creationId="{E4ED9B26-BF78-F45B-4991-8CFA9F44FBDD}"/>
          </ac:grpSpMkLst>
        </pc:grpChg>
        <pc:grpChg chg="add del mod">
          <ac:chgData name="UCHIDA Muneaki" userId="654b8dfa-0bf2-4beb-8bc9-c8d795e32a72" providerId="ADAL" clId="{40BA9CEC-C224-439E-8F4B-74980B0CB1AF}" dt="2024-02-08T15:31:00.090" v="6074" actId="165"/>
          <ac:grpSpMkLst>
            <pc:docMk/>
            <pc:sldMk cId="0" sldId="259"/>
            <ac:grpSpMk id="63" creationId="{1411AD9E-F169-48A8-4282-CECAF50A4B32}"/>
          </ac:grpSpMkLst>
        </pc:grpChg>
        <pc:grpChg chg="add mod">
          <ac:chgData name="UCHIDA Muneaki" userId="654b8dfa-0bf2-4beb-8bc9-c8d795e32a72" providerId="ADAL" clId="{40BA9CEC-C224-439E-8F4B-74980B0CB1AF}" dt="2024-02-08T15:38:12.305" v="6126" actId="164"/>
          <ac:grpSpMkLst>
            <pc:docMk/>
            <pc:sldMk cId="0" sldId="259"/>
            <ac:grpSpMk id="336" creationId="{8565774E-BB54-596F-A238-8C0D486D7F25}"/>
          </ac:grpSpMkLst>
        </pc:grpChg>
        <pc:grpChg chg="add del mod">
          <ac:chgData name="UCHIDA Muneaki" userId="654b8dfa-0bf2-4beb-8bc9-c8d795e32a72" providerId="ADAL" clId="{40BA9CEC-C224-439E-8F4B-74980B0CB1AF}" dt="2024-02-08T15:34:05.439" v="6099" actId="165"/>
          <ac:grpSpMkLst>
            <pc:docMk/>
            <pc:sldMk cId="0" sldId="259"/>
            <ac:grpSpMk id="337" creationId="{914B6BB6-43F2-1013-E183-E1E34E4A40FD}"/>
          </ac:grpSpMkLst>
        </pc:grpChg>
        <pc:grpChg chg="add mod">
          <ac:chgData name="UCHIDA Muneaki" userId="654b8dfa-0bf2-4beb-8bc9-c8d795e32a72" providerId="ADAL" clId="{40BA9CEC-C224-439E-8F4B-74980B0CB1AF}" dt="2024-02-08T15:41:08.253" v="6137" actId="164"/>
          <ac:grpSpMkLst>
            <pc:docMk/>
            <pc:sldMk cId="0" sldId="259"/>
            <ac:grpSpMk id="338" creationId="{9DE07E0C-D65E-709F-A25B-CBB93EFD2B94}"/>
          </ac:grpSpMkLst>
        </pc:grpChg>
        <pc:grpChg chg="add del mod">
          <ac:chgData name="UCHIDA Muneaki" userId="654b8dfa-0bf2-4beb-8bc9-c8d795e32a72" providerId="ADAL" clId="{40BA9CEC-C224-439E-8F4B-74980B0CB1AF}" dt="2024-02-08T15:35:03.635" v="6103" actId="165"/>
          <ac:grpSpMkLst>
            <pc:docMk/>
            <pc:sldMk cId="0" sldId="259"/>
            <ac:grpSpMk id="339" creationId="{EE85FF31-507D-FBCF-9D07-3115233CDDAD}"/>
          </ac:grpSpMkLst>
        </pc:grpChg>
        <pc:grpChg chg="add mod">
          <ac:chgData name="UCHIDA Muneaki" userId="654b8dfa-0bf2-4beb-8bc9-c8d795e32a72" providerId="ADAL" clId="{40BA9CEC-C224-439E-8F4B-74980B0CB1AF}" dt="2024-02-08T15:37:42.406" v="6121" actId="164"/>
          <ac:grpSpMkLst>
            <pc:docMk/>
            <pc:sldMk cId="0" sldId="259"/>
            <ac:grpSpMk id="340" creationId="{7AB5A188-EAB3-83DA-DD85-5ED82DC24B91}"/>
          </ac:grpSpMkLst>
        </pc:grpChg>
        <pc:grpChg chg="add mod">
          <ac:chgData name="UCHIDA Muneaki" userId="654b8dfa-0bf2-4beb-8bc9-c8d795e32a72" providerId="ADAL" clId="{40BA9CEC-C224-439E-8F4B-74980B0CB1AF}" dt="2024-02-08T15:37:42.406" v="6121" actId="164"/>
          <ac:grpSpMkLst>
            <pc:docMk/>
            <pc:sldMk cId="0" sldId="259"/>
            <ac:grpSpMk id="341" creationId="{893B21DD-F656-354A-7776-9606BC073382}"/>
          </ac:grpSpMkLst>
        </pc:grpChg>
        <pc:grpChg chg="add mod">
          <ac:chgData name="UCHIDA Muneaki" userId="654b8dfa-0bf2-4beb-8bc9-c8d795e32a72" providerId="ADAL" clId="{40BA9CEC-C224-439E-8F4B-74980B0CB1AF}" dt="2024-02-08T15:38:45.721" v="6129" actId="164"/>
          <ac:grpSpMkLst>
            <pc:docMk/>
            <pc:sldMk cId="0" sldId="259"/>
            <ac:grpSpMk id="342" creationId="{8A56C2C5-DA19-32C8-AF3F-DB903B8174B3}"/>
          </ac:grpSpMkLst>
        </pc:grpChg>
        <pc:grpChg chg="add mod">
          <ac:chgData name="UCHIDA Muneaki" userId="654b8dfa-0bf2-4beb-8bc9-c8d795e32a72" providerId="ADAL" clId="{40BA9CEC-C224-439E-8F4B-74980B0CB1AF}" dt="2024-02-08T15:38:45.721" v="6129" actId="164"/>
          <ac:grpSpMkLst>
            <pc:docMk/>
            <pc:sldMk cId="0" sldId="259"/>
            <ac:grpSpMk id="343" creationId="{228334C3-D254-3327-EBD2-EE1E9D4ABE59}"/>
          </ac:grpSpMkLst>
        </pc:grpChg>
        <pc:grpChg chg="add mod">
          <ac:chgData name="UCHIDA Muneaki" userId="654b8dfa-0bf2-4beb-8bc9-c8d795e32a72" providerId="ADAL" clId="{40BA9CEC-C224-439E-8F4B-74980B0CB1AF}" dt="2024-02-08T15:41:08.253" v="6137" actId="164"/>
          <ac:grpSpMkLst>
            <pc:docMk/>
            <pc:sldMk cId="0" sldId="259"/>
            <ac:grpSpMk id="344" creationId="{60DF36BD-5F87-E321-BE05-25A9A4A4CDA3}"/>
          </ac:grpSpMkLst>
        </pc:grpChg>
        <pc:cxnChg chg="add del mod">
          <ac:chgData name="UCHIDA Muneaki" userId="654b8dfa-0bf2-4beb-8bc9-c8d795e32a72" providerId="ADAL" clId="{40BA9CEC-C224-439E-8F4B-74980B0CB1AF}" dt="2024-02-08T15:14:27.931" v="5005" actId="478"/>
          <ac:cxnSpMkLst>
            <pc:docMk/>
            <pc:sldMk cId="0" sldId="259"/>
            <ac:cxnSpMk id="48" creationId="{FC8041D6-923A-FC9E-5CB0-963F5409C439}"/>
          </ac:cxnSpMkLst>
        </pc:cxnChg>
        <pc:cxnChg chg="add mod topLvl">
          <ac:chgData name="UCHIDA Muneaki" userId="654b8dfa-0bf2-4beb-8bc9-c8d795e32a72" providerId="ADAL" clId="{40BA9CEC-C224-439E-8F4B-74980B0CB1AF}" dt="2024-02-08T15:35:09.835" v="6104" actId="164"/>
          <ac:cxnSpMkLst>
            <pc:docMk/>
            <pc:sldMk cId="0" sldId="259"/>
            <ac:cxnSpMk id="49" creationId="{BCBFC2BC-4766-C125-08DB-C9535CE5DBEB}"/>
          </ac:cxnSpMkLst>
        </pc:cxnChg>
        <pc:cxnChg chg="add mod topLvl">
          <ac:chgData name="UCHIDA Muneaki" userId="654b8dfa-0bf2-4beb-8bc9-c8d795e32a72" providerId="ADAL" clId="{40BA9CEC-C224-439E-8F4B-74980B0CB1AF}" dt="2024-02-08T15:35:09.835" v="6104" actId="164"/>
          <ac:cxnSpMkLst>
            <pc:docMk/>
            <pc:sldMk cId="0" sldId="259"/>
            <ac:cxnSpMk id="50" creationId="{52632207-E9D9-DFA2-F748-55C426A6BC5B}"/>
          </ac:cxnSpMkLst>
        </pc:cxnChg>
        <pc:cxnChg chg="add mod topLvl">
          <ac:chgData name="UCHIDA Muneaki" userId="654b8dfa-0bf2-4beb-8bc9-c8d795e32a72" providerId="ADAL" clId="{40BA9CEC-C224-439E-8F4B-74980B0CB1AF}" dt="2024-02-08T15:31:42.959" v="6077" actId="164"/>
          <ac:cxnSpMkLst>
            <pc:docMk/>
            <pc:sldMk cId="0" sldId="259"/>
            <ac:cxnSpMk id="51" creationId="{896ECC16-E718-A047-43B3-56C2046983C4}"/>
          </ac:cxnSpMkLst>
        </pc:cxnChg>
        <pc:cxnChg chg="add mod topLvl">
          <ac:chgData name="UCHIDA Muneaki" userId="654b8dfa-0bf2-4beb-8bc9-c8d795e32a72" providerId="ADAL" clId="{40BA9CEC-C224-439E-8F4B-74980B0CB1AF}" dt="2024-02-08T15:31:17.183" v="6075" actId="164"/>
          <ac:cxnSpMkLst>
            <pc:docMk/>
            <pc:sldMk cId="0" sldId="259"/>
            <ac:cxnSpMk id="52" creationId="{BD69DC42-7F4E-F912-7DD5-A221FF02628F}"/>
          </ac:cxnSpMkLst>
        </pc:cxnChg>
        <pc:cxnChg chg="add mod topLvl">
          <ac:chgData name="UCHIDA Muneaki" userId="654b8dfa-0bf2-4beb-8bc9-c8d795e32a72" providerId="ADAL" clId="{40BA9CEC-C224-439E-8F4B-74980B0CB1AF}" dt="2024-02-08T15:31:17.183" v="6075" actId="164"/>
          <ac:cxnSpMkLst>
            <pc:docMk/>
            <pc:sldMk cId="0" sldId="259"/>
            <ac:cxnSpMk id="55" creationId="{C08444F4-78EC-39B8-88F5-4719B0F93E2E}"/>
          </ac:cxnSpMkLst>
        </pc:cxnChg>
        <pc:cxnChg chg="add mod topLvl">
          <ac:chgData name="UCHIDA Muneaki" userId="654b8dfa-0bf2-4beb-8bc9-c8d795e32a72" providerId="ADAL" clId="{40BA9CEC-C224-439E-8F4B-74980B0CB1AF}" dt="2024-02-08T15:31:42.959" v="6077" actId="164"/>
          <ac:cxnSpMkLst>
            <pc:docMk/>
            <pc:sldMk cId="0" sldId="259"/>
            <ac:cxnSpMk id="56" creationId="{862C5FA8-EF95-1637-8522-3F5F9C1BCF4B}"/>
          </ac:cxnSpMkLst>
        </pc:cxnChg>
      </pc:sldChg>
      <pc:sldChg chg="del">
        <pc:chgData name="UCHIDA Muneaki" userId="654b8dfa-0bf2-4beb-8bc9-c8d795e32a72" providerId="ADAL" clId="{40BA9CEC-C224-439E-8F4B-74980B0CB1AF}" dt="2024-02-08T16:55:01.326" v="8408" actId="47"/>
        <pc:sldMkLst>
          <pc:docMk/>
          <pc:sldMk cId="0" sldId="260"/>
        </pc:sldMkLst>
      </pc:sldChg>
      <pc:sldChg chg="del">
        <pc:chgData name="UCHIDA Muneaki" userId="654b8dfa-0bf2-4beb-8bc9-c8d795e32a72" providerId="ADAL" clId="{40BA9CEC-C224-439E-8F4B-74980B0CB1AF}" dt="2024-02-08T16:55:16.489" v="8409" actId="47"/>
        <pc:sldMkLst>
          <pc:docMk/>
          <pc:sldMk cId="0" sldId="261"/>
        </pc:sldMkLst>
      </pc:sldChg>
      <pc:sldChg chg="addSp delSp modSp mod delAnim modAnim modNotes modNotesTx">
        <pc:chgData name="UCHIDA Muneaki" userId="654b8dfa-0bf2-4beb-8bc9-c8d795e32a72" providerId="ADAL" clId="{40BA9CEC-C224-439E-8F4B-74980B0CB1AF}" dt="2024-02-15T13:56:00.061" v="22546" actId="5793"/>
        <pc:sldMkLst>
          <pc:docMk/>
          <pc:sldMk cId="0" sldId="262"/>
        </pc:sldMkLst>
        <pc:spChg chg="add mod">
          <ac:chgData name="UCHIDA Muneaki" userId="654b8dfa-0bf2-4beb-8bc9-c8d795e32a72" providerId="ADAL" clId="{40BA9CEC-C224-439E-8F4B-74980B0CB1AF}" dt="2024-02-15T09:15:06.330" v="20630" actId="164"/>
          <ac:spMkLst>
            <pc:docMk/>
            <pc:sldMk cId="0" sldId="262"/>
            <ac:spMk id="2" creationId="{54AADB18-9D6C-7D95-BE6E-0D98FE7214F7}"/>
          </ac:spMkLst>
        </pc:spChg>
        <pc:spChg chg="add mod">
          <ac:chgData name="UCHIDA Muneaki" userId="654b8dfa-0bf2-4beb-8bc9-c8d795e32a72" providerId="ADAL" clId="{40BA9CEC-C224-439E-8F4B-74980B0CB1AF}" dt="2024-02-15T09:31:00.768" v="21056" actId="207"/>
          <ac:spMkLst>
            <pc:docMk/>
            <pc:sldMk cId="0" sldId="262"/>
            <ac:spMk id="3" creationId="{C2AEEB59-DC4E-6162-2245-C30D6CC8C942}"/>
          </ac:spMkLst>
        </pc:spChg>
        <pc:spChg chg="add mod">
          <ac:chgData name="UCHIDA Muneaki" userId="654b8dfa-0bf2-4beb-8bc9-c8d795e32a72" providerId="ADAL" clId="{40BA9CEC-C224-439E-8F4B-74980B0CB1AF}" dt="2024-02-15T09:33:48.927" v="21185" actId="767"/>
          <ac:spMkLst>
            <pc:docMk/>
            <pc:sldMk cId="0" sldId="262"/>
            <ac:spMk id="5" creationId="{07C9AADB-4691-9C0A-5CD9-329AF005C91D}"/>
          </ac:spMkLst>
        </pc:spChg>
        <pc:spChg chg="add mod ord">
          <ac:chgData name="UCHIDA Muneaki" userId="654b8dfa-0bf2-4beb-8bc9-c8d795e32a72" providerId="ADAL" clId="{40BA9CEC-C224-439E-8F4B-74980B0CB1AF}" dt="2024-02-15T09:38:22.921" v="21466" actId="164"/>
          <ac:spMkLst>
            <pc:docMk/>
            <pc:sldMk cId="0" sldId="262"/>
            <ac:spMk id="6" creationId="{E34B2417-6DDE-6D1A-D301-1855D256E87C}"/>
          </ac:spMkLst>
        </pc:spChg>
        <pc:spChg chg="add mod">
          <ac:chgData name="UCHIDA Muneaki" userId="654b8dfa-0bf2-4beb-8bc9-c8d795e32a72" providerId="ADAL" clId="{40BA9CEC-C224-439E-8F4B-74980B0CB1AF}" dt="2024-02-15T09:38:22.921" v="21466" actId="164"/>
          <ac:spMkLst>
            <pc:docMk/>
            <pc:sldMk cId="0" sldId="262"/>
            <ac:spMk id="7" creationId="{5B37FE53-FA60-0D63-F9C2-A2F1BC311BCB}"/>
          </ac:spMkLst>
        </pc:spChg>
        <pc:spChg chg="mod">
          <ac:chgData name="UCHIDA Muneaki" userId="654b8dfa-0bf2-4beb-8bc9-c8d795e32a72" providerId="ADAL" clId="{40BA9CEC-C224-439E-8F4B-74980B0CB1AF}" dt="2024-02-08T17:03:12.574" v="9201"/>
          <ac:spMkLst>
            <pc:docMk/>
            <pc:sldMk cId="0" sldId="262"/>
            <ac:spMk id="463" creationId="{00000000-0000-0000-0000-000000000000}"/>
          </ac:spMkLst>
        </pc:spChg>
        <pc:spChg chg="mod">
          <ac:chgData name="UCHIDA Muneaki" userId="654b8dfa-0bf2-4beb-8bc9-c8d795e32a72" providerId="ADAL" clId="{40BA9CEC-C224-439E-8F4B-74980B0CB1AF}" dt="2024-02-15T09:35:11.284" v="21325" actId="1076"/>
          <ac:spMkLst>
            <pc:docMk/>
            <pc:sldMk cId="0" sldId="262"/>
            <ac:spMk id="464" creationId="{00000000-0000-0000-0000-000000000000}"/>
          </ac:spMkLst>
        </pc:spChg>
        <pc:spChg chg="mod">
          <ac:chgData name="UCHIDA Muneaki" userId="654b8dfa-0bf2-4beb-8bc9-c8d795e32a72" providerId="ADAL" clId="{40BA9CEC-C224-439E-8F4B-74980B0CB1AF}" dt="2024-02-08T16:59:50.191" v="8725" actId="14100"/>
          <ac:spMkLst>
            <pc:docMk/>
            <pc:sldMk cId="0" sldId="262"/>
            <ac:spMk id="466" creationId="{00000000-0000-0000-0000-000000000000}"/>
          </ac:spMkLst>
        </pc:spChg>
        <pc:spChg chg="mod">
          <ac:chgData name="UCHIDA Muneaki" userId="654b8dfa-0bf2-4beb-8bc9-c8d795e32a72" providerId="ADAL" clId="{40BA9CEC-C224-439E-8F4B-74980B0CB1AF}" dt="2024-02-08T17:35:09.492" v="10241" actId="20577"/>
          <ac:spMkLst>
            <pc:docMk/>
            <pc:sldMk cId="0" sldId="262"/>
            <ac:spMk id="467" creationId="{00000000-0000-0000-0000-000000000000}"/>
          </ac:spMkLst>
        </pc:spChg>
        <pc:grpChg chg="add del mod">
          <ac:chgData name="UCHIDA Muneaki" userId="654b8dfa-0bf2-4beb-8bc9-c8d795e32a72" providerId="ADAL" clId="{40BA9CEC-C224-439E-8F4B-74980B0CB1AF}" dt="2024-02-15T09:32:08.976" v="21079" actId="478"/>
          <ac:grpSpMkLst>
            <pc:docMk/>
            <pc:sldMk cId="0" sldId="262"/>
            <ac:grpSpMk id="4" creationId="{E063F7ED-4093-686F-B006-37D9992F7035}"/>
          </ac:grpSpMkLst>
        </pc:grpChg>
        <pc:grpChg chg="add mod">
          <ac:chgData name="UCHIDA Muneaki" userId="654b8dfa-0bf2-4beb-8bc9-c8d795e32a72" providerId="ADAL" clId="{40BA9CEC-C224-439E-8F4B-74980B0CB1AF}" dt="2024-02-15T09:38:22.921" v="21466" actId="164"/>
          <ac:grpSpMkLst>
            <pc:docMk/>
            <pc:sldMk cId="0" sldId="262"/>
            <ac:grpSpMk id="8" creationId="{B652ADF9-BB36-CDE6-62EF-2C622CDB885A}"/>
          </ac:grpSpMkLst>
        </pc:grpChg>
      </pc:sldChg>
      <pc:sldChg chg="addSp delSp modSp mod delAnim modAnim modNotes modNotesTx">
        <pc:chgData name="UCHIDA Muneaki" userId="654b8dfa-0bf2-4beb-8bc9-c8d795e32a72" providerId="ADAL" clId="{40BA9CEC-C224-439E-8F4B-74980B0CB1AF}" dt="2024-02-15T09:53:28.928" v="21787" actId="20577"/>
        <pc:sldMkLst>
          <pc:docMk/>
          <pc:sldMk cId="0" sldId="263"/>
        </pc:sldMkLst>
        <pc:spChg chg="mod">
          <ac:chgData name="UCHIDA Muneaki" userId="654b8dfa-0bf2-4beb-8bc9-c8d795e32a72" providerId="ADAL" clId="{40BA9CEC-C224-439E-8F4B-74980B0CB1AF}" dt="2024-02-15T09:42:30.686" v="21477"/>
          <ac:spMkLst>
            <pc:docMk/>
            <pc:sldMk cId="0" sldId="263"/>
            <ac:spMk id="7" creationId="{D539CE15-FBBE-D6FB-8B0B-3EC2B707FD60}"/>
          </ac:spMkLst>
        </pc:spChg>
        <pc:spChg chg="mod">
          <ac:chgData name="UCHIDA Muneaki" userId="654b8dfa-0bf2-4beb-8bc9-c8d795e32a72" providerId="ADAL" clId="{40BA9CEC-C224-439E-8F4B-74980B0CB1AF}" dt="2024-02-15T09:42:30.686" v="21477"/>
          <ac:spMkLst>
            <pc:docMk/>
            <pc:sldMk cId="0" sldId="263"/>
            <ac:spMk id="8" creationId="{8479E8E8-F985-0C37-CF91-08ED97F09154}"/>
          </ac:spMkLst>
        </pc:spChg>
        <pc:spChg chg="mod">
          <ac:chgData name="UCHIDA Muneaki" userId="654b8dfa-0bf2-4beb-8bc9-c8d795e32a72" providerId="ADAL" clId="{40BA9CEC-C224-439E-8F4B-74980B0CB1AF}" dt="2024-02-15T09:42:30.686" v="21477"/>
          <ac:spMkLst>
            <pc:docMk/>
            <pc:sldMk cId="0" sldId="263"/>
            <ac:spMk id="9" creationId="{46078B47-AF1A-C419-8223-A2F6A0D1D403}"/>
          </ac:spMkLst>
        </pc:spChg>
        <pc:spChg chg="mod">
          <ac:chgData name="UCHIDA Muneaki" userId="654b8dfa-0bf2-4beb-8bc9-c8d795e32a72" providerId="ADAL" clId="{40BA9CEC-C224-439E-8F4B-74980B0CB1AF}" dt="2024-02-15T09:42:30.686" v="21477"/>
          <ac:spMkLst>
            <pc:docMk/>
            <pc:sldMk cId="0" sldId="263"/>
            <ac:spMk id="10" creationId="{962F2E88-E298-9699-6B47-35063BD51490}"/>
          </ac:spMkLst>
        </pc:spChg>
        <pc:spChg chg="mod">
          <ac:chgData name="UCHIDA Muneaki" userId="654b8dfa-0bf2-4beb-8bc9-c8d795e32a72" providerId="ADAL" clId="{40BA9CEC-C224-439E-8F4B-74980B0CB1AF}" dt="2024-02-15T09:42:30.686" v="21477"/>
          <ac:spMkLst>
            <pc:docMk/>
            <pc:sldMk cId="0" sldId="263"/>
            <ac:spMk id="11" creationId="{97F22004-1C25-FBA6-82C7-F045FE7649D1}"/>
          </ac:spMkLst>
        </pc:spChg>
        <pc:spChg chg="mod">
          <ac:chgData name="UCHIDA Muneaki" userId="654b8dfa-0bf2-4beb-8bc9-c8d795e32a72" providerId="ADAL" clId="{40BA9CEC-C224-439E-8F4B-74980B0CB1AF}" dt="2024-02-15T09:42:30.686" v="21477"/>
          <ac:spMkLst>
            <pc:docMk/>
            <pc:sldMk cId="0" sldId="263"/>
            <ac:spMk id="12" creationId="{8B5A4AB4-8CC5-1E37-35BD-6BDF737A425C}"/>
          </ac:spMkLst>
        </pc:spChg>
        <pc:spChg chg="mod">
          <ac:chgData name="UCHIDA Muneaki" userId="654b8dfa-0bf2-4beb-8bc9-c8d795e32a72" providerId="ADAL" clId="{40BA9CEC-C224-439E-8F4B-74980B0CB1AF}" dt="2024-02-15T09:42:30.686" v="21477"/>
          <ac:spMkLst>
            <pc:docMk/>
            <pc:sldMk cId="0" sldId="263"/>
            <ac:spMk id="13" creationId="{FD4D54EC-3AB9-5F43-5551-00A3627CA6CD}"/>
          </ac:spMkLst>
        </pc:spChg>
        <pc:spChg chg="mod">
          <ac:chgData name="UCHIDA Muneaki" userId="654b8dfa-0bf2-4beb-8bc9-c8d795e32a72" providerId="ADAL" clId="{40BA9CEC-C224-439E-8F4B-74980B0CB1AF}" dt="2024-02-15T09:42:30.686" v="21477"/>
          <ac:spMkLst>
            <pc:docMk/>
            <pc:sldMk cId="0" sldId="263"/>
            <ac:spMk id="14" creationId="{E7B8F687-D437-56BB-61B3-FB4AB343C10D}"/>
          </ac:spMkLst>
        </pc:spChg>
        <pc:spChg chg="mod">
          <ac:chgData name="UCHIDA Muneaki" userId="654b8dfa-0bf2-4beb-8bc9-c8d795e32a72" providerId="ADAL" clId="{40BA9CEC-C224-439E-8F4B-74980B0CB1AF}" dt="2024-02-15T09:42:30.686" v="21477"/>
          <ac:spMkLst>
            <pc:docMk/>
            <pc:sldMk cId="0" sldId="263"/>
            <ac:spMk id="15" creationId="{84DDC4F7-7557-60DD-D584-ED28327784BA}"/>
          </ac:spMkLst>
        </pc:spChg>
        <pc:spChg chg="mod">
          <ac:chgData name="UCHIDA Muneaki" userId="654b8dfa-0bf2-4beb-8bc9-c8d795e32a72" providerId="ADAL" clId="{40BA9CEC-C224-439E-8F4B-74980B0CB1AF}" dt="2024-02-15T09:42:30.686" v="21477"/>
          <ac:spMkLst>
            <pc:docMk/>
            <pc:sldMk cId="0" sldId="263"/>
            <ac:spMk id="16" creationId="{1EAF00AB-0A79-D3AA-45BE-C612087116D3}"/>
          </ac:spMkLst>
        </pc:spChg>
        <pc:spChg chg="mod">
          <ac:chgData name="UCHIDA Muneaki" userId="654b8dfa-0bf2-4beb-8bc9-c8d795e32a72" providerId="ADAL" clId="{40BA9CEC-C224-439E-8F4B-74980B0CB1AF}" dt="2024-02-15T09:42:30.686" v="21477"/>
          <ac:spMkLst>
            <pc:docMk/>
            <pc:sldMk cId="0" sldId="263"/>
            <ac:spMk id="18" creationId="{46C3E33B-8FF1-D586-7962-1F25A7541ED1}"/>
          </ac:spMkLst>
        </pc:spChg>
        <pc:spChg chg="mod">
          <ac:chgData name="UCHIDA Muneaki" userId="654b8dfa-0bf2-4beb-8bc9-c8d795e32a72" providerId="ADAL" clId="{40BA9CEC-C224-439E-8F4B-74980B0CB1AF}" dt="2024-02-15T09:42:30.686" v="21477"/>
          <ac:spMkLst>
            <pc:docMk/>
            <pc:sldMk cId="0" sldId="263"/>
            <ac:spMk id="25" creationId="{6843F0A3-FFDC-E458-8643-F7156F7BE165}"/>
          </ac:spMkLst>
        </pc:spChg>
        <pc:spChg chg="mod">
          <ac:chgData name="UCHIDA Muneaki" userId="654b8dfa-0bf2-4beb-8bc9-c8d795e32a72" providerId="ADAL" clId="{40BA9CEC-C224-439E-8F4B-74980B0CB1AF}" dt="2024-02-15T09:42:30.686" v="21477"/>
          <ac:spMkLst>
            <pc:docMk/>
            <pc:sldMk cId="0" sldId="263"/>
            <ac:spMk id="26" creationId="{B67A1CCC-8DA8-4228-05D8-150A142157F9}"/>
          </ac:spMkLst>
        </pc:spChg>
        <pc:spChg chg="mod">
          <ac:chgData name="UCHIDA Muneaki" userId="654b8dfa-0bf2-4beb-8bc9-c8d795e32a72" providerId="ADAL" clId="{40BA9CEC-C224-439E-8F4B-74980B0CB1AF}" dt="2024-02-15T09:42:30.686" v="21477"/>
          <ac:spMkLst>
            <pc:docMk/>
            <pc:sldMk cId="0" sldId="263"/>
            <ac:spMk id="27" creationId="{420F6ADF-A335-F298-2010-E32085F56E4B}"/>
          </ac:spMkLst>
        </pc:spChg>
        <pc:spChg chg="mod">
          <ac:chgData name="UCHIDA Muneaki" userId="654b8dfa-0bf2-4beb-8bc9-c8d795e32a72" providerId="ADAL" clId="{40BA9CEC-C224-439E-8F4B-74980B0CB1AF}" dt="2024-02-15T09:42:30.686" v="21477"/>
          <ac:spMkLst>
            <pc:docMk/>
            <pc:sldMk cId="0" sldId="263"/>
            <ac:spMk id="28" creationId="{235C4DF4-3ECC-A165-2B30-467D874055B0}"/>
          </ac:spMkLst>
        </pc:spChg>
        <pc:spChg chg="mod">
          <ac:chgData name="UCHIDA Muneaki" userId="654b8dfa-0bf2-4beb-8bc9-c8d795e32a72" providerId="ADAL" clId="{40BA9CEC-C224-439E-8F4B-74980B0CB1AF}" dt="2024-02-15T09:42:30.686" v="21477"/>
          <ac:spMkLst>
            <pc:docMk/>
            <pc:sldMk cId="0" sldId="263"/>
            <ac:spMk id="29" creationId="{D6C81238-89D6-BDEB-8654-1FB264673BDD}"/>
          </ac:spMkLst>
        </pc:spChg>
        <pc:spChg chg="mod">
          <ac:chgData name="UCHIDA Muneaki" userId="654b8dfa-0bf2-4beb-8bc9-c8d795e32a72" providerId="ADAL" clId="{40BA9CEC-C224-439E-8F4B-74980B0CB1AF}" dt="2024-02-15T09:42:30.686" v="21477"/>
          <ac:spMkLst>
            <pc:docMk/>
            <pc:sldMk cId="0" sldId="263"/>
            <ac:spMk id="30" creationId="{7B14A2E6-B4C6-8F98-A8BE-E0386FAA040B}"/>
          </ac:spMkLst>
        </pc:spChg>
        <pc:spChg chg="mod">
          <ac:chgData name="UCHIDA Muneaki" userId="654b8dfa-0bf2-4beb-8bc9-c8d795e32a72" providerId="ADAL" clId="{40BA9CEC-C224-439E-8F4B-74980B0CB1AF}" dt="2024-02-15T09:42:30.686" v="21477"/>
          <ac:spMkLst>
            <pc:docMk/>
            <pc:sldMk cId="0" sldId="263"/>
            <ac:spMk id="31" creationId="{47708B25-9520-97DB-825E-6259F794C87F}"/>
          </ac:spMkLst>
        </pc:spChg>
        <pc:spChg chg="mod">
          <ac:chgData name="UCHIDA Muneaki" userId="654b8dfa-0bf2-4beb-8bc9-c8d795e32a72" providerId="ADAL" clId="{40BA9CEC-C224-439E-8F4B-74980B0CB1AF}" dt="2024-02-15T09:42:30.686" v="21477"/>
          <ac:spMkLst>
            <pc:docMk/>
            <pc:sldMk cId="0" sldId="263"/>
            <ac:spMk id="32" creationId="{7FE3334F-7D4E-5012-6657-9A6E2D3DC45A}"/>
          </ac:spMkLst>
        </pc:spChg>
        <pc:spChg chg="mod">
          <ac:chgData name="UCHIDA Muneaki" userId="654b8dfa-0bf2-4beb-8bc9-c8d795e32a72" providerId="ADAL" clId="{40BA9CEC-C224-439E-8F4B-74980B0CB1AF}" dt="2024-02-15T09:42:30.686" v="21477"/>
          <ac:spMkLst>
            <pc:docMk/>
            <pc:sldMk cId="0" sldId="263"/>
            <ac:spMk id="33" creationId="{CC22EA12-C679-2DC5-65FB-BBCF7343DB4E}"/>
          </ac:spMkLst>
        </pc:spChg>
        <pc:spChg chg="mod">
          <ac:chgData name="UCHIDA Muneaki" userId="654b8dfa-0bf2-4beb-8bc9-c8d795e32a72" providerId="ADAL" clId="{40BA9CEC-C224-439E-8F4B-74980B0CB1AF}" dt="2024-02-15T09:42:30.686" v="21477"/>
          <ac:spMkLst>
            <pc:docMk/>
            <pc:sldMk cId="0" sldId="263"/>
            <ac:spMk id="34" creationId="{FF3403CE-F64B-71CC-BE9E-D5FE96589A0F}"/>
          </ac:spMkLst>
        </pc:spChg>
        <pc:spChg chg="mod">
          <ac:chgData name="UCHIDA Muneaki" userId="654b8dfa-0bf2-4beb-8bc9-c8d795e32a72" providerId="ADAL" clId="{40BA9CEC-C224-439E-8F4B-74980B0CB1AF}" dt="2024-02-15T09:42:30.686" v="21477"/>
          <ac:spMkLst>
            <pc:docMk/>
            <pc:sldMk cId="0" sldId="263"/>
            <ac:spMk id="35" creationId="{2547A38C-5412-9464-6E25-3218278ADD5E}"/>
          </ac:spMkLst>
        </pc:spChg>
        <pc:spChg chg="mod">
          <ac:chgData name="UCHIDA Muneaki" userId="654b8dfa-0bf2-4beb-8bc9-c8d795e32a72" providerId="ADAL" clId="{40BA9CEC-C224-439E-8F4B-74980B0CB1AF}" dt="2024-02-15T09:42:30.686" v="21477"/>
          <ac:spMkLst>
            <pc:docMk/>
            <pc:sldMk cId="0" sldId="263"/>
            <ac:spMk id="36" creationId="{C8E141FD-C5E0-2076-E571-D842A5FACB35}"/>
          </ac:spMkLst>
        </pc:spChg>
        <pc:spChg chg="mod">
          <ac:chgData name="UCHIDA Muneaki" userId="654b8dfa-0bf2-4beb-8bc9-c8d795e32a72" providerId="ADAL" clId="{40BA9CEC-C224-439E-8F4B-74980B0CB1AF}" dt="2024-02-15T09:42:30.686" v="21477"/>
          <ac:spMkLst>
            <pc:docMk/>
            <pc:sldMk cId="0" sldId="263"/>
            <ac:spMk id="37" creationId="{23DF8210-3C0F-39A1-3557-6608865496A6}"/>
          </ac:spMkLst>
        </pc:spChg>
        <pc:spChg chg="mod">
          <ac:chgData name="UCHIDA Muneaki" userId="654b8dfa-0bf2-4beb-8bc9-c8d795e32a72" providerId="ADAL" clId="{40BA9CEC-C224-439E-8F4B-74980B0CB1AF}" dt="2024-02-15T09:42:30.686" v="21477"/>
          <ac:spMkLst>
            <pc:docMk/>
            <pc:sldMk cId="0" sldId="263"/>
            <ac:spMk id="38" creationId="{4E390695-444F-F2D2-0150-AF42A0CEB891}"/>
          </ac:spMkLst>
        </pc:spChg>
        <pc:spChg chg="mod">
          <ac:chgData name="UCHIDA Muneaki" userId="654b8dfa-0bf2-4beb-8bc9-c8d795e32a72" providerId="ADAL" clId="{40BA9CEC-C224-439E-8F4B-74980B0CB1AF}" dt="2024-02-15T09:42:30.686" v="21477"/>
          <ac:spMkLst>
            <pc:docMk/>
            <pc:sldMk cId="0" sldId="263"/>
            <ac:spMk id="39" creationId="{C8A67871-858D-6F2A-8700-803338522163}"/>
          </ac:spMkLst>
        </pc:spChg>
        <pc:spChg chg="mod">
          <ac:chgData name="UCHIDA Muneaki" userId="654b8dfa-0bf2-4beb-8bc9-c8d795e32a72" providerId="ADAL" clId="{40BA9CEC-C224-439E-8F4B-74980B0CB1AF}" dt="2024-02-15T09:42:30.686" v="21477"/>
          <ac:spMkLst>
            <pc:docMk/>
            <pc:sldMk cId="0" sldId="263"/>
            <ac:spMk id="40" creationId="{0D104153-F96F-4124-740D-A7F76875F6C6}"/>
          </ac:spMkLst>
        </pc:spChg>
        <pc:spChg chg="mod">
          <ac:chgData name="UCHIDA Muneaki" userId="654b8dfa-0bf2-4beb-8bc9-c8d795e32a72" providerId="ADAL" clId="{40BA9CEC-C224-439E-8F4B-74980B0CB1AF}" dt="2024-02-15T09:42:30.686" v="21477"/>
          <ac:spMkLst>
            <pc:docMk/>
            <pc:sldMk cId="0" sldId="263"/>
            <ac:spMk id="41" creationId="{30147C8C-4EFA-B2B3-44AD-0094EAD53E78}"/>
          </ac:spMkLst>
        </pc:spChg>
        <pc:spChg chg="mod">
          <ac:chgData name="UCHIDA Muneaki" userId="654b8dfa-0bf2-4beb-8bc9-c8d795e32a72" providerId="ADAL" clId="{40BA9CEC-C224-439E-8F4B-74980B0CB1AF}" dt="2024-02-15T09:42:30.686" v="21477"/>
          <ac:spMkLst>
            <pc:docMk/>
            <pc:sldMk cId="0" sldId="263"/>
            <ac:spMk id="42" creationId="{220CF27F-D442-E2FD-B4DA-88049B4CCFB3}"/>
          </ac:spMkLst>
        </pc:spChg>
        <pc:spChg chg="mod">
          <ac:chgData name="UCHIDA Muneaki" userId="654b8dfa-0bf2-4beb-8bc9-c8d795e32a72" providerId="ADAL" clId="{40BA9CEC-C224-439E-8F4B-74980B0CB1AF}" dt="2024-02-15T09:42:30.686" v="21477"/>
          <ac:spMkLst>
            <pc:docMk/>
            <pc:sldMk cId="0" sldId="263"/>
            <ac:spMk id="43" creationId="{DDA861B7-CA69-EF4C-E4A5-1D9CF12AE4D5}"/>
          </ac:spMkLst>
        </pc:spChg>
        <pc:spChg chg="mod">
          <ac:chgData name="UCHIDA Muneaki" userId="654b8dfa-0bf2-4beb-8bc9-c8d795e32a72" providerId="ADAL" clId="{40BA9CEC-C224-439E-8F4B-74980B0CB1AF}" dt="2024-02-15T09:42:30.686" v="21477"/>
          <ac:spMkLst>
            <pc:docMk/>
            <pc:sldMk cId="0" sldId="263"/>
            <ac:spMk id="44" creationId="{46494CE7-D080-CF66-3B4A-39F1605CF505}"/>
          </ac:spMkLst>
        </pc:spChg>
        <pc:spChg chg="mod">
          <ac:chgData name="UCHIDA Muneaki" userId="654b8dfa-0bf2-4beb-8bc9-c8d795e32a72" providerId="ADAL" clId="{40BA9CEC-C224-439E-8F4B-74980B0CB1AF}" dt="2024-02-15T09:42:30.686" v="21477"/>
          <ac:spMkLst>
            <pc:docMk/>
            <pc:sldMk cId="0" sldId="263"/>
            <ac:spMk id="49" creationId="{9B683A54-EE0F-8B14-0A6E-E3D05349AC77}"/>
          </ac:spMkLst>
        </pc:spChg>
        <pc:spChg chg="mod">
          <ac:chgData name="UCHIDA Muneaki" userId="654b8dfa-0bf2-4beb-8bc9-c8d795e32a72" providerId="ADAL" clId="{40BA9CEC-C224-439E-8F4B-74980B0CB1AF}" dt="2024-02-15T09:42:30.686" v="21477"/>
          <ac:spMkLst>
            <pc:docMk/>
            <pc:sldMk cId="0" sldId="263"/>
            <ac:spMk id="50" creationId="{B84A5B91-A4DC-8ED4-20ED-3458DD3E49CE}"/>
          </ac:spMkLst>
        </pc:spChg>
        <pc:spChg chg="mod">
          <ac:chgData name="UCHIDA Muneaki" userId="654b8dfa-0bf2-4beb-8bc9-c8d795e32a72" providerId="ADAL" clId="{40BA9CEC-C224-439E-8F4B-74980B0CB1AF}" dt="2024-02-15T09:42:30.686" v="21477"/>
          <ac:spMkLst>
            <pc:docMk/>
            <pc:sldMk cId="0" sldId="263"/>
            <ac:spMk id="51" creationId="{A5B42307-0CDF-4A51-1B77-DAF286379CB1}"/>
          </ac:spMkLst>
        </pc:spChg>
        <pc:spChg chg="mod">
          <ac:chgData name="UCHIDA Muneaki" userId="654b8dfa-0bf2-4beb-8bc9-c8d795e32a72" providerId="ADAL" clId="{40BA9CEC-C224-439E-8F4B-74980B0CB1AF}" dt="2024-02-15T09:42:30.686" v="21477"/>
          <ac:spMkLst>
            <pc:docMk/>
            <pc:sldMk cId="0" sldId="263"/>
            <ac:spMk id="52" creationId="{EA1131ED-4F26-C725-15FB-EDC496399F5D}"/>
          </ac:spMkLst>
        </pc:spChg>
        <pc:spChg chg="mod">
          <ac:chgData name="UCHIDA Muneaki" userId="654b8dfa-0bf2-4beb-8bc9-c8d795e32a72" providerId="ADAL" clId="{40BA9CEC-C224-439E-8F4B-74980B0CB1AF}" dt="2024-02-15T09:42:30.686" v="21477"/>
          <ac:spMkLst>
            <pc:docMk/>
            <pc:sldMk cId="0" sldId="263"/>
            <ac:spMk id="53" creationId="{D44322C7-E30D-F443-4409-B31556CC2B4C}"/>
          </ac:spMkLst>
        </pc:spChg>
        <pc:spChg chg="mod">
          <ac:chgData name="UCHIDA Muneaki" userId="654b8dfa-0bf2-4beb-8bc9-c8d795e32a72" providerId="ADAL" clId="{40BA9CEC-C224-439E-8F4B-74980B0CB1AF}" dt="2024-02-15T09:42:30.686" v="21477"/>
          <ac:spMkLst>
            <pc:docMk/>
            <pc:sldMk cId="0" sldId="263"/>
            <ac:spMk id="54" creationId="{D8A7ECD8-33F4-26D5-320C-35A26725BF4F}"/>
          </ac:spMkLst>
        </pc:spChg>
        <pc:spChg chg="mod">
          <ac:chgData name="UCHIDA Muneaki" userId="654b8dfa-0bf2-4beb-8bc9-c8d795e32a72" providerId="ADAL" clId="{40BA9CEC-C224-439E-8F4B-74980B0CB1AF}" dt="2024-02-15T09:42:30.686" v="21477"/>
          <ac:spMkLst>
            <pc:docMk/>
            <pc:sldMk cId="0" sldId="263"/>
            <ac:spMk id="55" creationId="{D4468077-6471-CD86-0716-AD0E3345E89D}"/>
          </ac:spMkLst>
        </pc:spChg>
        <pc:spChg chg="mod">
          <ac:chgData name="UCHIDA Muneaki" userId="654b8dfa-0bf2-4beb-8bc9-c8d795e32a72" providerId="ADAL" clId="{40BA9CEC-C224-439E-8F4B-74980B0CB1AF}" dt="2024-02-15T09:42:30.686" v="21477"/>
          <ac:spMkLst>
            <pc:docMk/>
            <pc:sldMk cId="0" sldId="263"/>
            <ac:spMk id="56" creationId="{9BF9986E-EE23-E293-A5BF-68A6511D9A9E}"/>
          </ac:spMkLst>
        </pc:spChg>
        <pc:spChg chg="mod">
          <ac:chgData name="UCHIDA Muneaki" userId="654b8dfa-0bf2-4beb-8bc9-c8d795e32a72" providerId="ADAL" clId="{40BA9CEC-C224-439E-8F4B-74980B0CB1AF}" dt="2024-02-15T09:42:30.686" v="21477"/>
          <ac:spMkLst>
            <pc:docMk/>
            <pc:sldMk cId="0" sldId="263"/>
            <ac:spMk id="57" creationId="{319BD389-4D48-E8F5-85F6-9DBA40C66B65}"/>
          </ac:spMkLst>
        </pc:spChg>
        <pc:spChg chg="mod">
          <ac:chgData name="UCHIDA Muneaki" userId="654b8dfa-0bf2-4beb-8bc9-c8d795e32a72" providerId="ADAL" clId="{40BA9CEC-C224-439E-8F4B-74980B0CB1AF}" dt="2024-02-15T09:42:30.686" v="21477"/>
          <ac:spMkLst>
            <pc:docMk/>
            <pc:sldMk cId="0" sldId="263"/>
            <ac:spMk id="58" creationId="{04CF39C0-CB25-F9DD-F4A2-6CD747DBC947}"/>
          </ac:spMkLst>
        </pc:spChg>
        <pc:spChg chg="mod">
          <ac:chgData name="UCHIDA Muneaki" userId="654b8dfa-0bf2-4beb-8bc9-c8d795e32a72" providerId="ADAL" clId="{40BA9CEC-C224-439E-8F4B-74980B0CB1AF}" dt="2024-02-15T09:42:30.686" v="21477"/>
          <ac:spMkLst>
            <pc:docMk/>
            <pc:sldMk cId="0" sldId="263"/>
            <ac:spMk id="59" creationId="{95A5F48A-B03F-666A-903C-BB933DD5EA65}"/>
          </ac:spMkLst>
        </pc:spChg>
        <pc:spChg chg="mod">
          <ac:chgData name="UCHIDA Muneaki" userId="654b8dfa-0bf2-4beb-8bc9-c8d795e32a72" providerId="ADAL" clId="{40BA9CEC-C224-439E-8F4B-74980B0CB1AF}" dt="2024-02-15T09:42:30.686" v="21477"/>
          <ac:spMkLst>
            <pc:docMk/>
            <pc:sldMk cId="0" sldId="263"/>
            <ac:spMk id="60" creationId="{FB592C98-59F5-633D-DF6F-0E19AB276975}"/>
          </ac:spMkLst>
        </pc:spChg>
        <pc:spChg chg="mod">
          <ac:chgData name="UCHIDA Muneaki" userId="654b8dfa-0bf2-4beb-8bc9-c8d795e32a72" providerId="ADAL" clId="{40BA9CEC-C224-439E-8F4B-74980B0CB1AF}" dt="2024-02-15T09:42:30.686" v="21477"/>
          <ac:spMkLst>
            <pc:docMk/>
            <pc:sldMk cId="0" sldId="263"/>
            <ac:spMk id="61" creationId="{677E6862-1084-9077-71C8-677055E47ECF}"/>
          </ac:spMkLst>
        </pc:spChg>
        <pc:spChg chg="mod">
          <ac:chgData name="UCHIDA Muneaki" userId="654b8dfa-0bf2-4beb-8bc9-c8d795e32a72" providerId="ADAL" clId="{40BA9CEC-C224-439E-8F4B-74980B0CB1AF}" dt="2024-02-15T09:42:30.686" v="21477"/>
          <ac:spMkLst>
            <pc:docMk/>
            <pc:sldMk cId="0" sldId="263"/>
            <ac:spMk id="62" creationId="{8E21DEA4-AA42-8677-8F74-52AFFFED65B2}"/>
          </ac:spMkLst>
        </pc:spChg>
        <pc:spChg chg="mod">
          <ac:chgData name="UCHIDA Muneaki" userId="654b8dfa-0bf2-4beb-8bc9-c8d795e32a72" providerId="ADAL" clId="{40BA9CEC-C224-439E-8F4B-74980B0CB1AF}" dt="2024-02-15T09:42:30.686" v="21477"/>
          <ac:spMkLst>
            <pc:docMk/>
            <pc:sldMk cId="0" sldId="263"/>
            <ac:spMk id="63" creationId="{12C3F56C-F42C-4810-D4AB-74E18D773AC3}"/>
          </ac:spMkLst>
        </pc:spChg>
        <pc:spChg chg="mod">
          <ac:chgData name="UCHIDA Muneaki" userId="654b8dfa-0bf2-4beb-8bc9-c8d795e32a72" providerId="ADAL" clId="{40BA9CEC-C224-439E-8F4B-74980B0CB1AF}" dt="2024-02-15T09:42:30.686" v="21477"/>
          <ac:spMkLst>
            <pc:docMk/>
            <pc:sldMk cId="0" sldId="263"/>
            <ac:spMk id="448" creationId="{59B17D67-70D0-7A36-114A-0447C4555509}"/>
          </ac:spMkLst>
        </pc:spChg>
        <pc:spChg chg="mod">
          <ac:chgData name="UCHIDA Muneaki" userId="654b8dfa-0bf2-4beb-8bc9-c8d795e32a72" providerId="ADAL" clId="{40BA9CEC-C224-439E-8F4B-74980B0CB1AF}" dt="2024-02-15T09:42:30.686" v="21477"/>
          <ac:spMkLst>
            <pc:docMk/>
            <pc:sldMk cId="0" sldId="263"/>
            <ac:spMk id="449" creationId="{2E05D89A-8B3A-B2FF-4DE1-1C1E1B53FE6E}"/>
          </ac:spMkLst>
        </pc:spChg>
        <pc:spChg chg="mod">
          <ac:chgData name="UCHIDA Muneaki" userId="654b8dfa-0bf2-4beb-8bc9-c8d795e32a72" providerId="ADAL" clId="{40BA9CEC-C224-439E-8F4B-74980B0CB1AF}" dt="2024-02-15T09:42:30.686" v="21477"/>
          <ac:spMkLst>
            <pc:docMk/>
            <pc:sldMk cId="0" sldId="263"/>
            <ac:spMk id="450" creationId="{D3F17222-1A30-2821-4D83-2AB8C207EF4E}"/>
          </ac:spMkLst>
        </pc:spChg>
        <pc:spChg chg="mod">
          <ac:chgData name="UCHIDA Muneaki" userId="654b8dfa-0bf2-4beb-8bc9-c8d795e32a72" providerId="ADAL" clId="{40BA9CEC-C224-439E-8F4B-74980B0CB1AF}" dt="2024-02-15T09:42:30.686" v="21477"/>
          <ac:spMkLst>
            <pc:docMk/>
            <pc:sldMk cId="0" sldId="263"/>
            <ac:spMk id="451" creationId="{CC74FAA7-D512-55E9-03A8-0FE8E76FAF86}"/>
          </ac:spMkLst>
        </pc:spChg>
        <pc:spChg chg="mod">
          <ac:chgData name="UCHIDA Muneaki" userId="654b8dfa-0bf2-4beb-8bc9-c8d795e32a72" providerId="ADAL" clId="{40BA9CEC-C224-439E-8F4B-74980B0CB1AF}" dt="2024-02-15T09:42:30.686" v="21477"/>
          <ac:spMkLst>
            <pc:docMk/>
            <pc:sldMk cId="0" sldId="263"/>
            <ac:spMk id="452" creationId="{BC4EB22F-7785-5932-43A1-83B8C0F2DD4C}"/>
          </ac:spMkLst>
        </pc:spChg>
        <pc:spChg chg="add mod">
          <ac:chgData name="UCHIDA Muneaki" userId="654b8dfa-0bf2-4beb-8bc9-c8d795e32a72" providerId="ADAL" clId="{40BA9CEC-C224-439E-8F4B-74980B0CB1AF}" dt="2024-02-15T09:42:34.235" v="21479" actId="1076"/>
          <ac:spMkLst>
            <pc:docMk/>
            <pc:sldMk cId="0" sldId="263"/>
            <ac:spMk id="453" creationId="{1FA8232B-E10B-8A2B-1D32-E6D1ABEA7B2C}"/>
          </ac:spMkLst>
        </pc:spChg>
        <pc:spChg chg="add mod">
          <ac:chgData name="UCHIDA Muneaki" userId="654b8dfa-0bf2-4beb-8bc9-c8d795e32a72" providerId="ADAL" clId="{40BA9CEC-C224-439E-8F4B-74980B0CB1AF}" dt="2024-02-15T09:42:34.235" v="21479" actId="1076"/>
          <ac:spMkLst>
            <pc:docMk/>
            <pc:sldMk cId="0" sldId="263"/>
            <ac:spMk id="454" creationId="{C994979F-1A63-5806-347B-B7238826E432}"/>
          </ac:spMkLst>
        </pc:spChg>
        <pc:spChg chg="add mod">
          <ac:chgData name="UCHIDA Muneaki" userId="654b8dfa-0bf2-4beb-8bc9-c8d795e32a72" providerId="ADAL" clId="{40BA9CEC-C224-439E-8F4B-74980B0CB1AF}" dt="2024-02-15T09:42:34.235" v="21479" actId="1076"/>
          <ac:spMkLst>
            <pc:docMk/>
            <pc:sldMk cId="0" sldId="263"/>
            <ac:spMk id="455" creationId="{78F51250-EF5E-EFA0-AFE2-49089AFAC5B7}"/>
          </ac:spMkLst>
        </pc:spChg>
        <pc:spChg chg="mod">
          <ac:chgData name="UCHIDA Muneaki" userId="654b8dfa-0bf2-4beb-8bc9-c8d795e32a72" providerId="ADAL" clId="{40BA9CEC-C224-439E-8F4B-74980B0CB1AF}" dt="2024-02-15T09:42:38.396" v="21482"/>
          <ac:spMkLst>
            <pc:docMk/>
            <pc:sldMk cId="0" sldId="263"/>
            <ac:spMk id="458" creationId="{FB8B05A4-980A-E402-DCAC-C7DC37007A5A}"/>
          </ac:spMkLst>
        </pc:spChg>
        <pc:spChg chg="mod">
          <ac:chgData name="UCHIDA Muneaki" userId="654b8dfa-0bf2-4beb-8bc9-c8d795e32a72" providerId="ADAL" clId="{40BA9CEC-C224-439E-8F4B-74980B0CB1AF}" dt="2024-02-15T09:42:38.396" v="21482"/>
          <ac:spMkLst>
            <pc:docMk/>
            <pc:sldMk cId="0" sldId="263"/>
            <ac:spMk id="459" creationId="{7D0AC9D1-F30F-7302-332A-4E9F29314AFD}"/>
          </ac:spMkLst>
        </pc:spChg>
        <pc:spChg chg="mod">
          <ac:chgData name="UCHIDA Muneaki" userId="654b8dfa-0bf2-4beb-8bc9-c8d795e32a72" providerId="ADAL" clId="{40BA9CEC-C224-439E-8F4B-74980B0CB1AF}" dt="2024-02-15T09:42:38.396" v="21482"/>
          <ac:spMkLst>
            <pc:docMk/>
            <pc:sldMk cId="0" sldId="263"/>
            <ac:spMk id="460" creationId="{E5D9D5F4-3157-68C6-CC6F-5CA2B030A51F}"/>
          </ac:spMkLst>
        </pc:spChg>
        <pc:spChg chg="mod">
          <ac:chgData name="UCHIDA Muneaki" userId="654b8dfa-0bf2-4beb-8bc9-c8d795e32a72" providerId="ADAL" clId="{40BA9CEC-C224-439E-8F4B-74980B0CB1AF}" dt="2024-02-15T09:42:38.396" v="21482"/>
          <ac:spMkLst>
            <pc:docMk/>
            <pc:sldMk cId="0" sldId="263"/>
            <ac:spMk id="461" creationId="{D8627CCE-539F-6288-D5B8-42E7562A4E33}"/>
          </ac:spMkLst>
        </pc:spChg>
        <pc:spChg chg="mod">
          <ac:chgData name="UCHIDA Muneaki" userId="654b8dfa-0bf2-4beb-8bc9-c8d795e32a72" providerId="ADAL" clId="{40BA9CEC-C224-439E-8F4B-74980B0CB1AF}" dt="2024-02-15T09:42:38.396" v="21482"/>
          <ac:spMkLst>
            <pc:docMk/>
            <pc:sldMk cId="0" sldId="263"/>
            <ac:spMk id="462" creationId="{AB909259-77C7-898D-B3DC-34F9B5F0C4CC}"/>
          </ac:spMkLst>
        </pc:spChg>
        <pc:spChg chg="mod">
          <ac:chgData name="UCHIDA Muneaki" userId="654b8dfa-0bf2-4beb-8bc9-c8d795e32a72" providerId="ADAL" clId="{40BA9CEC-C224-439E-8F4B-74980B0CB1AF}" dt="2024-02-15T09:42:38.396" v="21482"/>
          <ac:spMkLst>
            <pc:docMk/>
            <pc:sldMk cId="0" sldId="263"/>
            <ac:spMk id="463" creationId="{229F194D-C5BE-7BD7-B8AE-25F4B5375650}"/>
          </ac:spMkLst>
        </pc:spChg>
        <pc:spChg chg="mod">
          <ac:chgData name="UCHIDA Muneaki" userId="654b8dfa-0bf2-4beb-8bc9-c8d795e32a72" providerId="ADAL" clId="{40BA9CEC-C224-439E-8F4B-74980B0CB1AF}" dt="2024-02-15T09:42:38.396" v="21482"/>
          <ac:spMkLst>
            <pc:docMk/>
            <pc:sldMk cId="0" sldId="263"/>
            <ac:spMk id="464" creationId="{C50599B9-B8F5-E971-B3FB-F0DB40D2FF10}"/>
          </ac:spMkLst>
        </pc:spChg>
        <pc:spChg chg="mod">
          <ac:chgData name="UCHIDA Muneaki" userId="654b8dfa-0bf2-4beb-8bc9-c8d795e32a72" providerId="ADAL" clId="{40BA9CEC-C224-439E-8F4B-74980B0CB1AF}" dt="2024-02-15T09:51:25.795" v="21543"/>
          <ac:spMkLst>
            <pc:docMk/>
            <pc:sldMk cId="0" sldId="263"/>
            <ac:spMk id="465" creationId="{42BDC9FA-8B39-6192-76E4-28F9C0BA82D3}"/>
          </ac:spMkLst>
        </pc:spChg>
        <pc:spChg chg="mod">
          <ac:chgData name="UCHIDA Muneaki" userId="654b8dfa-0bf2-4beb-8bc9-c8d795e32a72" providerId="ADAL" clId="{40BA9CEC-C224-439E-8F4B-74980B0CB1AF}" dt="2024-02-15T09:42:38.396" v="21482"/>
          <ac:spMkLst>
            <pc:docMk/>
            <pc:sldMk cId="0" sldId="263"/>
            <ac:spMk id="466" creationId="{DE48D5C8-F5D3-AAC7-A4D9-7D5438E5A50E}"/>
          </ac:spMkLst>
        </pc:spChg>
        <pc:spChg chg="mod ord">
          <ac:chgData name="UCHIDA Muneaki" userId="654b8dfa-0bf2-4beb-8bc9-c8d795e32a72" providerId="ADAL" clId="{40BA9CEC-C224-439E-8F4B-74980B0CB1AF}" dt="2024-02-15T09:51:46.286" v="21548" actId="167"/>
          <ac:spMkLst>
            <pc:docMk/>
            <pc:sldMk cId="0" sldId="263"/>
            <ac:spMk id="467" creationId="{765296B1-07FA-FEEA-C6B7-9FEDBBF9FB73}"/>
          </ac:spMkLst>
        </pc:spChg>
        <pc:spChg chg="del mod">
          <ac:chgData name="UCHIDA Muneaki" userId="654b8dfa-0bf2-4beb-8bc9-c8d795e32a72" providerId="ADAL" clId="{40BA9CEC-C224-439E-8F4B-74980B0CB1AF}" dt="2024-02-15T09:42:50.750" v="21485" actId="478"/>
          <ac:spMkLst>
            <pc:docMk/>
            <pc:sldMk cId="0" sldId="263"/>
            <ac:spMk id="470" creationId="{B51F12A4-1202-1EB1-1152-CD6823154D14}"/>
          </ac:spMkLst>
        </pc:spChg>
        <pc:spChg chg="mod">
          <ac:chgData name="UCHIDA Muneaki" userId="654b8dfa-0bf2-4beb-8bc9-c8d795e32a72" providerId="ADAL" clId="{40BA9CEC-C224-439E-8F4B-74980B0CB1AF}" dt="2024-02-15T09:42:38.396" v="21482"/>
          <ac:spMkLst>
            <pc:docMk/>
            <pc:sldMk cId="0" sldId="263"/>
            <ac:spMk id="477" creationId="{B5AC7095-6C8C-3A5A-53C2-E64F319AEF13}"/>
          </ac:spMkLst>
        </pc:spChg>
        <pc:spChg chg="mod">
          <ac:chgData name="UCHIDA Muneaki" userId="654b8dfa-0bf2-4beb-8bc9-c8d795e32a72" providerId="ADAL" clId="{40BA9CEC-C224-439E-8F4B-74980B0CB1AF}" dt="2024-02-15T09:42:38.396" v="21482"/>
          <ac:spMkLst>
            <pc:docMk/>
            <pc:sldMk cId="0" sldId="263"/>
            <ac:spMk id="478" creationId="{83994B3A-1022-4A40-7759-C1DB28A123C5}"/>
          </ac:spMkLst>
        </pc:spChg>
        <pc:spChg chg="mod">
          <ac:chgData name="UCHIDA Muneaki" userId="654b8dfa-0bf2-4beb-8bc9-c8d795e32a72" providerId="ADAL" clId="{40BA9CEC-C224-439E-8F4B-74980B0CB1AF}" dt="2024-02-15T09:42:38.396" v="21482"/>
          <ac:spMkLst>
            <pc:docMk/>
            <pc:sldMk cId="0" sldId="263"/>
            <ac:spMk id="479" creationId="{E85231AA-E5E2-29C7-D3B9-55709600E5A6}"/>
          </ac:spMkLst>
        </pc:spChg>
        <pc:spChg chg="mod">
          <ac:chgData name="UCHIDA Muneaki" userId="654b8dfa-0bf2-4beb-8bc9-c8d795e32a72" providerId="ADAL" clId="{40BA9CEC-C224-439E-8F4B-74980B0CB1AF}" dt="2024-02-15T09:42:38.396" v="21482"/>
          <ac:spMkLst>
            <pc:docMk/>
            <pc:sldMk cId="0" sldId="263"/>
            <ac:spMk id="480" creationId="{16FDC88D-B4A2-AECE-DAD3-AE98A5B266AE}"/>
          </ac:spMkLst>
        </pc:spChg>
        <pc:spChg chg="mod">
          <ac:chgData name="UCHIDA Muneaki" userId="654b8dfa-0bf2-4beb-8bc9-c8d795e32a72" providerId="ADAL" clId="{40BA9CEC-C224-439E-8F4B-74980B0CB1AF}" dt="2024-02-15T09:42:38.396" v="21482"/>
          <ac:spMkLst>
            <pc:docMk/>
            <pc:sldMk cId="0" sldId="263"/>
            <ac:spMk id="482" creationId="{856FD642-58FD-7C49-7A62-EC6632CAD5F0}"/>
          </ac:spMkLst>
        </pc:spChg>
        <pc:spChg chg="mod">
          <ac:chgData name="UCHIDA Muneaki" userId="654b8dfa-0bf2-4beb-8bc9-c8d795e32a72" providerId="ADAL" clId="{40BA9CEC-C224-439E-8F4B-74980B0CB1AF}" dt="2024-02-15T09:42:38.396" v="21482"/>
          <ac:spMkLst>
            <pc:docMk/>
            <pc:sldMk cId="0" sldId="263"/>
            <ac:spMk id="483" creationId="{434194BE-81D9-2064-6600-5970BCEB7453}"/>
          </ac:spMkLst>
        </pc:spChg>
        <pc:spChg chg="mod">
          <ac:chgData name="UCHIDA Muneaki" userId="654b8dfa-0bf2-4beb-8bc9-c8d795e32a72" providerId="ADAL" clId="{40BA9CEC-C224-439E-8F4B-74980B0CB1AF}" dt="2024-02-15T09:42:38.396" v="21482"/>
          <ac:spMkLst>
            <pc:docMk/>
            <pc:sldMk cId="0" sldId="263"/>
            <ac:spMk id="484" creationId="{C22AF78E-216E-B5EB-7A0B-35F3CB224813}"/>
          </ac:spMkLst>
        </pc:spChg>
        <pc:spChg chg="mod">
          <ac:chgData name="UCHIDA Muneaki" userId="654b8dfa-0bf2-4beb-8bc9-c8d795e32a72" providerId="ADAL" clId="{40BA9CEC-C224-439E-8F4B-74980B0CB1AF}" dt="2024-02-15T09:42:38.396" v="21482"/>
          <ac:spMkLst>
            <pc:docMk/>
            <pc:sldMk cId="0" sldId="263"/>
            <ac:spMk id="485" creationId="{BBF5153E-C3FA-3F60-2BD6-B459876B5305}"/>
          </ac:spMkLst>
        </pc:spChg>
        <pc:spChg chg="mod">
          <ac:chgData name="UCHIDA Muneaki" userId="654b8dfa-0bf2-4beb-8bc9-c8d795e32a72" providerId="ADAL" clId="{40BA9CEC-C224-439E-8F4B-74980B0CB1AF}" dt="2024-02-15T09:42:38.396" v="21482"/>
          <ac:spMkLst>
            <pc:docMk/>
            <pc:sldMk cId="0" sldId="263"/>
            <ac:spMk id="486" creationId="{03B74BBB-0C7E-250D-85BA-5BB994630B83}"/>
          </ac:spMkLst>
        </pc:spChg>
        <pc:spChg chg="mod">
          <ac:chgData name="UCHIDA Muneaki" userId="654b8dfa-0bf2-4beb-8bc9-c8d795e32a72" providerId="ADAL" clId="{40BA9CEC-C224-439E-8F4B-74980B0CB1AF}" dt="2024-02-15T09:42:38.396" v="21482"/>
          <ac:spMkLst>
            <pc:docMk/>
            <pc:sldMk cId="0" sldId="263"/>
            <ac:spMk id="487" creationId="{1E197F36-6648-D25F-B7FD-89A63E6A2D03}"/>
          </ac:spMkLst>
        </pc:spChg>
        <pc:spChg chg="mod">
          <ac:chgData name="UCHIDA Muneaki" userId="654b8dfa-0bf2-4beb-8bc9-c8d795e32a72" providerId="ADAL" clId="{40BA9CEC-C224-439E-8F4B-74980B0CB1AF}" dt="2024-02-15T09:42:38.396" v="21482"/>
          <ac:spMkLst>
            <pc:docMk/>
            <pc:sldMk cId="0" sldId="263"/>
            <ac:spMk id="488" creationId="{E32790DA-7362-71E4-9E8F-6EA50DFEEB92}"/>
          </ac:spMkLst>
        </pc:spChg>
        <pc:spChg chg="mod">
          <ac:chgData name="UCHIDA Muneaki" userId="654b8dfa-0bf2-4beb-8bc9-c8d795e32a72" providerId="ADAL" clId="{40BA9CEC-C224-439E-8F4B-74980B0CB1AF}" dt="2024-02-15T09:42:38.396" v="21482"/>
          <ac:spMkLst>
            <pc:docMk/>
            <pc:sldMk cId="0" sldId="263"/>
            <ac:spMk id="489" creationId="{3166339F-85DE-F06B-11C2-5AECDA3093AA}"/>
          </ac:spMkLst>
        </pc:spChg>
        <pc:spChg chg="mod">
          <ac:chgData name="UCHIDA Muneaki" userId="654b8dfa-0bf2-4beb-8bc9-c8d795e32a72" providerId="ADAL" clId="{40BA9CEC-C224-439E-8F4B-74980B0CB1AF}" dt="2024-02-15T09:42:38.396" v="21482"/>
          <ac:spMkLst>
            <pc:docMk/>
            <pc:sldMk cId="0" sldId="263"/>
            <ac:spMk id="490" creationId="{A4774419-7B49-63F3-40A8-BD2CA8007599}"/>
          </ac:spMkLst>
        </pc:spChg>
        <pc:spChg chg="mod">
          <ac:chgData name="UCHIDA Muneaki" userId="654b8dfa-0bf2-4beb-8bc9-c8d795e32a72" providerId="ADAL" clId="{40BA9CEC-C224-439E-8F4B-74980B0CB1AF}" dt="2024-02-15T09:42:38.396" v="21482"/>
          <ac:spMkLst>
            <pc:docMk/>
            <pc:sldMk cId="0" sldId="263"/>
            <ac:spMk id="491" creationId="{86E3CC3F-B536-0D3E-B9D8-8E70BE145443}"/>
          </ac:spMkLst>
        </pc:spChg>
        <pc:spChg chg="mod">
          <ac:chgData name="UCHIDA Muneaki" userId="654b8dfa-0bf2-4beb-8bc9-c8d795e32a72" providerId="ADAL" clId="{40BA9CEC-C224-439E-8F4B-74980B0CB1AF}" dt="2024-02-15T09:42:38.396" v="21482"/>
          <ac:spMkLst>
            <pc:docMk/>
            <pc:sldMk cId="0" sldId="263"/>
            <ac:spMk id="492" creationId="{9274E874-4AE0-0F00-C496-5F527B31D10E}"/>
          </ac:spMkLst>
        </pc:spChg>
        <pc:spChg chg="mod">
          <ac:chgData name="UCHIDA Muneaki" userId="654b8dfa-0bf2-4beb-8bc9-c8d795e32a72" providerId="ADAL" clId="{40BA9CEC-C224-439E-8F4B-74980B0CB1AF}" dt="2024-02-15T09:42:38.396" v="21482"/>
          <ac:spMkLst>
            <pc:docMk/>
            <pc:sldMk cId="0" sldId="263"/>
            <ac:spMk id="493" creationId="{2A2555D7-F59B-37D4-5ACE-3C17509EBDBB}"/>
          </ac:spMkLst>
        </pc:spChg>
        <pc:spChg chg="mod">
          <ac:chgData name="UCHIDA Muneaki" userId="654b8dfa-0bf2-4beb-8bc9-c8d795e32a72" providerId="ADAL" clId="{40BA9CEC-C224-439E-8F4B-74980B0CB1AF}" dt="2024-02-15T09:42:38.396" v="21482"/>
          <ac:spMkLst>
            <pc:docMk/>
            <pc:sldMk cId="0" sldId="263"/>
            <ac:spMk id="494" creationId="{8E108D2C-07B0-C3D9-1D5E-50AF6B8FAD19}"/>
          </ac:spMkLst>
        </pc:spChg>
        <pc:spChg chg="mod">
          <ac:chgData name="UCHIDA Muneaki" userId="654b8dfa-0bf2-4beb-8bc9-c8d795e32a72" providerId="ADAL" clId="{40BA9CEC-C224-439E-8F4B-74980B0CB1AF}" dt="2024-02-15T09:42:38.396" v="21482"/>
          <ac:spMkLst>
            <pc:docMk/>
            <pc:sldMk cId="0" sldId="263"/>
            <ac:spMk id="495" creationId="{15D60178-E55E-5167-877C-05057E83928D}"/>
          </ac:spMkLst>
        </pc:spChg>
        <pc:spChg chg="mod">
          <ac:chgData name="UCHIDA Muneaki" userId="654b8dfa-0bf2-4beb-8bc9-c8d795e32a72" providerId="ADAL" clId="{40BA9CEC-C224-439E-8F4B-74980B0CB1AF}" dt="2024-02-15T09:42:38.396" v="21482"/>
          <ac:spMkLst>
            <pc:docMk/>
            <pc:sldMk cId="0" sldId="263"/>
            <ac:spMk id="496" creationId="{50437D91-AE3E-E884-0B26-0983A57449BD}"/>
          </ac:spMkLst>
        </pc:spChg>
        <pc:spChg chg="mod">
          <ac:chgData name="UCHIDA Muneaki" userId="654b8dfa-0bf2-4beb-8bc9-c8d795e32a72" providerId="ADAL" clId="{40BA9CEC-C224-439E-8F4B-74980B0CB1AF}" dt="2024-02-15T09:42:38.396" v="21482"/>
          <ac:spMkLst>
            <pc:docMk/>
            <pc:sldMk cId="0" sldId="263"/>
            <ac:spMk id="497" creationId="{956510E1-B7CE-8F96-6BD4-64C0AB630F43}"/>
          </ac:spMkLst>
        </pc:spChg>
        <pc:spChg chg="mod">
          <ac:chgData name="UCHIDA Muneaki" userId="654b8dfa-0bf2-4beb-8bc9-c8d795e32a72" providerId="ADAL" clId="{40BA9CEC-C224-439E-8F4B-74980B0CB1AF}" dt="2024-02-15T09:42:38.396" v="21482"/>
          <ac:spMkLst>
            <pc:docMk/>
            <pc:sldMk cId="0" sldId="263"/>
            <ac:spMk id="502" creationId="{398846E5-AEED-BA3F-3A2A-1448A86EC721}"/>
          </ac:spMkLst>
        </pc:spChg>
        <pc:spChg chg="mod">
          <ac:chgData name="UCHIDA Muneaki" userId="654b8dfa-0bf2-4beb-8bc9-c8d795e32a72" providerId="ADAL" clId="{40BA9CEC-C224-439E-8F4B-74980B0CB1AF}" dt="2024-02-15T09:42:38.396" v="21482"/>
          <ac:spMkLst>
            <pc:docMk/>
            <pc:sldMk cId="0" sldId="263"/>
            <ac:spMk id="503" creationId="{652652B2-8B71-2685-1E8D-354149F97228}"/>
          </ac:spMkLst>
        </pc:spChg>
        <pc:spChg chg="mod">
          <ac:chgData name="UCHIDA Muneaki" userId="654b8dfa-0bf2-4beb-8bc9-c8d795e32a72" providerId="ADAL" clId="{40BA9CEC-C224-439E-8F4B-74980B0CB1AF}" dt="2024-02-15T09:42:38.396" v="21482"/>
          <ac:spMkLst>
            <pc:docMk/>
            <pc:sldMk cId="0" sldId="263"/>
            <ac:spMk id="504" creationId="{66907927-6448-A2BF-BA6D-DC238B5EB686}"/>
          </ac:spMkLst>
        </pc:spChg>
        <pc:spChg chg="mod">
          <ac:chgData name="UCHIDA Muneaki" userId="654b8dfa-0bf2-4beb-8bc9-c8d795e32a72" providerId="ADAL" clId="{40BA9CEC-C224-439E-8F4B-74980B0CB1AF}" dt="2024-02-15T09:42:38.396" v="21482"/>
          <ac:spMkLst>
            <pc:docMk/>
            <pc:sldMk cId="0" sldId="263"/>
            <ac:spMk id="505" creationId="{8A5F4D91-7AF4-84BE-3FF3-11D96A24C412}"/>
          </ac:spMkLst>
        </pc:spChg>
        <pc:spChg chg="mod">
          <ac:chgData name="UCHIDA Muneaki" userId="654b8dfa-0bf2-4beb-8bc9-c8d795e32a72" providerId="ADAL" clId="{40BA9CEC-C224-439E-8F4B-74980B0CB1AF}" dt="2024-02-15T09:42:38.396" v="21482"/>
          <ac:spMkLst>
            <pc:docMk/>
            <pc:sldMk cId="0" sldId="263"/>
            <ac:spMk id="506" creationId="{9CC72BA6-59C7-9B89-2383-4FD36CBFD1BD}"/>
          </ac:spMkLst>
        </pc:spChg>
        <pc:spChg chg="mod">
          <ac:chgData name="UCHIDA Muneaki" userId="654b8dfa-0bf2-4beb-8bc9-c8d795e32a72" providerId="ADAL" clId="{40BA9CEC-C224-439E-8F4B-74980B0CB1AF}" dt="2024-02-15T09:42:38.396" v="21482"/>
          <ac:spMkLst>
            <pc:docMk/>
            <pc:sldMk cId="0" sldId="263"/>
            <ac:spMk id="507" creationId="{C89CCD91-96CD-EF1B-C7FF-6E44EBF1870E}"/>
          </ac:spMkLst>
        </pc:spChg>
        <pc:spChg chg="mod">
          <ac:chgData name="UCHIDA Muneaki" userId="654b8dfa-0bf2-4beb-8bc9-c8d795e32a72" providerId="ADAL" clId="{40BA9CEC-C224-439E-8F4B-74980B0CB1AF}" dt="2024-02-15T09:42:38.396" v="21482"/>
          <ac:spMkLst>
            <pc:docMk/>
            <pc:sldMk cId="0" sldId="263"/>
            <ac:spMk id="508" creationId="{995B722F-63F2-76FE-77C1-FBB51641436C}"/>
          </ac:spMkLst>
        </pc:spChg>
        <pc:spChg chg="mod">
          <ac:chgData name="UCHIDA Muneaki" userId="654b8dfa-0bf2-4beb-8bc9-c8d795e32a72" providerId="ADAL" clId="{40BA9CEC-C224-439E-8F4B-74980B0CB1AF}" dt="2024-02-15T09:42:38.396" v="21482"/>
          <ac:spMkLst>
            <pc:docMk/>
            <pc:sldMk cId="0" sldId="263"/>
            <ac:spMk id="509" creationId="{FE39A65D-97D1-687B-B828-F6F7A208FBF3}"/>
          </ac:spMkLst>
        </pc:spChg>
        <pc:spChg chg="mod">
          <ac:chgData name="UCHIDA Muneaki" userId="654b8dfa-0bf2-4beb-8bc9-c8d795e32a72" providerId="ADAL" clId="{40BA9CEC-C224-439E-8F4B-74980B0CB1AF}" dt="2024-02-15T09:42:38.396" v="21482"/>
          <ac:spMkLst>
            <pc:docMk/>
            <pc:sldMk cId="0" sldId="263"/>
            <ac:spMk id="510" creationId="{8909FC16-92D5-D3F2-67E7-3D78435DC1AC}"/>
          </ac:spMkLst>
        </pc:spChg>
        <pc:spChg chg="mod">
          <ac:chgData name="UCHIDA Muneaki" userId="654b8dfa-0bf2-4beb-8bc9-c8d795e32a72" providerId="ADAL" clId="{40BA9CEC-C224-439E-8F4B-74980B0CB1AF}" dt="2024-02-15T09:42:38.396" v="21482"/>
          <ac:spMkLst>
            <pc:docMk/>
            <pc:sldMk cId="0" sldId="263"/>
            <ac:spMk id="511" creationId="{145ED99C-50F6-7BE7-79A2-C6780637693F}"/>
          </ac:spMkLst>
        </pc:spChg>
        <pc:spChg chg="mod">
          <ac:chgData name="UCHIDA Muneaki" userId="654b8dfa-0bf2-4beb-8bc9-c8d795e32a72" providerId="ADAL" clId="{40BA9CEC-C224-439E-8F4B-74980B0CB1AF}" dt="2024-02-15T09:42:38.396" v="21482"/>
          <ac:spMkLst>
            <pc:docMk/>
            <pc:sldMk cId="0" sldId="263"/>
            <ac:spMk id="512" creationId="{670A1064-283F-A6FC-FA45-4B9B41751923}"/>
          </ac:spMkLst>
        </pc:spChg>
        <pc:spChg chg="mod">
          <ac:chgData name="UCHIDA Muneaki" userId="654b8dfa-0bf2-4beb-8bc9-c8d795e32a72" providerId="ADAL" clId="{40BA9CEC-C224-439E-8F4B-74980B0CB1AF}" dt="2024-02-15T09:42:38.396" v="21482"/>
          <ac:spMkLst>
            <pc:docMk/>
            <pc:sldMk cId="0" sldId="263"/>
            <ac:spMk id="513" creationId="{983EB03F-A565-DFC6-95C1-CD4A6DC88872}"/>
          </ac:spMkLst>
        </pc:spChg>
        <pc:spChg chg="mod">
          <ac:chgData name="UCHIDA Muneaki" userId="654b8dfa-0bf2-4beb-8bc9-c8d795e32a72" providerId="ADAL" clId="{40BA9CEC-C224-439E-8F4B-74980B0CB1AF}" dt="2024-02-15T09:42:38.396" v="21482"/>
          <ac:spMkLst>
            <pc:docMk/>
            <pc:sldMk cId="0" sldId="263"/>
            <ac:spMk id="514" creationId="{52C20CB2-96A2-B2FA-7E57-EDEDE0796CA7}"/>
          </ac:spMkLst>
        </pc:spChg>
        <pc:spChg chg="mod">
          <ac:chgData name="UCHIDA Muneaki" userId="654b8dfa-0bf2-4beb-8bc9-c8d795e32a72" providerId="ADAL" clId="{40BA9CEC-C224-439E-8F4B-74980B0CB1AF}" dt="2024-02-15T09:42:38.396" v="21482"/>
          <ac:spMkLst>
            <pc:docMk/>
            <pc:sldMk cId="0" sldId="263"/>
            <ac:spMk id="515" creationId="{AF46AECF-CAB0-B16D-6EC2-EB259B82D91A}"/>
          </ac:spMkLst>
        </pc:spChg>
        <pc:spChg chg="mod">
          <ac:chgData name="UCHIDA Muneaki" userId="654b8dfa-0bf2-4beb-8bc9-c8d795e32a72" providerId="ADAL" clId="{40BA9CEC-C224-439E-8F4B-74980B0CB1AF}" dt="2024-02-15T09:42:38.396" v="21482"/>
          <ac:spMkLst>
            <pc:docMk/>
            <pc:sldMk cId="0" sldId="263"/>
            <ac:spMk id="516" creationId="{52650254-C747-55A1-0CBD-831EF2EFF8D3}"/>
          </ac:spMkLst>
        </pc:spChg>
        <pc:spChg chg="mod">
          <ac:chgData name="UCHIDA Muneaki" userId="654b8dfa-0bf2-4beb-8bc9-c8d795e32a72" providerId="ADAL" clId="{40BA9CEC-C224-439E-8F4B-74980B0CB1AF}" dt="2024-02-15T09:42:38.396" v="21482"/>
          <ac:spMkLst>
            <pc:docMk/>
            <pc:sldMk cId="0" sldId="263"/>
            <ac:spMk id="517" creationId="{238A1181-E6E6-B699-9C5E-D4D023713C14}"/>
          </ac:spMkLst>
        </pc:spChg>
        <pc:spChg chg="mod">
          <ac:chgData name="UCHIDA Muneaki" userId="654b8dfa-0bf2-4beb-8bc9-c8d795e32a72" providerId="ADAL" clId="{40BA9CEC-C224-439E-8F4B-74980B0CB1AF}" dt="2024-02-15T09:42:38.396" v="21482"/>
          <ac:spMkLst>
            <pc:docMk/>
            <pc:sldMk cId="0" sldId="263"/>
            <ac:spMk id="518" creationId="{55CB415A-7B27-548F-E340-7A495039F162}"/>
          </ac:spMkLst>
        </pc:spChg>
        <pc:spChg chg="mod">
          <ac:chgData name="UCHIDA Muneaki" userId="654b8dfa-0bf2-4beb-8bc9-c8d795e32a72" providerId="ADAL" clId="{40BA9CEC-C224-439E-8F4B-74980B0CB1AF}" dt="2024-02-15T09:42:38.396" v="21482"/>
          <ac:spMkLst>
            <pc:docMk/>
            <pc:sldMk cId="0" sldId="263"/>
            <ac:spMk id="519" creationId="{7B8C9B72-1644-1231-60BE-37337E15F3AB}"/>
          </ac:spMkLst>
        </pc:spChg>
        <pc:spChg chg="mod">
          <ac:chgData name="UCHIDA Muneaki" userId="654b8dfa-0bf2-4beb-8bc9-c8d795e32a72" providerId="ADAL" clId="{40BA9CEC-C224-439E-8F4B-74980B0CB1AF}" dt="2024-02-15T09:42:38.396" v="21482"/>
          <ac:spMkLst>
            <pc:docMk/>
            <pc:sldMk cId="0" sldId="263"/>
            <ac:spMk id="520" creationId="{B7B2C01E-DF3E-7F34-C376-06ABFE7A6E52}"/>
          </ac:spMkLst>
        </pc:spChg>
        <pc:spChg chg="mod">
          <ac:chgData name="UCHIDA Muneaki" userId="654b8dfa-0bf2-4beb-8bc9-c8d795e32a72" providerId="ADAL" clId="{40BA9CEC-C224-439E-8F4B-74980B0CB1AF}" dt="2024-02-15T09:42:38.396" v="21482"/>
          <ac:spMkLst>
            <pc:docMk/>
            <pc:sldMk cId="0" sldId="263"/>
            <ac:spMk id="521" creationId="{8F770B88-7673-FCD9-6038-D5ADFDD4B5B6}"/>
          </ac:spMkLst>
        </pc:spChg>
        <pc:spChg chg="add del mod">
          <ac:chgData name="UCHIDA Muneaki" userId="654b8dfa-0bf2-4beb-8bc9-c8d795e32a72" providerId="ADAL" clId="{40BA9CEC-C224-439E-8F4B-74980B0CB1AF}" dt="2024-02-15T09:42:57.054" v="21488" actId="478"/>
          <ac:spMkLst>
            <pc:docMk/>
            <pc:sldMk cId="0" sldId="263"/>
            <ac:spMk id="522" creationId="{0D3A5930-3C9F-BBFA-F88D-13FE5A00F9B9}"/>
          </ac:spMkLst>
        </pc:spChg>
        <pc:spChg chg="add del mod">
          <ac:chgData name="UCHIDA Muneaki" userId="654b8dfa-0bf2-4beb-8bc9-c8d795e32a72" providerId="ADAL" clId="{40BA9CEC-C224-439E-8F4B-74980B0CB1AF}" dt="2024-02-15T09:42:56.177" v="21487" actId="478"/>
          <ac:spMkLst>
            <pc:docMk/>
            <pc:sldMk cId="0" sldId="263"/>
            <ac:spMk id="523" creationId="{1A6607A0-BDAD-B95D-4E5C-6390C422C4B0}"/>
          </ac:spMkLst>
        </pc:spChg>
        <pc:spChg chg="add del mod">
          <ac:chgData name="UCHIDA Muneaki" userId="654b8dfa-0bf2-4beb-8bc9-c8d795e32a72" providerId="ADAL" clId="{40BA9CEC-C224-439E-8F4B-74980B0CB1AF}" dt="2024-02-15T09:42:54.691" v="21486" actId="478"/>
          <ac:spMkLst>
            <pc:docMk/>
            <pc:sldMk cId="0" sldId="263"/>
            <ac:spMk id="524" creationId="{1EF7C1B9-FC48-8D62-2866-48064C539D22}"/>
          </ac:spMkLst>
        </pc:spChg>
        <pc:spChg chg="add mod">
          <ac:chgData name="UCHIDA Muneaki" userId="654b8dfa-0bf2-4beb-8bc9-c8d795e32a72" providerId="ADAL" clId="{40BA9CEC-C224-439E-8F4B-74980B0CB1AF}" dt="2024-02-15T09:51:12.208" v="21537" actId="20577"/>
          <ac:spMkLst>
            <pc:docMk/>
            <pc:sldMk cId="0" sldId="263"/>
            <ac:spMk id="525" creationId="{30036286-A9FB-A3AE-9AB1-F24C49A51BBA}"/>
          </ac:spMkLst>
        </pc:spChg>
        <pc:spChg chg="add del">
          <ac:chgData name="UCHIDA Muneaki" userId="654b8dfa-0bf2-4beb-8bc9-c8d795e32a72" providerId="ADAL" clId="{40BA9CEC-C224-439E-8F4B-74980B0CB1AF}" dt="2024-02-15T09:51:23.856" v="21542" actId="22"/>
          <ac:spMkLst>
            <pc:docMk/>
            <pc:sldMk cId="0" sldId="263"/>
            <ac:spMk id="527" creationId="{5BDD6A42-B282-7804-2F74-6351B6317062}"/>
          </ac:spMkLst>
        </pc:spChg>
        <pc:spChg chg="add mod ord">
          <ac:chgData name="UCHIDA Muneaki" userId="654b8dfa-0bf2-4beb-8bc9-c8d795e32a72" providerId="ADAL" clId="{40BA9CEC-C224-439E-8F4B-74980B0CB1AF}" dt="2024-02-15T09:51:40.742" v="21547" actId="167"/>
          <ac:spMkLst>
            <pc:docMk/>
            <pc:sldMk cId="0" sldId="263"/>
            <ac:spMk id="528" creationId="{16A2351F-5103-D5FD-3CBB-952B8791BADE}"/>
          </ac:spMkLst>
        </pc:spChg>
        <pc:grpChg chg="add mod">
          <ac:chgData name="UCHIDA Muneaki" userId="654b8dfa-0bf2-4beb-8bc9-c8d795e32a72" providerId="ADAL" clId="{40BA9CEC-C224-439E-8F4B-74980B0CB1AF}" dt="2024-02-15T09:42:34.235" v="21479" actId="1076"/>
          <ac:grpSpMkLst>
            <pc:docMk/>
            <pc:sldMk cId="0" sldId="263"/>
            <ac:grpSpMk id="2" creationId="{6196CC18-2523-B51D-B4E3-D51D373D78C7}"/>
          </ac:grpSpMkLst>
        </pc:grpChg>
        <pc:grpChg chg="mod">
          <ac:chgData name="UCHIDA Muneaki" userId="654b8dfa-0bf2-4beb-8bc9-c8d795e32a72" providerId="ADAL" clId="{40BA9CEC-C224-439E-8F4B-74980B0CB1AF}" dt="2024-02-15T09:42:37.191" v="21481" actId="1076"/>
          <ac:grpSpMkLst>
            <pc:docMk/>
            <pc:sldMk cId="0" sldId="263"/>
            <ac:grpSpMk id="5" creationId="{F81B39BC-614B-99C8-AAA4-4BF1648C752B}"/>
          </ac:grpSpMkLst>
        </pc:grpChg>
        <pc:grpChg chg="mod">
          <ac:chgData name="UCHIDA Muneaki" userId="654b8dfa-0bf2-4beb-8bc9-c8d795e32a72" providerId="ADAL" clId="{40BA9CEC-C224-439E-8F4B-74980B0CB1AF}" dt="2024-02-15T09:42:30.686" v="21477"/>
          <ac:grpSpMkLst>
            <pc:docMk/>
            <pc:sldMk cId="0" sldId="263"/>
            <ac:grpSpMk id="6" creationId="{A0D2F91B-AEBD-7DD4-41CC-14A2D2ED0351}"/>
          </ac:grpSpMkLst>
        </pc:grpChg>
        <pc:grpChg chg="mod">
          <ac:chgData name="UCHIDA Muneaki" userId="654b8dfa-0bf2-4beb-8bc9-c8d795e32a72" providerId="ADAL" clId="{40BA9CEC-C224-439E-8F4B-74980B0CB1AF}" dt="2024-02-15T09:42:30.686" v="21477"/>
          <ac:grpSpMkLst>
            <pc:docMk/>
            <pc:sldMk cId="0" sldId="263"/>
            <ac:grpSpMk id="17" creationId="{2BB0F90B-9E65-0540-BFA0-5BA982D4C6BF}"/>
          </ac:grpSpMkLst>
        </pc:grpChg>
        <pc:grpChg chg="mod">
          <ac:chgData name="UCHIDA Muneaki" userId="654b8dfa-0bf2-4beb-8bc9-c8d795e32a72" providerId="ADAL" clId="{40BA9CEC-C224-439E-8F4B-74980B0CB1AF}" dt="2024-02-15T09:42:30.686" v="21477"/>
          <ac:grpSpMkLst>
            <pc:docMk/>
            <pc:sldMk cId="0" sldId="263"/>
            <ac:grpSpMk id="19" creationId="{27A9BF97-C7B8-4CDD-8DBE-260E2CC80BF1}"/>
          </ac:grpSpMkLst>
        </pc:grpChg>
        <pc:grpChg chg="mod">
          <ac:chgData name="UCHIDA Muneaki" userId="654b8dfa-0bf2-4beb-8bc9-c8d795e32a72" providerId="ADAL" clId="{40BA9CEC-C224-439E-8F4B-74980B0CB1AF}" dt="2024-02-15T09:42:30.686" v="21477"/>
          <ac:grpSpMkLst>
            <pc:docMk/>
            <pc:sldMk cId="0" sldId="263"/>
            <ac:grpSpMk id="20" creationId="{D7CA314C-687C-9E86-8FF7-7B958E5792D3}"/>
          </ac:grpSpMkLst>
        </pc:grpChg>
        <pc:grpChg chg="mod">
          <ac:chgData name="UCHIDA Muneaki" userId="654b8dfa-0bf2-4beb-8bc9-c8d795e32a72" providerId="ADAL" clId="{40BA9CEC-C224-439E-8F4B-74980B0CB1AF}" dt="2024-02-15T09:42:30.686" v="21477"/>
          <ac:grpSpMkLst>
            <pc:docMk/>
            <pc:sldMk cId="0" sldId="263"/>
            <ac:grpSpMk id="21" creationId="{0CBBA507-52B4-6233-22C9-759A0DC6E888}"/>
          </ac:grpSpMkLst>
        </pc:grpChg>
        <pc:grpChg chg="mod">
          <ac:chgData name="UCHIDA Muneaki" userId="654b8dfa-0bf2-4beb-8bc9-c8d795e32a72" providerId="ADAL" clId="{40BA9CEC-C224-439E-8F4B-74980B0CB1AF}" dt="2024-02-15T09:42:30.686" v="21477"/>
          <ac:grpSpMkLst>
            <pc:docMk/>
            <pc:sldMk cId="0" sldId="263"/>
            <ac:grpSpMk id="22" creationId="{494C36E5-D3B8-DCA9-4B49-2F5A6C6A1C4E}"/>
          </ac:grpSpMkLst>
        </pc:grpChg>
        <pc:grpChg chg="mod">
          <ac:chgData name="UCHIDA Muneaki" userId="654b8dfa-0bf2-4beb-8bc9-c8d795e32a72" providerId="ADAL" clId="{40BA9CEC-C224-439E-8F4B-74980B0CB1AF}" dt="2024-02-15T09:42:30.686" v="21477"/>
          <ac:grpSpMkLst>
            <pc:docMk/>
            <pc:sldMk cId="0" sldId="263"/>
            <ac:grpSpMk id="23" creationId="{78319716-8731-1312-BD9E-DEF581C72889}"/>
          </ac:grpSpMkLst>
        </pc:grpChg>
        <pc:grpChg chg="mod">
          <ac:chgData name="UCHIDA Muneaki" userId="654b8dfa-0bf2-4beb-8bc9-c8d795e32a72" providerId="ADAL" clId="{40BA9CEC-C224-439E-8F4B-74980B0CB1AF}" dt="2024-02-15T09:42:30.686" v="21477"/>
          <ac:grpSpMkLst>
            <pc:docMk/>
            <pc:sldMk cId="0" sldId="263"/>
            <ac:grpSpMk id="24" creationId="{6188AED5-E8D3-F8D7-02F3-AC8073BD91B9}"/>
          </ac:grpSpMkLst>
        </pc:grpChg>
        <pc:grpChg chg="mod">
          <ac:chgData name="UCHIDA Muneaki" userId="654b8dfa-0bf2-4beb-8bc9-c8d795e32a72" providerId="ADAL" clId="{40BA9CEC-C224-439E-8F4B-74980B0CB1AF}" dt="2024-02-15T09:42:30.686" v="21477"/>
          <ac:grpSpMkLst>
            <pc:docMk/>
            <pc:sldMk cId="0" sldId="263"/>
            <ac:grpSpMk id="45" creationId="{43C97C82-D789-65CF-6C4C-49E44FC15895}"/>
          </ac:grpSpMkLst>
        </pc:grpChg>
        <pc:grpChg chg="mod">
          <ac:chgData name="UCHIDA Muneaki" userId="654b8dfa-0bf2-4beb-8bc9-c8d795e32a72" providerId="ADAL" clId="{40BA9CEC-C224-439E-8F4B-74980B0CB1AF}" dt="2024-02-15T09:42:30.686" v="21477"/>
          <ac:grpSpMkLst>
            <pc:docMk/>
            <pc:sldMk cId="0" sldId="263"/>
            <ac:grpSpMk id="46" creationId="{5FB87718-50E5-5566-ED06-565430E3BDF9}"/>
          </ac:grpSpMkLst>
        </pc:grpChg>
        <pc:grpChg chg="mod">
          <ac:chgData name="UCHIDA Muneaki" userId="654b8dfa-0bf2-4beb-8bc9-c8d795e32a72" providerId="ADAL" clId="{40BA9CEC-C224-439E-8F4B-74980B0CB1AF}" dt="2024-02-15T09:42:30.686" v="21477"/>
          <ac:grpSpMkLst>
            <pc:docMk/>
            <pc:sldMk cId="0" sldId="263"/>
            <ac:grpSpMk id="47" creationId="{0C0E1FA9-D881-E0AB-1C67-FD398AFD19A1}"/>
          </ac:grpSpMkLst>
        </pc:grpChg>
        <pc:grpChg chg="mod">
          <ac:chgData name="UCHIDA Muneaki" userId="654b8dfa-0bf2-4beb-8bc9-c8d795e32a72" providerId="ADAL" clId="{40BA9CEC-C224-439E-8F4B-74980B0CB1AF}" dt="2024-02-15T09:42:30.686" v="21477"/>
          <ac:grpSpMkLst>
            <pc:docMk/>
            <pc:sldMk cId="0" sldId="263"/>
            <ac:grpSpMk id="48" creationId="{5805083E-6878-C98C-99E2-337B8C7FDE88}"/>
          </ac:grpSpMkLst>
        </pc:grpChg>
        <pc:grpChg chg="add mod">
          <ac:chgData name="UCHIDA Muneaki" userId="654b8dfa-0bf2-4beb-8bc9-c8d795e32a72" providerId="ADAL" clId="{40BA9CEC-C224-439E-8F4B-74980B0CB1AF}" dt="2024-02-15T09:43:05.686" v="21490" actId="1076"/>
          <ac:grpSpMkLst>
            <pc:docMk/>
            <pc:sldMk cId="0" sldId="263"/>
            <ac:grpSpMk id="456" creationId="{41E38A5A-1ABE-6543-2197-FD05B0B9E70B}"/>
          </ac:grpSpMkLst>
        </pc:grpChg>
        <pc:grpChg chg="del mod">
          <ac:chgData name="UCHIDA Muneaki" userId="654b8dfa-0bf2-4beb-8bc9-c8d795e32a72" providerId="ADAL" clId="{40BA9CEC-C224-439E-8F4B-74980B0CB1AF}" dt="2024-02-15T09:42:50.750" v="21485" actId="478"/>
          <ac:grpSpMkLst>
            <pc:docMk/>
            <pc:sldMk cId="0" sldId="263"/>
            <ac:grpSpMk id="457" creationId="{D08B94BC-03E1-9323-724D-ACA689240ED5}"/>
          </ac:grpSpMkLst>
        </pc:grpChg>
        <pc:grpChg chg="mod">
          <ac:chgData name="UCHIDA Muneaki" userId="654b8dfa-0bf2-4beb-8bc9-c8d795e32a72" providerId="ADAL" clId="{40BA9CEC-C224-439E-8F4B-74980B0CB1AF}" dt="2024-02-15T09:42:38.396" v="21482"/>
          <ac:grpSpMkLst>
            <pc:docMk/>
            <pc:sldMk cId="0" sldId="263"/>
            <ac:grpSpMk id="468" creationId="{6A0AAB9E-F6D3-26AE-2DCE-0AE62CCD36D9}"/>
          </ac:grpSpMkLst>
        </pc:grpChg>
        <pc:grpChg chg="mod">
          <ac:chgData name="UCHIDA Muneaki" userId="654b8dfa-0bf2-4beb-8bc9-c8d795e32a72" providerId="ADAL" clId="{40BA9CEC-C224-439E-8F4B-74980B0CB1AF}" dt="2024-02-15T09:42:38.396" v="21482"/>
          <ac:grpSpMkLst>
            <pc:docMk/>
            <pc:sldMk cId="0" sldId="263"/>
            <ac:grpSpMk id="471" creationId="{C4EEF558-54E0-03AA-3B2D-96F9614D0047}"/>
          </ac:grpSpMkLst>
        </pc:grpChg>
        <pc:grpChg chg="mod">
          <ac:chgData name="UCHIDA Muneaki" userId="654b8dfa-0bf2-4beb-8bc9-c8d795e32a72" providerId="ADAL" clId="{40BA9CEC-C224-439E-8F4B-74980B0CB1AF}" dt="2024-02-15T09:42:38.396" v="21482"/>
          <ac:grpSpMkLst>
            <pc:docMk/>
            <pc:sldMk cId="0" sldId="263"/>
            <ac:grpSpMk id="472" creationId="{28F760D1-66E5-6B56-4C83-4EEEB0CEDC91}"/>
          </ac:grpSpMkLst>
        </pc:grpChg>
        <pc:grpChg chg="mod">
          <ac:chgData name="UCHIDA Muneaki" userId="654b8dfa-0bf2-4beb-8bc9-c8d795e32a72" providerId="ADAL" clId="{40BA9CEC-C224-439E-8F4B-74980B0CB1AF}" dt="2024-02-15T09:42:38.396" v="21482"/>
          <ac:grpSpMkLst>
            <pc:docMk/>
            <pc:sldMk cId="0" sldId="263"/>
            <ac:grpSpMk id="473" creationId="{FAA45D81-35F2-2D62-A7F3-96478F6799CD}"/>
          </ac:grpSpMkLst>
        </pc:grpChg>
        <pc:grpChg chg="mod">
          <ac:chgData name="UCHIDA Muneaki" userId="654b8dfa-0bf2-4beb-8bc9-c8d795e32a72" providerId="ADAL" clId="{40BA9CEC-C224-439E-8F4B-74980B0CB1AF}" dt="2024-02-15T09:42:38.396" v="21482"/>
          <ac:grpSpMkLst>
            <pc:docMk/>
            <pc:sldMk cId="0" sldId="263"/>
            <ac:grpSpMk id="474" creationId="{22ED269A-6FF6-E2E2-CB5B-11B94DA80781}"/>
          </ac:grpSpMkLst>
        </pc:grpChg>
        <pc:grpChg chg="mod">
          <ac:chgData name="UCHIDA Muneaki" userId="654b8dfa-0bf2-4beb-8bc9-c8d795e32a72" providerId="ADAL" clId="{40BA9CEC-C224-439E-8F4B-74980B0CB1AF}" dt="2024-02-15T09:42:38.396" v="21482"/>
          <ac:grpSpMkLst>
            <pc:docMk/>
            <pc:sldMk cId="0" sldId="263"/>
            <ac:grpSpMk id="475" creationId="{175F586B-1F22-A7A8-CC24-743FC2438C61}"/>
          </ac:grpSpMkLst>
        </pc:grpChg>
        <pc:grpChg chg="mod">
          <ac:chgData name="UCHIDA Muneaki" userId="654b8dfa-0bf2-4beb-8bc9-c8d795e32a72" providerId="ADAL" clId="{40BA9CEC-C224-439E-8F4B-74980B0CB1AF}" dt="2024-02-15T09:42:38.396" v="21482"/>
          <ac:grpSpMkLst>
            <pc:docMk/>
            <pc:sldMk cId="0" sldId="263"/>
            <ac:grpSpMk id="476" creationId="{7C81E25B-992F-5AD9-FE65-0051A841D5BC}"/>
          </ac:grpSpMkLst>
        </pc:grpChg>
        <pc:grpChg chg="mod">
          <ac:chgData name="UCHIDA Muneaki" userId="654b8dfa-0bf2-4beb-8bc9-c8d795e32a72" providerId="ADAL" clId="{40BA9CEC-C224-439E-8F4B-74980B0CB1AF}" dt="2024-02-15T09:42:38.396" v="21482"/>
          <ac:grpSpMkLst>
            <pc:docMk/>
            <pc:sldMk cId="0" sldId="263"/>
            <ac:grpSpMk id="498" creationId="{57B6C6A6-59F2-FC94-3517-B4395AF42E45}"/>
          </ac:grpSpMkLst>
        </pc:grpChg>
        <pc:grpChg chg="mod">
          <ac:chgData name="UCHIDA Muneaki" userId="654b8dfa-0bf2-4beb-8bc9-c8d795e32a72" providerId="ADAL" clId="{40BA9CEC-C224-439E-8F4B-74980B0CB1AF}" dt="2024-02-15T09:42:38.396" v="21482"/>
          <ac:grpSpMkLst>
            <pc:docMk/>
            <pc:sldMk cId="0" sldId="263"/>
            <ac:grpSpMk id="499" creationId="{CB9BD1CC-37B3-380B-573C-0A4CA9865B6C}"/>
          </ac:grpSpMkLst>
        </pc:grpChg>
        <pc:grpChg chg="mod">
          <ac:chgData name="UCHIDA Muneaki" userId="654b8dfa-0bf2-4beb-8bc9-c8d795e32a72" providerId="ADAL" clId="{40BA9CEC-C224-439E-8F4B-74980B0CB1AF}" dt="2024-02-15T09:42:38.396" v="21482"/>
          <ac:grpSpMkLst>
            <pc:docMk/>
            <pc:sldMk cId="0" sldId="263"/>
            <ac:grpSpMk id="500" creationId="{FBA1EE28-B7F7-3EF7-4383-4FE997B6AD51}"/>
          </ac:grpSpMkLst>
        </pc:grpChg>
        <pc:grpChg chg="mod">
          <ac:chgData name="UCHIDA Muneaki" userId="654b8dfa-0bf2-4beb-8bc9-c8d795e32a72" providerId="ADAL" clId="{40BA9CEC-C224-439E-8F4B-74980B0CB1AF}" dt="2024-02-15T09:42:38.396" v="21482"/>
          <ac:grpSpMkLst>
            <pc:docMk/>
            <pc:sldMk cId="0" sldId="263"/>
            <ac:grpSpMk id="501" creationId="{828B5C95-D54B-764A-CDF1-5F8A0D6B40AF}"/>
          </ac:grpSpMkLst>
        </pc:grpChg>
      </pc:sldChg>
      <pc:sldChg chg="modSp mod modAnim modNotes modNotesTx">
        <pc:chgData name="UCHIDA Muneaki" userId="654b8dfa-0bf2-4beb-8bc9-c8d795e32a72" providerId="ADAL" clId="{40BA9CEC-C224-439E-8F4B-74980B0CB1AF}" dt="2024-02-15T10:34:52.086" v="22302" actId="13926"/>
        <pc:sldMkLst>
          <pc:docMk/>
          <pc:sldMk cId="0" sldId="264"/>
        </pc:sldMkLst>
        <pc:spChg chg="mod">
          <ac:chgData name="UCHIDA Muneaki" userId="654b8dfa-0bf2-4beb-8bc9-c8d795e32a72" providerId="ADAL" clId="{40BA9CEC-C224-439E-8F4B-74980B0CB1AF}" dt="2024-02-15T10:06:52.984" v="21904"/>
          <ac:spMkLst>
            <pc:docMk/>
            <pc:sldMk cId="0" sldId="264"/>
            <ac:spMk id="490" creationId="{00000000-0000-0000-0000-000000000000}"/>
          </ac:spMkLst>
        </pc:spChg>
        <pc:spChg chg="mod">
          <ac:chgData name="UCHIDA Muneaki" userId="654b8dfa-0bf2-4beb-8bc9-c8d795e32a72" providerId="ADAL" clId="{40BA9CEC-C224-439E-8F4B-74980B0CB1AF}" dt="2024-02-15T10:34:30.862" v="22299" actId="13926"/>
          <ac:spMkLst>
            <pc:docMk/>
            <pc:sldMk cId="0" sldId="264"/>
            <ac:spMk id="491" creationId="{00000000-0000-0000-0000-000000000000}"/>
          </ac:spMkLst>
        </pc:spChg>
        <pc:spChg chg="mod">
          <ac:chgData name="UCHIDA Muneaki" userId="654b8dfa-0bf2-4beb-8bc9-c8d795e32a72" providerId="ADAL" clId="{40BA9CEC-C224-439E-8F4B-74980B0CB1AF}" dt="2024-02-15T10:34:52.086" v="22302" actId="13926"/>
          <ac:spMkLst>
            <pc:docMk/>
            <pc:sldMk cId="0" sldId="264"/>
            <ac:spMk id="493" creationId="{00000000-0000-0000-0000-000000000000}"/>
          </ac:spMkLst>
        </pc:spChg>
      </pc:sldChg>
      <pc:sldChg chg="modSp mod">
        <pc:chgData name="UCHIDA Muneaki" userId="654b8dfa-0bf2-4beb-8bc9-c8d795e32a72" providerId="ADAL" clId="{40BA9CEC-C224-439E-8F4B-74980B0CB1AF}" dt="2024-02-08T09:45:05.087" v="21" actId="27636"/>
        <pc:sldMkLst>
          <pc:docMk/>
          <pc:sldMk cId="0" sldId="267"/>
        </pc:sldMkLst>
        <pc:spChg chg="mod">
          <ac:chgData name="UCHIDA Muneaki" userId="654b8dfa-0bf2-4beb-8bc9-c8d795e32a72" providerId="ADAL" clId="{40BA9CEC-C224-439E-8F4B-74980B0CB1AF}" dt="2024-02-08T09:45:05.087" v="21" actId="27636"/>
          <ac:spMkLst>
            <pc:docMk/>
            <pc:sldMk cId="0" sldId="267"/>
            <ac:spMk id="543" creationId="{00000000-0000-0000-0000-000000000000}"/>
          </ac:spMkLst>
        </pc:spChg>
      </pc:sldChg>
      <pc:sldChg chg="modSp mod">
        <pc:chgData name="UCHIDA Muneaki" userId="654b8dfa-0bf2-4beb-8bc9-c8d795e32a72" providerId="ADAL" clId="{40BA9CEC-C224-439E-8F4B-74980B0CB1AF}" dt="2024-02-08T09:45:05.102" v="22" actId="27636"/>
        <pc:sldMkLst>
          <pc:docMk/>
          <pc:sldMk cId="0" sldId="268"/>
        </pc:sldMkLst>
        <pc:spChg chg="mod">
          <ac:chgData name="UCHIDA Muneaki" userId="654b8dfa-0bf2-4beb-8bc9-c8d795e32a72" providerId="ADAL" clId="{40BA9CEC-C224-439E-8F4B-74980B0CB1AF}" dt="2024-02-08T09:45:05.102" v="22" actId="27636"/>
          <ac:spMkLst>
            <pc:docMk/>
            <pc:sldMk cId="0" sldId="268"/>
            <ac:spMk id="545" creationId="{00000000-0000-0000-0000-000000000000}"/>
          </ac:spMkLst>
        </pc:spChg>
      </pc:sldChg>
      <pc:sldChg chg="modNotes modNotesTx">
        <pc:chgData name="UCHIDA Muneaki" userId="654b8dfa-0bf2-4beb-8bc9-c8d795e32a72" providerId="ADAL" clId="{40BA9CEC-C224-439E-8F4B-74980B0CB1AF}" dt="2024-02-13T03:40:08.001" v="16043"/>
        <pc:sldMkLst>
          <pc:docMk/>
          <pc:sldMk cId="0" sldId="274"/>
        </pc:sldMkLst>
      </pc:sldChg>
      <pc:sldChg chg="addSp delSp modSp new mod ord">
        <pc:chgData name="UCHIDA Muneaki" userId="654b8dfa-0bf2-4beb-8bc9-c8d795e32a72" providerId="ADAL" clId="{40BA9CEC-C224-439E-8F4B-74980B0CB1AF}" dt="2024-02-08T13:25:04.636" v="3715" actId="164"/>
        <pc:sldMkLst>
          <pc:docMk/>
          <pc:sldMk cId="1516087355" sldId="275"/>
        </pc:sldMkLst>
        <pc:spChg chg="del">
          <ac:chgData name="UCHIDA Muneaki" userId="654b8dfa-0bf2-4beb-8bc9-c8d795e32a72" providerId="ADAL" clId="{40BA9CEC-C224-439E-8F4B-74980B0CB1AF}" dt="2024-02-08T10:30:14.288" v="986" actId="478"/>
          <ac:spMkLst>
            <pc:docMk/>
            <pc:sldMk cId="1516087355" sldId="275"/>
            <ac:spMk id="2" creationId="{6D07C0E9-6A17-ADA2-3417-97F402732F1F}"/>
          </ac:spMkLst>
        </pc:spChg>
        <pc:spChg chg="del mod">
          <ac:chgData name="UCHIDA Muneaki" userId="654b8dfa-0bf2-4beb-8bc9-c8d795e32a72" providerId="ADAL" clId="{40BA9CEC-C224-439E-8F4B-74980B0CB1AF}" dt="2024-02-08T10:30:10.823" v="985" actId="478"/>
          <ac:spMkLst>
            <pc:docMk/>
            <pc:sldMk cId="1516087355" sldId="275"/>
            <ac:spMk id="3" creationId="{46052DF8-C89A-44E1-378A-20A21831D469}"/>
          </ac:spMkLst>
        </pc:spChg>
        <pc:spChg chg="del mod topLvl">
          <ac:chgData name="UCHIDA Muneaki" userId="654b8dfa-0bf2-4beb-8bc9-c8d795e32a72" providerId="ADAL" clId="{40BA9CEC-C224-439E-8F4B-74980B0CB1AF}" dt="2024-02-08T10:32:43.006" v="1035" actId="478"/>
          <ac:spMkLst>
            <pc:docMk/>
            <pc:sldMk cId="1516087355" sldId="275"/>
            <ac:spMk id="9" creationId="{8FC49096-60E3-D137-AC15-ED01D4C5FAE9}"/>
          </ac:spMkLst>
        </pc:spChg>
        <pc:spChg chg="del mod topLvl">
          <ac:chgData name="UCHIDA Muneaki" userId="654b8dfa-0bf2-4beb-8bc9-c8d795e32a72" providerId="ADAL" clId="{40BA9CEC-C224-439E-8F4B-74980B0CB1AF}" dt="2024-02-08T10:32:43.006" v="1035" actId="478"/>
          <ac:spMkLst>
            <pc:docMk/>
            <pc:sldMk cId="1516087355" sldId="275"/>
            <ac:spMk id="10" creationId="{65446826-D04F-20D4-DA12-586F04EE2381}"/>
          </ac:spMkLst>
        </pc:spChg>
        <pc:spChg chg="del mod topLvl">
          <ac:chgData name="UCHIDA Muneaki" userId="654b8dfa-0bf2-4beb-8bc9-c8d795e32a72" providerId="ADAL" clId="{40BA9CEC-C224-439E-8F4B-74980B0CB1AF}" dt="2024-02-08T10:32:43.006" v="1035" actId="478"/>
          <ac:spMkLst>
            <pc:docMk/>
            <pc:sldMk cId="1516087355" sldId="275"/>
            <ac:spMk id="11" creationId="{661699FE-C1B0-01C4-B59F-22310F27BE8A}"/>
          </ac:spMkLst>
        </pc:spChg>
        <pc:spChg chg="del mod topLvl">
          <ac:chgData name="UCHIDA Muneaki" userId="654b8dfa-0bf2-4beb-8bc9-c8d795e32a72" providerId="ADAL" clId="{40BA9CEC-C224-439E-8F4B-74980B0CB1AF}" dt="2024-02-08T10:32:44.821" v="1036" actId="478"/>
          <ac:spMkLst>
            <pc:docMk/>
            <pc:sldMk cId="1516087355" sldId="275"/>
            <ac:spMk id="12" creationId="{D1E5B47F-8B46-500C-71EC-5A6B55BE1F97}"/>
          </ac:spMkLst>
        </pc:spChg>
        <pc:spChg chg="del mod topLvl">
          <ac:chgData name="UCHIDA Muneaki" userId="654b8dfa-0bf2-4beb-8bc9-c8d795e32a72" providerId="ADAL" clId="{40BA9CEC-C224-439E-8F4B-74980B0CB1AF}" dt="2024-02-08T10:32:44.821" v="1036" actId="478"/>
          <ac:spMkLst>
            <pc:docMk/>
            <pc:sldMk cId="1516087355" sldId="275"/>
            <ac:spMk id="13" creationId="{265FABA2-B348-1413-5FA0-115F1E9A279A}"/>
          </ac:spMkLst>
        </pc:spChg>
        <pc:spChg chg="del mod topLvl">
          <ac:chgData name="UCHIDA Muneaki" userId="654b8dfa-0bf2-4beb-8bc9-c8d795e32a72" providerId="ADAL" clId="{40BA9CEC-C224-439E-8F4B-74980B0CB1AF}" dt="2024-02-08T10:32:44.821" v="1036" actId="478"/>
          <ac:spMkLst>
            <pc:docMk/>
            <pc:sldMk cId="1516087355" sldId="275"/>
            <ac:spMk id="14" creationId="{823DED4C-3EC1-029F-CB1C-2CE1CF6764C5}"/>
          </ac:spMkLst>
        </pc:spChg>
        <pc:spChg chg="del mod topLvl">
          <ac:chgData name="UCHIDA Muneaki" userId="654b8dfa-0bf2-4beb-8bc9-c8d795e32a72" providerId="ADAL" clId="{40BA9CEC-C224-439E-8F4B-74980B0CB1AF}" dt="2024-02-08T10:32:43.006" v="1035" actId="478"/>
          <ac:spMkLst>
            <pc:docMk/>
            <pc:sldMk cId="1516087355" sldId="275"/>
            <ac:spMk id="15" creationId="{9CE6936A-BA1E-3239-3B50-77ADC08A9BB2}"/>
          </ac:spMkLst>
        </pc:spChg>
        <pc:spChg chg="del mod topLvl">
          <ac:chgData name="UCHIDA Muneaki" userId="654b8dfa-0bf2-4beb-8bc9-c8d795e32a72" providerId="ADAL" clId="{40BA9CEC-C224-439E-8F4B-74980B0CB1AF}" dt="2024-02-08T10:32:43.006" v="1035" actId="478"/>
          <ac:spMkLst>
            <pc:docMk/>
            <pc:sldMk cId="1516087355" sldId="275"/>
            <ac:spMk id="16" creationId="{FBAD7966-8666-8C2B-0323-7CA327582ECE}"/>
          </ac:spMkLst>
        </pc:spChg>
        <pc:spChg chg="del mod topLvl">
          <ac:chgData name="UCHIDA Muneaki" userId="654b8dfa-0bf2-4beb-8bc9-c8d795e32a72" providerId="ADAL" clId="{40BA9CEC-C224-439E-8F4B-74980B0CB1AF}" dt="2024-02-08T10:32:43.006" v="1035" actId="478"/>
          <ac:spMkLst>
            <pc:docMk/>
            <pc:sldMk cId="1516087355" sldId="275"/>
            <ac:spMk id="17" creationId="{B6D2B234-D5C2-797F-79C3-827C7730C3B4}"/>
          </ac:spMkLst>
        </pc:spChg>
        <pc:spChg chg="del mod topLvl">
          <ac:chgData name="UCHIDA Muneaki" userId="654b8dfa-0bf2-4beb-8bc9-c8d795e32a72" providerId="ADAL" clId="{40BA9CEC-C224-439E-8F4B-74980B0CB1AF}" dt="2024-02-08T10:32:43.006" v="1035" actId="478"/>
          <ac:spMkLst>
            <pc:docMk/>
            <pc:sldMk cId="1516087355" sldId="275"/>
            <ac:spMk id="18" creationId="{F3FEB0D5-0167-C87B-C384-D8F53B88E05D}"/>
          </ac:spMkLst>
        </pc:spChg>
        <pc:spChg chg="del mod topLvl">
          <ac:chgData name="UCHIDA Muneaki" userId="654b8dfa-0bf2-4beb-8bc9-c8d795e32a72" providerId="ADAL" clId="{40BA9CEC-C224-439E-8F4B-74980B0CB1AF}" dt="2024-02-08T10:32:43.006" v="1035" actId="478"/>
          <ac:spMkLst>
            <pc:docMk/>
            <pc:sldMk cId="1516087355" sldId="275"/>
            <ac:spMk id="19" creationId="{41D8B943-EC20-9D3A-4309-3B189D807C44}"/>
          </ac:spMkLst>
        </pc:spChg>
        <pc:spChg chg="del mod topLvl">
          <ac:chgData name="UCHIDA Muneaki" userId="654b8dfa-0bf2-4beb-8bc9-c8d795e32a72" providerId="ADAL" clId="{40BA9CEC-C224-439E-8F4B-74980B0CB1AF}" dt="2024-02-08T10:32:43.006" v="1035" actId="478"/>
          <ac:spMkLst>
            <pc:docMk/>
            <pc:sldMk cId="1516087355" sldId="275"/>
            <ac:spMk id="20" creationId="{56F81CE7-5132-63B9-7583-F739D112B01A}"/>
          </ac:spMkLst>
        </pc:spChg>
        <pc:spChg chg="mod topLvl">
          <ac:chgData name="UCHIDA Muneaki" userId="654b8dfa-0bf2-4beb-8bc9-c8d795e32a72" providerId="ADAL" clId="{40BA9CEC-C224-439E-8F4B-74980B0CB1AF}" dt="2024-02-08T10:35:36.807" v="1059" actId="207"/>
          <ac:spMkLst>
            <pc:docMk/>
            <pc:sldMk cId="1516087355" sldId="275"/>
            <ac:spMk id="23" creationId="{B7D66526-8713-C20D-8CC3-C21BA67F44A1}"/>
          </ac:spMkLst>
        </pc:spChg>
        <pc:spChg chg="del mod topLvl">
          <ac:chgData name="UCHIDA Muneaki" userId="654b8dfa-0bf2-4beb-8bc9-c8d795e32a72" providerId="ADAL" clId="{40BA9CEC-C224-439E-8F4B-74980B0CB1AF}" dt="2024-02-08T10:33:03.465" v="1038" actId="478"/>
          <ac:spMkLst>
            <pc:docMk/>
            <pc:sldMk cId="1516087355" sldId="275"/>
            <ac:spMk id="24" creationId="{DD9C9F40-78FA-9325-E586-AD88072143A1}"/>
          </ac:spMkLst>
        </pc:spChg>
        <pc:spChg chg="del mod topLvl">
          <ac:chgData name="UCHIDA Muneaki" userId="654b8dfa-0bf2-4beb-8bc9-c8d795e32a72" providerId="ADAL" clId="{40BA9CEC-C224-439E-8F4B-74980B0CB1AF}" dt="2024-02-08T10:33:03.465" v="1038" actId="478"/>
          <ac:spMkLst>
            <pc:docMk/>
            <pc:sldMk cId="1516087355" sldId="275"/>
            <ac:spMk id="25" creationId="{370D9D34-31DE-D275-418C-F7199E813909}"/>
          </ac:spMkLst>
        </pc:spChg>
        <pc:spChg chg="mod topLvl">
          <ac:chgData name="UCHIDA Muneaki" userId="654b8dfa-0bf2-4beb-8bc9-c8d795e32a72" providerId="ADAL" clId="{40BA9CEC-C224-439E-8F4B-74980B0CB1AF}" dt="2024-02-08T10:35:36.807" v="1059" actId="207"/>
          <ac:spMkLst>
            <pc:docMk/>
            <pc:sldMk cId="1516087355" sldId="275"/>
            <ac:spMk id="26" creationId="{12D349F5-ECBB-E409-F16B-FE9A33459D2C}"/>
          </ac:spMkLst>
        </pc:spChg>
        <pc:spChg chg="del mod topLvl">
          <ac:chgData name="UCHIDA Muneaki" userId="654b8dfa-0bf2-4beb-8bc9-c8d795e32a72" providerId="ADAL" clId="{40BA9CEC-C224-439E-8F4B-74980B0CB1AF}" dt="2024-02-08T10:33:03.465" v="1038" actId="478"/>
          <ac:spMkLst>
            <pc:docMk/>
            <pc:sldMk cId="1516087355" sldId="275"/>
            <ac:spMk id="27" creationId="{8BCBE1E3-4E86-D883-9441-12F09676CA9A}"/>
          </ac:spMkLst>
        </pc:spChg>
        <pc:spChg chg="del mod topLvl">
          <ac:chgData name="UCHIDA Muneaki" userId="654b8dfa-0bf2-4beb-8bc9-c8d795e32a72" providerId="ADAL" clId="{40BA9CEC-C224-439E-8F4B-74980B0CB1AF}" dt="2024-02-08T10:33:03.465" v="1038" actId="478"/>
          <ac:spMkLst>
            <pc:docMk/>
            <pc:sldMk cId="1516087355" sldId="275"/>
            <ac:spMk id="28" creationId="{EC15D2D6-CC60-25F4-869C-71FFE018111A}"/>
          </ac:spMkLst>
        </pc:spChg>
        <pc:spChg chg="mod topLvl">
          <ac:chgData name="UCHIDA Muneaki" userId="654b8dfa-0bf2-4beb-8bc9-c8d795e32a72" providerId="ADAL" clId="{40BA9CEC-C224-439E-8F4B-74980B0CB1AF}" dt="2024-02-08T10:35:36.807" v="1059" actId="207"/>
          <ac:spMkLst>
            <pc:docMk/>
            <pc:sldMk cId="1516087355" sldId="275"/>
            <ac:spMk id="29" creationId="{59C9C768-5981-A6C4-3694-1B45CED9FF7B}"/>
          </ac:spMkLst>
        </pc:spChg>
        <pc:spChg chg="del mod topLvl">
          <ac:chgData name="UCHIDA Muneaki" userId="654b8dfa-0bf2-4beb-8bc9-c8d795e32a72" providerId="ADAL" clId="{40BA9CEC-C224-439E-8F4B-74980B0CB1AF}" dt="2024-02-08T10:33:03.465" v="1038" actId="478"/>
          <ac:spMkLst>
            <pc:docMk/>
            <pc:sldMk cId="1516087355" sldId="275"/>
            <ac:spMk id="30" creationId="{DE5963C3-0933-82F9-3D30-F12EE5A35BE9}"/>
          </ac:spMkLst>
        </pc:spChg>
        <pc:spChg chg="del mod topLvl">
          <ac:chgData name="UCHIDA Muneaki" userId="654b8dfa-0bf2-4beb-8bc9-c8d795e32a72" providerId="ADAL" clId="{40BA9CEC-C224-439E-8F4B-74980B0CB1AF}" dt="2024-02-08T10:33:03.465" v="1038" actId="478"/>
          <ac:spMkLst>
            <pc:docMk/>
            <pc:sldMk cId="1516087355" sldId="275"/>
            <ac:spMk id="31" creationId="{66204076-CAE9-F9EF-75EB-7A477B98BE98}"/>
          </ac:spMkLst>
        </pc:spChg>
        <pc:spChg chg="mod topLvl">
          <ac:chgData name="UCHIDA Muneaki" userId="654b8dfa-0bf2-4beb-8bc9-c8d795e32a72" providerId="ADAL" clId="{40BA9CEC-C224-439E-8F4B-74980B0CB1AF}" dt="2024-02-08T10:35:36.807" v="1059" actId="207"/>
          <ac:spMkLst>
            <pc:docMk/>
            <pc:sldMk cId="1516087355" sldId="275"/>
            <ac:spMk id="32" creationId="{22C34E64-B996-8D33-323A-A9151E6B1C70}"/>
          </ac:spMkLst>
        </pc:spChg>
        <pc:spChg chg="del mod topLvl">
          <ac:chgData name="UCHIDA Muneaki" userId="654b8dfa-0bf2-4beb-8bc9-c8d795e32a72" providerId="ADAL" clId="{40BA9CEC-C224-439E-8F4B-74980B0CB1AF}" dt="2024-02-08T10:33:03.465" v="1038" actId="478"/>
          <ac:spMkLst>
            <pc:docMk/>
            <pc:sldMk cId="1516087355" sldId="275"/>
            <ac:spMk id="33" creationId="{317AB64C-629A-715E-D848-5A8E4A800F0E}"/>
          </ac:spMkLst>
        </pc:spChg>
        <pc:spChg chg="del mod topLvl">
          <ac:chgData name="UCHIDA Muneaki" userId="654b8dfa-0bf2-4beb-8bc9-c8d795e32a72" providerId="ADAL" clId="{40BA9CEC-C224-439E-8F4B-74980B0CB1AF}" dt="2024-02-08T10:33:03.465" v="1038" actId="478"/>
          <ac:spMkLst>
            <pc:docMk/>
            <pc:sldMk cId="1516087355" sldId="275"/>
            <ac:spMk id="34" creationId="{A84F65D2-14EB-75AB-5976-FB5431D8B981}"/>
          </ac:spMkLst>
        </pc:spChg>
        <pc:spChg chg="add mod">
          <ac:chgData name="UCHIDA Muneaki" userId="654b8dfa-0bf2-4beb-8bc9-c8d795e32a72" providerId="ADAL" clId="{40BA9CEC-C224-439E-8F4B-74980B0CB1AF}" dt="2024-02-08T10:35:36.807" v="1059" actId="207"/>
          <ac:spMkLst>
            <pc:docMk/>
            <pc:sldMk cId="1516087355" sldId="275"/>
            <ac:spMk id="35" creationId="{A863B735-B738-D371-DA23-7C1703DF8F8A}"/>
          </ac:spMkLst>
        </pc:spChg>
        <pc:spChg chg="mod">
          <ac:chgData name="UCHIDA Muneaki" userId="654b8dfa-0bf2-4beb-8bc9-c8d795e32a72" providerId="ADAL" clId="{40BA9CEC-C224-439E-8F4B-74980B0CB1AF}" dt="2024-02-08T10:35:36.807" v="1059" actId="207"/>
          <ac:spMkLst>
            <pc:docMk/>
            <pc:sldMk cId="1516087355" sldId="275"/>
            <ac:spMk id="38" creationId="{36BBE3A6-6A99-569A-9BB3-AFF7A7E167E8}"/>
          </ac:spMkLst>
        </pc:spChg>
        <pc:spChg chg="mod">
          <ac:chgData name="UCHIDA Muneaki" userId="654b8dfa-0bf2-4beb-8bc9-c8d795e32a72" providerId="ADAL" clId="{40BA9CEC-C224-439E-8F4B-74980B0CB1AF}" dt="2024-02-08T10:35:36.807" v="1059" actId="207"/>
          <ac:spMkLst>
            <pc:docMk/>
            <pc:sldMk cId="1516087355" sldId="275"/>
            <ac:spMk id="39" creationId="{DD9C8CF3-7998-5A01-48F0-1975601FEF22}"/>
          </ac:spMkLst>
        </pc:spChg>
        <pc:spChg chg="mod">
          <ac:chgData name="UCHIDA Muneaki" userId="654b8dfa-0bf2-4beb-8bc9-c8d795e32a72" providerId="ADAL" clId="{40BA9CEC-C224-439E-8F4B-74980B0CB1AF}" dt="2024-02-08T10:35:36.807" v="1059" actId="207"/>
          <ac:spMkLst>
            <pc:docMk/>
            <pc:sldMk cId="1516087355" sldId="275"/>
            <ac:spMk id="40" creationId="{F6CFDB98-712D-2F53-8A59-FEE51EC95ACB}"/>
          </ac:spMkLst>
        </pc:spChg>
        <pc:spChg chg="mod">
          <ac:chgData name="UCHIDA Muneaki" userId="654b8dfa-0bf2-4beb-8bc9-c8d795e32a72" providerId="ADAL" clId="{40BA9CEC-C224-439E-8F4B-74980B0CB1AF}" dt="2024-02-08T10:35:36.807" v="1059" actId="207"/>
          <ac:spMkLst>
            <pc:docMk/>
            <pc:sldMk cId="1516087355" sldId="275"/>
            <ac:spMk id="41" creationId="{EFE89FB9-1384-AE33-01CA-AB28B806D22C}"/>
          </ac:spMkLst>
        </pc:spChg>
        <pc:spChg chg="mod">
          <ac:chgData name="UCHIDA Muneaki" userId="654b8dfa-0bf2-4beb-8bc9-c8d795e32a72" providerId="ADAL" clId="{40BA9CEC-C224-439E-8F4B-74980B0CB1AF}" dt="2024-02-08T10:35:36.807" v="1059" actId="207"/>
          <ac:spMkLst>
            <pc:docMk/>
            <pc:sldMk cId="1516087355" sldId="275"/>
            <ac:spMk id="42" creationId="{B679647B-EFB7-20EF-C505-FE1C6873F6C0}"/>
          </ac:spMkLst>
        </pc:spChg>
        <pc:spChg chg="mod">
          <ac:chgData name="UCHIDA Muneaki" userId="654b8dfa-0bf2-4beb-8bc9-c8d795e32a72" providerId="ADAL" clId="{40BA9CEC-C224-439E-8F4B-74980B0CB1AF}" dt="2024-02-08T10:35:36.807" v="1059" actId="207"/>
          <ac:spMkLst>
            <pc:docMk/>
            <pc:sldMk cId="1516087355" sldId="275"/>
            <ac:spMk id="44" creationId="{3B48F4D8-AB31-4EF1-858B-8E86C73F1438}"/>
          </ac:spMkLst>
        </pc:spChg>
        <pc:spChg chg="mod">
          <ac:chgData name="UCHIDA Muneaki" userId="654b8dfa-0bf2-4beb-8bc9-c8d795e32a72" providerId="ADAL" clId="{40BA9CEC-C224-439E-8F4B-74980B0CB1AF}" dt="2024-02-08T10:35:36.807" v="1059" actId="207"/>
          <ac:spMkLst>
            <pc:docMk/>
            <pc:sldMk cId="1516087355" sldId="275"/>
            <ac:spMk id="45" creationId="{DDB8EF36-A750-7A01-A6C1-6D64C4410B7D}"/>
          </ac:spMkLst>
        </pc:spChg>
        <pc:spChg chg="mod">
          <ac:chgData name="UCHIDA Muneaki" userId="654b8dfa-0bf2-4beb-8bc9-c8d795e32a72" providerId="ADAL" clId="{40BA9CEC-C224-439E-8F4B-74980B0CB1AF}" dt="2024-02-08T10:35:36.807" v="1059" actId="207"/>
          <ac:spMkLst>
            <pc:docMk/>
            <pc:sldMk cId="1516087355" sldId="275"/>
            <ac:spMk id="46" creationId="{9828AA85-7157-52BF-133E-6C1ED1AD7EEB}"/>
          </ac:spMkLst>
        </pc:spChg>
        <pc:spChg chg="mod">
          <ac:chgData name="UCHIDA Muneaki" userId="654b8dfa-0bf2-4beb-8bc9-c8d795e32a72" providerId="ADAL" clId="{40BA9CEC-C224-439E-8F4B-74980B0CB1AF}" dt="2024-02-08T10:35:36.807" v="1059" actId="207"/>
          <ac:spMkLst>
            <pc:docMk/>
            <pc:sldMk cId="1516087355" sldId="275"/>
            <ac:spMk id="47" creationId="{2A6CB0EF-9247-4039-92E6-69A6211DE910}"/>
          </ac:spMkLst>
        </pc:spChg>
        <pc:spChg chg="mod">
          <ac:chgData name="UCHIDA Muneaki" userId="654b8dfa-0bf2-4beb-8bc9-c8d795e32a72" providerId="ADAL" clId="{40BA9CEC-C224-439E-8F4B-74980B0CB1AF}" dt="2024-02-08T10:35:36.807" v="1059" actId="207"/>
          <ac:spMkLst>
            <pc:docMk/>
            <pc:sldMk cId="1516087355" sldId="275"/>
            <ac:spMk id="48" creationId="{B7B9D3F5-9CA5-C824-E331-E0DB0B700574}"/>
          </ac:spMkLst>
        </pc:spChg>
        <pc:spChg chg="mod">
          <ac:chgData name="UCHIDA Muneaki" userId="654b8dfa-0bf2-4beb-8bc9-c8d795e32a72" providerId="ADAL" clId="{40BA9CEC-C224-439E-8F4B-74980B0CB1AF}" dt="2024-02-08T10:35:36.807" v="1059" actId="207"/>
          <ac:spMkLst>
            <pc:docMk/>
            <pc:sldMk cId="1516087355" sldId="275"/>
            <ac:spMk id="50" creationId="{5AD4D129-36CB-67EE-FE2C-FDF375D528D7}"/>
          </ac:spMkLst>
        </pc:spChg>
        <pc:spChg chg="mod">
          <ac:chgData name="UCHIDA Muneaki" userId="654b8dfa-0bf2-4beb-8bc9-c8d795e32a72" providerId="ADAL" clId="{40BA9CEC-C224-439E-8F4B-74980B0CB1AF}" dt="2024-02-08T10:35:36.807" v="1059" actId="207"/>
          <ac:spMkLst>
            <pc:docMk/>
            <pc:sldMk cId="1516087355" sldId="275"/>
            <ac:spMk id="51" creationId="{378A3C74-7D21-4C63-3BD6-3A036857E86A}"/>
          </ac:spMkLst>
        </pc:spChg>
        <pc:spChg chg="mod">
          <ac:chgData name="UCHIDA Muneaki" userId="654b8dfa-0bf2-4beb-8bc9-c8d795e32a72" providerId="ADAL" clId="{40BA9CEC-C224-439E-8F4B-74980B0CB1AF}" dt="2024-02-08T10:35:36.807" v="1059" actId="207"/>
          <ac:spMkLst>
            <pc:docMk/>
            <pc:sldMk cId="1516087355" sldId="275"/>
            <ac:spMk id="52" creationId="{FF50D78F-BCC1-8BE2-61F8-5526C9E8F69D}"/>
          </ac:spMkLst>
        </pc:spChg>
        <pc:spChg chg="mod">
          <ac:chgData name="UCHIDA Muneaki" userId="654b8dfa-0bf2-4beb-8bc9-c8d795e32a72" providerId="ADAL" clId="{40BA9CEC-C224-439E-8F4B-74980B0CB1AF}" dt="2024-02-08T10:35:36.807" v="1059" actId="207"/>
          <ac:spMkLst>
            <pc:docMk/>
            <pc:sldMk cId="1516087355" sldId="275"/>
            <ac:spMk id="53" creationId="{D5A43794-F668-42B4-3022-489136C612B2}"/>
          </ac:spMkLst>
        </pc:spChg>
        <pc:spChg chg="mod">
          <ac:chgData name="UCHIDA Muneaki" userId="654b8dfa-0bf2-4beb-8bc9-c8d795e32a72" providerId="ADAL" clId="{40BA9CEC-C224-439E-8F4B-74980B0CB1AF}" dt="2024-02-08T10:35:36.807" v="1059" actId="207"/>
          <ac:spMkLst>
            <pc:docMk/>
            <pc:sldMk cId="1516087355" sldId="275"/>
            <ac:spMk id="54" creationId="{5EBE5F5C-836C-3928-5441-0A00E8FCFE27}"/>
          </ac:spMkLst>
        </pc:spChg>
        <pc:spChg chg="mod">
          <ac:chgData name="UCHIDA Muneaki" userId="654b8dfa-0bf2-4beb-8bc9-c8d795e32a72" providerId="ADAL" clId="{40BA9CEC-C224-439E-8F4B-74980B0CB1AF}" dt="2024-02-08T10:35:13.753" v="1056"/>
          <ac:spMkLst>
            <pc:docMk/>
            <pc:sldMk cId="1516087355" sldId="275"/>
            <ac:spMk id="61" creationId="{684F549D-2CCC-07DD-D832-B00246CA1EAC}"/>
          </ac:spMkLst>
        </pc:spChg>
        <pc:spChg chg="mod">
          <ac:chgData name="UCHIDA Muneaki" userId="654b8dfa-0bf2-4beb-8bc9-c8d795e32a72" providerId="ADAL" clId="{40BA9CEC-C224-439E-8F4B-74980B0CB1AF}" dt="2024-02-08T10:35:13.753" v="1056"/>
          <ac:spMkLst>
            <pc:docMk/>
            <pc:sldMk cId="1516087355" sldId="275"/>
            <ac:spMk id="62" creationId="{20D1DF20-CB69-454F-89F6-E53465D2DFB1}"/>
          </ac:spMkLst>
        </pc:spChg>
        <pc:spChg chg="mod">
          <ac:chgData name="UCHIDA Muneaki" userId="654b8dfa-0bf2-4beb-8bc9-c8d795e32a72" providerId="ADAL" clId="{40BA9CEC-C224-439E-8F4B-74980B0CB1AF}" dt="2024-02-08T10:35:13.753" v="1056"/>
          <ac:spMkLst>
            <pc:docMk/>
            <pc:sldMk cId="1516087355" sldId="275"/>
            <ac:spMk id="63" creationId="{70C1FDB3-C6A6-A1D0-C196-8CDB79B0C656}"/>
          </ac:spMkLst>
        </pc:spChg>
        <pc:spChg chg="mod">
          <ac:chgData name="UCHIDA Muneaki" userId="654b8dfa-0bf2-4beb-8bc9-c8d795e32a72" providerId="ADAL" clId="{40BA9CEC-C224-439E-8F4B-74980B0CB1AF}" dt="2024-02-08T10:35:13.753" v="1056"/>
          <ac:spMkLst>
            <pc:docMk/>
            <pc:sldMk cId="1516087355" sldId="275"/>
            <ac:spMk id="64" creationId="{DFE495C3-B9DF-00A2-775D-9C3447BA26B8}"/>
          </ac:spMkLst>
        </pc:spChg>
        <pc:spChg chg="mod">
          <ac:chgData name="UCHIDA Muneaki" userId="654b8dfa-0bf2-4beb-8bc9-c8d795e32a72" providerId="ADAL" clId="{40BA9CEC-C224-439E-8F4B-74980B0CB1AF}" dt="2024-02-08T10:35:13.753" v="1056"/>
          <ac:spMkLst>
            <pc:docMk/>
            <pc:sldMk cId="1516087355" sldId="275"/>
            <ac:spMk id="65" creationId="{F6D52F44-D816-4140-67C4-C13D7362316A}"/>
          </ac:spMkLst>
        </pc:spChg>
        <pc:spChg chg="mod">
          <ac:chgData name="UCHIDA Muneaki" userId="654b8dfa-0bf2-4beb-8bc9-c8d795e32a72" providerId="ADAL" clId="{40BA9CEC-C224-439E-8F4B-74980B0CB1AF}" dt="2024-02-08T10:35:13.753" v="1056"/>
          <ac:spMkLst>
            <pc:docMk/>
            <pc:sldMk cId="1516087355" sldId="275"/>
            <ac:spMk id="66" creationId="{75E10B7C-ADAC-700C-2CA7-C37EAB0BC2B9}"/>
          </ac:spMkLst>
        </pc:spChg>
        <pc:spChg chg="mod">
          <ac:chgData name="UCHIDA Muneaki" userId="654b8dfa-0bf2-4beb-8bc9-c8d795e32a72" providerId="ADAL" clId="{40BA9CEC-C224-439E-8F4B-74980B0CB1AF}" dt="2024-02-08T10:35:13.753" v="1056"/>
          <ac:spMkLst>
            <pc:docMk/>
            <pc:sldMk cId="1516087355" sldId="275"/>
            <ac:spMk id="67" creationId="{8CE4A02F-5B07-9215-621F-E6BD5E5158EE}"/>
          </ac:spMkLst>
        </pc:spChg>
        <pc:spChg chg="mod">
          <ac:chgData name="UCHIDA Muneaki" userId="654b8dfa-0bf2-4beb-8bc9-c8d795e32a72" providerId="ADAL" clId="{40BA9CEC-C224-439E-8F4B-74980B0CB1AF}" dt="2024-02-08T10:35:13.753" v="1056"/>
          <ac:spMkLst>
            <pc:docMk/>
            <pc:sldMk cId="1516087355" sldId="275"/>
            <ac:spMk id="68" creationId="{8B4A2988-2D3A-0DF2-7082-7B1A2DA4FFC6}"/>
          </ac:spMkLst>
        </pc:spChg>
        <pc:spChg chg="mod">
          <ac:chgData name="UCHIDA Muneaki" userId="654b8dfa-0bf2-4beb-8bc9-c8d795e32a72" providerId="ADAL" clId="{40BA9CEC-C224-439E-8F4B-74980B0CB1AF}" dt="2024-02-08T10:35:13.753" v="1056"/>
          <ac:spMkLst>
            <pc:docMk/>
            <pc:sldMk cId="1516087355" sldId="275"/>
            <ac:spMk id="69" creationId="{CAE0CF10-C549-3C6B-2598-F626312E0A4D}"/>
          </ac:spMkLst>
        </pc:spChg>
        <pc:spChg chg="mod">
          <ac:chgData name="UCHIDA Muneaki" userId="654b8dfa-0bf2-4beb-8bc9-c8d795e32a72" providerId="ADAL" clId="{40BA9CEC-C224-439E-8F4B-74980B0CB1AF}" dt="2024-02-08T10:35:13.753" v="1056"/>
          <ac:spMkLst>
            <pc:docMk/>
            <pc:sldMk cId="1516087355" sldId="275"/>
            <ac:spMk id="70" creationId="{EE4F02B6-BF4B-39EA-C240-92B1F93DC1C9}"/>
          </ac:spMkLst>
        </pc:spChg>
        <pc:spChg chg="mod">
          <ac:chgData name="UCHIDA Muneaki" userId="654b8dfa-0bf2-4beb-8bc9-c8d795e32a72" providerId="ADAL" clId="{40BA9CEC-C224-439E-8F4B-74980B0CB1AF}" dt="2024-02-08T10:35:13.753" v="1056"/>
          <ac:spMkLst>
            <pc:docMk/>
            <pc:sldMk cId="1516087355" sldId="275"/>
            <ac:spMk id="71" creationId="{CB48D3C2-B496-8708-AEB8-4629DC9580DE}"/>
          </ac:spMkLst>
        </pc:spChg>
        <pc:spChg chg="mod">
          <ac:chgData name="UCHIDA Muneaki" userId="654b8dfa-0bf2-4beb-8bc9-c8d795e32a72" providerId="ADAL" clId="{40BA9CEC-C224-439E-8F4B-74980B0CB1AF}" dt="2024-02-08T10:35:13.753" v="1056"/>
          <ac:spMkLst>
            <pc:docMk/>
            <pc:sldMk cId="1516087355" sldId="275"/>
            <ac:spMk id="72" creationId="{4D103201-17C0-18E3-A69C-02D7D528379B}"/>
          </ac:spMkLst>
        </pc:spChg>
        <pc:spChg chg="mod">
          <ac:chgData name="UCHIDA Muneaki" userId="654b8dfa-0bf2-4beb-8bc9-c8d795e32a72" providerId="ADAL" clId="{40BA9CEC-C224-439E-8F4B-74980B0CB1AF}" dt="2024-02-08T10:35:13.753" v="1056"/>
          <ac:spMkLst>
            <pc:docMk/>
            <pc:sldMk cId="1516087355" sldId="275"/>
            <ac:spMk id="73" creationId="{F166599A-3899-8FEC-0DC9-039B307DE20F}"/>
          </ac:spMkLst>
        </pc:spChg>
        <pc:spChg chg="mod">
          <ac:chgData name="UCHIDA Muneaki" userId="654b8dfa-0bf2-4beb-8bc9-c8d795e32a72" providerId="ADAL" clId="{40BA9CEC-C224-439E-8F4B-74980B0CB1AF}" dt="2024-02-08T10:35:13.753" v="1056"/>
          <ac:spMkLst>
            <pc:docMk/>
            <pc:sldMk cId="1516087355" sldId="275"/>
            <ac:spMk id="74" creationId="{2D470051-28D2-E642-7049-B194DA90D3B2}"/>
          </ac:spMkLst>
        </pc:spChg>
        <pc:spChg chg="mod">
          <ac:chgData name="UCHIDA Muneaki" userId="654b8dfa-0bf2-4beb-8bc9-c8d795e32a72" providerId="ADAL" clId="{40BA9CEC-C224-439E-8F4B-74980B0CB1AF}" dt="2024-02-08T10:35:13.753" v="1056"/>
          <ac:spMkLst>
            <pc:docMk/>
            <pc:sldMk cId="1516087355" sldId="275"/>
            <ac:spMk id="75" creationId="{3A22DC88-DF47-F8AA-A5B6-4A43E14D7666}"/>
          </ac:spMkLst>
        </pc:spChg>
        <pc:spChg chg="mod">
          <ac:chgData name="UCHIDA Muneaki" userId="654b8dfa-0bf2-4beb-8bc9-c8d795e32a72" providerId="ADAL" clId="{40BA9CEC-C224-439E-8F4B-74980B0CB1AF}" dt="2024-02-08T10:35:13.753" v="1056"/>
          <ac:spMkLst>
            <pc:docMk/>
            <pc:sldMk cId="1516087355" sldId="275"/>
            <ac:spMk id="76" creationId="{C240C719-DC0A-005D-70D7-11DFE711854E}"/>
          </ac:spMkLst>
        </pc:spChg>
        <pc:spChg chg="mod">
          <ac:chgData name="UCHIDA Muneaki" userId="654b8dfa-0bf2-4beb-8bc9-c8d795e32a72" providerId="ADAL" clId="{40BA9CEC-C224-439E-8F4B-74980B0CB1AF}" dt="2024-02-08T10:35:13.753" v="1056"/>
          <ac:spMkLst>
            <pc:docMk/>
            <pc:sldMk cId="1516087355" sldId="275"/>
            <ac:spMk id="77" creationId="{2D34F597-BCE0-8CD3-0112-B4464FDA5D45}"/>
          </ac:spMkLst>
        </pc:spChg>
        <pc:spChg chg="mod">
          <ac:chgData name="UCHIDA Muneaki" userId="654b8dfa-0bf2-4beb-8bc9-c8d795e32a72" providerId="ADAL" clId="{40BA9CEC-C224-439E-8F4B-74980B0CB1AF}" dt="2024-02-08T10:35:13.753" v="1056"/>
          <ac:spMkLst>
            <pc:docMk/>
            <pc:sldMk cId="1516087355" sldId="275"/>
            <ac:spMk id="78" creationId="{81405A7A-C569-F099-0885-C7A9DAA5A906}"/>
          </ac:spMkLst>
        </pc:spChg>
        <pc:spChg chg="mod">
          <ac:chgData name="UCHIDA Muneaki" userId="654b8dfa-0bf2-4beb-8bc9-c8d795e32a72" providerId="ADAL" clId="{40BA9CEC-C224-439E-8F4B-74980B0CB1AF}" dt="2024-02-08T10:35:13.753" v="1056"/>
          <ac:spMkLst>
            <pc:docMk/>
            <pc:sldMk cId="1516087355" sldId="275"/>
            <ac:spMk id="79" creationId="{CA544BCF-8BB5-9260-F419-5645320EF699}"/>
          </ac:spMkLst>
        </pc:spChg>
        <pc:spChg chg="mod">
          <ac:chgData name="UCHIDA Muneaki" userId="654b8dfa-0bf2-4beb-8bc9-c8d795e32a72" providerId="ADAL" clId="{40BA9CEC-C224-439E-8F4B-74980B0CB1AF}" dt="2024-02-08T10:35:13.753" v="1056"/>
          <ac:spMkLst>
            <pc:docMk/>
            <pc:sldMk cId="1516087355" sldId="275"/>
            <ac:spMk id="80" creationId="{B6843E83-6131-3F9D-4AF7-2A0BE66DB59E}"/>
          </ac:spMkLst>
        </pc:spChg>
        <pc:spChg chg="mod">
          <ac:chgData name="UCHIDA Muneaki" userId="654b8dfa-0bf2-4beb-8bc9-c8d795e32a72" providerId="ADAL" clId="{40BA9CEC-C224-439E-8F4B-74980B0CB1AF}" dt="2024-02-08T11:38:05.918" v="1111"/>
          <ac:spMkLst>
            <pc:docMk/>
            <pc:sldMk cId="1516087355" sldId="275"/>
            <ac:spMk id="89" creationId="{CFB90F51-21F5-DF31-6071-89D5305544ED}"/>
          </ac:spMkLst>
        </pc:spChg>
        <pc:spChg chg="mod">
          <ac:chgData name="UCHIDA Muneaki" userId="654b8dfa-0bf2-4beb-8bc9-c8d795e32a72" providerId="ADAL" clId="{40BA9CEC-C224-439E-8F4B-74980B0CB1AF}" dt="2024-02-08T11:38:05.918" v="1111"/>
          <ac:spMkLst>
            <pc:docMk/>
            <pc:sldMk cId="1516087355" sldId="275"/>
            <ac:spMk id="90" creationId="{6907AC66-735E-F8A1-C9ED-0BE927F12A46}"/>
          </ac:spMkLst>
        </pc:spChg>
        <pc:spChg chg="mod">
          <ac:chgData name="UCHIDA Muneaki" userId="654b8dfa-0bf2-4beb-8bc9-c8d795e32a72" providerId="ADAL" clId="{40BA9CEC-C224-439E-8F4B-74980B0CB1AF}" dt="2024-02-08T11:38:05.918" v="1111"/>
          <ac:spMkLst>
            <pc:docMk/>
            <pc:sldMk cId="1516087355" sldId="275"/>
            <ac:spMk id="91" creationId="{EDDBB515-3088-7ACD-6E4A-14DC47ABC739}"/>
          </ac:spMkLst>
        </pc:spChg>
        <pc:spChg chg="mod">
          <ac:chgData name="UCHIDA Muneaki" userId="654b8dfa-0bf2-4beb-8bc9-c8d795e32a72" providerId="ADAL" clId="{40BA9CEC-C224-439E-8F4B-74980B0CB1AF}" dt="2024-02-08T11:38:05.918" v="1111"/>
          <ac:spMkLst>
            <pc:docMk/>
            <pc:sldMk cId="1516087355" sldId="275"/>
            <ac:spMk id="92" creationId="{736CC3B1-42E1-E279-1CEF-A162E052AEF8}"/>
          </ac:spMkLst>
        </pc:spChg>
        <pc:spChg chg="mod">
          <ac:chgData name="UCHIDA Muneaki" userId="654b8dfa-0bf2-4beb-8bc9-c8d795e32a72" providerId="ADAL" clId="{40BA9CEC-C224-439E-8F4B-74980B0CB1AF}" dt="2024-02-08T11:38:05.918" v="1111"/>
          <ac:spMkLst>
            <pc:docMk/>
            <pc:sldMk cId="1516087355" sldId="275"/>
            <ac:spMk id="93" creationId="{5E9A6E84-0DBB-9524-E7DB-CDF1383DC4D3}"/>
          </ac:spMkLst>
        </pc:spChg>
        <pc:spChg chg="mod">
          <ac:chgData name="UCHIDA Muneaki" userId="654b8dfa-0bf2-4beb-8bc9-c8d795e32a72" providerId="ADAL" clId="{40BA9CEC-C224-439E-8F4B-74980B0CB1AF}" dt="2024-02-08T11:38:05.918" v="1111"/>
          <ac:spMkLst>
            <pc:docMk/>
            <pc:sldMk cId="1516087355" sldId="275"/>
            <ac:spMk id="94" creationId="{EA090A68-2AE5-420A-A2C3-C46916C5BAC6}"/>
          </ac:spMkLst>
        </pc:spChg>
        <pc:spChg chg="mod">
          <ac:chgData name="UCHIDA Muneaki" userId="654b8dfa-0bf2-4beb-8bc9-c8d795e32a72" providerId="ADAL" clId="{40BA9CEC-C224-439E-8F4B-74980B0CB1AF}" dt="2024-02-08T11:38:05.918" v="1111"/>
          <ac:spMkLst>
            <pc:docMk/>
            <pc:sldMk cId="1516087355" sldId="275"/>
            <ac:spMk id="95" creationId="{312C94F5-73AF-0C38-9B42-2DF9F76B9963}"/>
          </ac:spMkLst>
        </pc:spChg>
        <pc:spChg chg="mod">
          <ac:chgData name="UCHIDA Muneaki" userId="654b8dfa-0bf2-4beb-8bc9-c8d795e32a72" providerId="ADAL" clId="{40BA9CEC-C224-439E-8F4B-74980B0CB1AF}" dt="2024-02-08T11:38:05.918" v="1111"/>
          <ac:spMkLst>
            <pc:docMk/>
            <pc:sldMk cId="1516087355" sldId="275"/>
            <ac:spMk id="96" creationId="{831B2865-812E-A77B-60BA-BC7DAE1ACF38}"/>
          </ac:spMkLst>
        </pc:spChg>
        <pc:spChg chg="mod">
          <ac:chgData name="UCHIDA Muneaki" userId="654b8dfa-0bf2-4beb-8bc9-c8d795e32a72" providerId="ADAL" clId="{40BA9CEC-C224-439E-8F4B-74980B0CB1AF}" dt="2024-02-08T11:38:05.918" v="1111"/>
          <ac:spMkLst>
            <pc:docMk/>
            <pc:sldMk cId="1516087355" sldId="275"/>
            <ac:spMk id="97" creationId="{5311A879-BB7C-7134-6A86-C675358C492E}"/>
          </ac:spMkLst>
        </pc:spChg>
        <pc:spChg chg="mod">
          <ac:chgData name="UCHIDA Muneaki" userId="654b8dfa-0bf2-4beb-8bc9-c8d795e32a72" providerId="ADAL" clId="{40BA9CEC-C224-439E-8F4B-74980B0CB1AF}" dt="2024-02-08T11:38:05.918" v="1111"/>
          <ac:spMkLst>
            <pc:docMk/>
            <pc:sldMk cId="1516087355" sldId="275"/>
            <ac:spMk id="98" creationId="{B5290328-B4D7-8097-641B-B27EC8A7B754}"/>
          </ac:spMkLst>
        </pc:spChg>
        <pc:spChg chg="mod">
          <ac:chgData name="UCHIDA Muneaki" userId="654b8dfa-0bf2-4beb-8bc9-c8d795e32a72" providerId="ADAL" clId="{40BA9CEC-C224-439E-8F4B-74980B0CB1AF}" dt="2024-02-08T11:38:05.918" v="1111"/>
          <ac:spMkLst>
            <pc:docMk/>
            <pc:sldMk cId="1516087355" sldId="275"/>
            <ac:spMk id="99" creationId="{8FE1F260-03B9-3963-A7BC-A0B2D43A5B59}"/>
          </ac:spMkLst>
        </pc:spChg>
        <pc:spChg chg="mod">
          <ac:chgData name="UCHIDA Muneaki" userId="654b8dfa-0bf2-4beb-8bc9-c8d795e32a72" providerId="ADAL" clId="{40BA9CEC-C224-439E-8F4B-74980B0CB1AF}" dt="2024-02-08T11:38:05.918" v="1111"/>
          <ac:spMkLst>
            <pc:docMk/>
            <pc:sldMk cId="1516087355" sldId="275"/>
            <ac:spMk id="100" creationId="{BDDD240B-47B4-B40A-2052-5647A974816A}"/>
          </ac:spMkLst>
        </pc:spChg>
        <pc:spChg chg="mod">
          <ac:chgData name="UCHIDA Muneaki" userId="654b8dfa-0bf2-4beb-8bc9-c8d795e32a72" providerId="ADAL" clId="{40BA9CEC-C224-439E-8F4B-74980B0CB1AF}" dt="2024-02-08T11:38:05.918" v="1111"/>
          <ac:spMkLst>
            <pc:docMk/>
            <pc:sldMk cId="1516087355" sldId="275"/>
            <ac:spMk id="101" creationId="{D5C17A67-B179-48D5-E61C-8BA4FC5EC574}"/>
          </ac:spMkLst>
        </pc:spChg>
        <pc:spChg chg="mod">
          <ac:chgData name="UCHIDA Muneaki" userId="654b8dfa-0bf2-4beb-8bc9-c8d795e32a72" providerId="ADAL" clId="{40BA9CEC-C224-439E-8F4B-74980B0CB1AF}" dt="2024-02-08T11:38:05.918" v="1111"/>
          <ac:spMkLst>
            <pc:docMk/>
            <pc:sldMk cId="1516087355" sldId="275"/>
            <ac:spMk id="102" creationId="{75F6BCA8-E380-A988-A655-011553C55097}"/>
          </ac:spMkLst>
        </pc:spChg>
        <pc:spChg chg="mod">
          <ac:chgData name="UCHIDA Muneaki" userId="654b8dfa-0bf2-4beb-8bc9-c8d795e32a72" providerId="ADAL" clId="{40BA9CEC-C224-439E-8F4B-74980B0CB1AF}" dt="2024-02-08T11:38:05.918" v="1111"/>
          <ac:spMkLst>
            <pc:docMk/>
            <pc:sldMk cId="1516087355" sldId="275"/>
            <ac:spMk id="103" creationId="{1F6DADED-B9C3-765E-77EE-2AE9B5D60827}"/>
          </ac:spMkLst>
        </pc:spChg>
        <pc:spChg chg="mod">
          <ac:chgData name="UCHIDA Muneaki" userId="654b8dfa-0bf2-4beb-8bc9-c8d795e32a72" providerId="ADAL" clId="{40BA9CEC-C224-439E-8F4B-74980B0CB1AF}" dt="2024-02-08T11:38:05.918" v="1111"/>
          <ac:spMkLst>
            <pc:docMk/>
            <pc:sldMk cId="1516087355" sldId="275"/>
            <ac:spMk id="104" creationId="{50752D70-B1D4-5E3A-ABC2-C96326A44B4D}"/>
          </ac:spMkLst>
        </pc:spChg>
        <pc:spChg chg="mod">
          <ac:chgData name="UCHIDA Muneaki" userId="654b8dfa-0bf2-4beb-8bc9-c8d795e32a72" providerId="ADAL" clId="{40BA9CEC-C224-439E-8F4B-74980B0CB1AF}" dt="2024-02-08T11:38:05.918" v="1111"/>
          <ac:spMkLst>
            <pc:docMk/>
            <pc:sldMk cId="1516087355" sldId="275"/>
            <ac:spMk id="105" creationId="{7A6A0A1C-3402-475C-8EAF-829576C32862}"/>
          </ac:spMkLst>
        </pc:spChg>
        <pc:spChg chg="mod">
          <ac:chgData name="UCHIDA Muneaki" userId="654b8dfa-0bf2-4beb-8bc9-c8d795e32a72" providerId="ADAL" clId="{40BA9CEC-C224-439E-8F4B-74980B0CB1AF}" dt="2024-02-08T11:38:05.918" v="1111"/>
          <ac:spMkLst>
            <pc:docMk/>
            <pc:sldMk cId="1516087355" sldId="275"/>
            <ac:spMk id="106" creationId="{B3582532-1583-2013-0458-4C5C2A3370ED}"/>
          </ac:spMkLst>
        </pc:spChg>
        <pc:spChg chg="mod">
          <ac:chgData name="UCHIDA Muneaki" userId="654b8dfa-0bf2-4beb-8bc9-c8d795e32a72" providerId="ADAL" clId="{40BA9CEC-C224-439E-8F4B-74980B0CB1AF}" dt="2024-02-08T11:38:05.918" v="1111"/>
          <ac:spMkLst>
            <pc:docMk/>
            <pc:sldMk cId="1516087355" sldId="275"/>
            <ac:spMk id="107" creationId="{7A4144BB-2D76-C1A0-C9B8-EF6F74C26EB8}"/>
          </ac:spMkLst>
        </pc:spChg>
        <pc:spChg chg="mod">
          <ac:chgData name="UCHIDA Muneaki" userId="654b8dfa-0bf2-4beb-8bc9-c8d795e32a72" providerId="ADAL" clId="{40BA9CEC-C224-439E-8F4B-74980B0CB1AF}" dt="2024-02-08T11:38:05.918" v="1111"/>
          <ac:spMkLst>
            <pc:docMk/>
            <pc:sldMk cId="1516087355" sldId="275"/>
            <ac:spMk id="108" creationId="{C76A5C46-CF95-CF1D-889D-9F5A88D21E93}"/>
          </ac:spMkLst>
        </pc:spChg>
        <pc:spChg chg="mod">
          <ac:chgData name="UCHIDA Muneaki" userId="654b8dfa-0bf2-4beb-8bc9-c8d795e32a72" providerId="ADAL" clId="{40BA9CEC-C224-439E-8F4B-74980B0CB1AF}" dt="2024-02-08T11:38:05.918" v="1111"/>
          <ac:spMkLst>
            <pc:docMk/>
            <pc:sldMk cId="1516087355" sldId="275"/>
            <ac:spMk id="113" creationId="{37A593F0-B3AD-D13E-36B6-6E9479DA8C43}"/>
          </ac:spMkLst>
        </pc:spChg>
        <pc:spChg chg="mod">
          <ac:chgData name="UCHIDA Muneaki" userId="654b8dfa-0bf2-4beb-8bc9-c8d795e32a72" providerId="ADAL" clId="{40BA9CEC-C224-439E-8F4B-74980B0CB1AF}" dt="2024-02-08T11:38:05.918" v="1111"/>
          <ac:spMkLst>
            <pc:docMk/>
            <pc:sldMk cId="1516087355" sldId="275"/>
            <ac:spMk id="114" creationId="{B2CC42A9-B9E4-56E6-6445-CB86CE229207}"/>
          </ac:spMkLst>
        </pc:spChg>
        <pc:spChg chg="mod">
          <ac:chgData name="UCHIDA Muneaki" userId="654b8dfa-0bf2-4beb-8bc9-c8d795e32a72" providerId="ADAL" clId="{40BA9CEC-C224-439E-8F4B-74980B0CB1AF}" dt="2024-02-08T11:38:05.918" v="1111"/>
          <ac:spMkLst>
            <pc:docMk/>
            <pc:sldMk cId="1516087355" sldId="275"/>
            <ac:spMk id="115" creationId="{BAC9F03A-08A1-4243-0882-19E3E869ED50}"/>
          </ac:spMkLst>
        </pc:spChg>
        <pc:spChg chg="mod">
          <ac:chgData name="UCHIDA Muneaki" userId="654b8dfa-0bf2-4beb-8bc9-c8d795e32a72" providerId="ADAL" clId="{40BA9CEC-C224-439E-8F4B-74980B0CB1AF}" dt="2024-02-08T11:38:05.918" v="1111"/>
          <ac:spMkLst>
            <pc:docMk/>
            <pc:sldMk cId="1516087355" sldId="275"/>
            <ac:spMk id="116" creationId="{73A77317-0ACF-DBCD-B3EB-2F9800D0714B}"/>
          </ac:spMkLst>
        </pc:spChg>
        <pc:spChg chg="mod">
          <ac:chgData name="UCHIDA Muneaki" userId="654b8dfa-0bf2-4beb-8bc9-c8d795e32a72" providerId="ADAL" clId="{40BA9CEC-C224-439E-8F4B-74980B0CB1AF}" dt="2024-02-08T11:38:05.918" v="1111"/>
          <ac:spMkLst>
            <pc:docMk/>
            <pc:sldMk cId="1516087355" sldId="275"/>
            <ac:spMk id="117" creationId="{DC4F8961-08F9-4D0A-4587-1B73F9DCE66F}"/>
          </ac:spMkLst>
        </pc:spChg>
        <pc:spChg chg="mod">
          <ac:chgData name="UCHIDA Muneaki" userId="654b8dfa-0bf2-4beb-8bc9-c8d795e32a72" providerId="ADAL" clId="{40BA9CEC-C224-439E-8F4B-74980B0CB1AF}" dt="2024-02-08T11:38:05.918" v="1111"/>
          <ac:spMkLst>
            <pc:docMk/>
            <pc:sldMk cId="1516087355" sldId="275"/>
            <ac:spMk id="118" creationId="{164940D1-E2FA-3CF2-00D8-ADC8511FDEB0}"/>
          </ac:spMkLst>
        </pc:spChg>
        <pc:spChg chg="mod">
          <ac:chgData name="UCHIDA Muneaki" userId="654b8dfa-0bf2-4beb-8bc9-c8d795e32a72" providerId="ADAL" clId="{40BA9CEC-C224-439E-8F4B-74980B0CB1AF}" dt="2024-02-08T11:38:05.918" v="1111"/>
          <ac:spMkLst>
            <pc:docMk/>
            <pc:sldMk cId="1516087355" sldId="275"/>
            <ac:spMk id="119" creationId="{4C306A7E-92D1-C116-2475-7911DB3A8F9C}"/>
          </ac:spMkLst>
        </pc:spChg>
        <pc:spChg chg="mod">
          <ac:chgData name="UCHIDA Muneaki" userId="654b8dfa-0bf2-4beb-8bc9-c8d795e32a72" providerId="ADAL" clId="{40BA9CEC-C224-439E-8F4B-74980B0CB1AF}" dt="2024-02-08T11:38:05.918" v="1111"/>
          <ac:spMkLst>
            <pc:docMk/>
            <pc:sldMk cId="1516087355" sldId="275"/>
            <ac:spMk id="120" creationId="{06DFCFFB-227B-9C99-2F87-6C1E4EB4BC79}"/>
          </ac:spMkLst>
        </pc:spChg>
        <pc:spChg chg="mod">
          <ac:chgData name="UCHIDA Muneaki" userId="654b8dfa-0bf2-4beb-8bc9-c8d795e32a72" providerId="ADAL" clId="{40BA9CEC-C224-439E-8F4B-74980B0CB1AF}" dt="2024-02-08T11:38:05.918" v="1111"/>
          <ac:spMkLst>
            <pc:docMk/>
            <pc:sldMk cId="1516087355" sldId="275"/>
            <ac:spMk id="121" creationId="{09C5266B-B549-7E22-79A5-C4F58B30BC1C}"/>
          </ac:spMkLst>
        </pc:spChg>
        <pc:spChg chg="mod">
          <ac:chgData name="UCHIDA Muneaki" userId="654b8dfa-0bf2-4beb-8bc9-c8d795e32a72" providerId="ADAL" clId="{40BA9CEC-C224-439E-8F4B-74980B0CB1AF}" dt="2024-02-08T11:38:05.918" v="1111"/>
          <ac:spMkLst>
            <pc:docMk/>
            <pc:sldMk cId="1516087355" sldId="275"/>
            <ac:spMk id="122" creationId="{0EA86C19-B951-51AB-7E1A-AF9E38893B7B}"/>
          </ac:spMkLst>
        </pc:spChg>
        <pc:spChg chg="mod">
          <ac:chgData name="UCHIDA Muneaki" userId="654b8dfa-0bf2-4beb-8bc9-c8d795e32a72" providerId="ADAL" clId="{40BA9CEC-C224-439E-8F4B-74980B0CB1AF}" dt="2024-02-08T11:38:05.918" v="1111"/>
          <ac:spMkLst>
            <pc:docMk/>
            <pc:sldMk cId="1516087355" sldId="275"/>
            <ac:spMk id="123" creationId="{EF761185-E5E1-26BD-51E5-2CA310C95829}"/>
          </ac:spMkLst>
        </pc:spChg>
        <pc:spChg chg="mod">
          <ac:chgData name="UCHIDA Muneaki" userId="654b8dfa-0bf2-4beb-8bc9-c8d795e32a72" providerId="ADAL" clId="{40BA9CEC-C224-439E-8F4B-74980B0CB1AF}" dt="2024-02-08T11:38:05.918" v="1111"/>
          <ac:spMkLst>
            <pc:docMk/>
            <pc:sldMk cId="1516087355" sldId="275"/>
            <ac:spMk id="124" creationId="{FB61CADE-27D6-87BB-9AA2-DFEFB50C833E}"/>
          </ac:spMkLst>
        </pc:spChg>
        <pc:spChg chg="mod">
          <ac:chgData name="UCHIDA Muneaki" userId="654b8dfa-0bf2-4beb-8bc9-c8d795e32a72" providerId="ADAL" clId="{40BA9CEC-C224-439E-8F4B-74980B0CB1AF}" dt="2024-02-08T11:38:05.918" v="1111"/>
          <ac:spMkLst>
            <pc:docMk/>
            <pc:sldMk cId="1516087355" sldId="275"/>
            <ac:spMk id="125" creationId="{6B197DDE-890F-513F-400C-ED3AAFECC44D}"/>
          </ac:spMkLst>
        </pc:spChg>
        <pc:spChg chg="mod">
          <ac:chgData name="UCHIDA Muneaki" userId="654b8dfa-0bf2-4beb-8bc9-c8d795e32a72" providerId="ADAL" clId="{40BA9CEC-C224-439E-8F4B-74980B0CB1AF}" dt="2024-02-08T11:38:05.918" v="1111"/>
          <ac:spMkLst>
            <pc:docMk/>
            <pc:sldMk cId="1516087355" sldId="275"/>
            <ac:spMk id="126" creationId="{40373412-39B9-FB9C-4617-167F63083BEE}"/>
          </ac:spMkLst>
        </pc:spChg>
        <pc:spChg chg="mod">
          <ac:chgData name="UCHIDA Muneaki" userId="654b8dfa-0bf2-4beb-8bc9-c8d795e32a72" providerId="ADAL" clId="{40BA9CEC-C224-439E-8F4B-74980B0CB1AF}" dt="2024-02-08T11:38:05.918" v="1111"/>
          <ac:spMkLst>
            <pc:docMk/>
            <pc:sldMk cId="1516087355" sldId="275"/>
            <ac:spMk id="127" creationId="{03B45F13-2058-4339-6C9D-13B3277317F1}"/>
          </ac:spMkLst>
        </pc:spChg>
        <pc:spChg chg="mod">
          <ac:chgData name="UCHIDA Muneaki" userId="654b8dfa-0bf2-4beb-8bc9-c8d795e32a72" providerId="ADAL" clId="{40BA9CEC-C224-439E-8F4B-74980B0CB1AF}" dt="2024-02-08T11:38:05.918" v="1111"/>
          <ac:spMkLst>
            <pc:docMk/>
            <pc:sldMk cId="1516087355" sldId="275"/>
            <ac:spMk id="128" creationId="{744CE02F-9894-5FBA-7D65-332DEE23F126}"/>
          </ac:spMkLst>
        </pc:spChg>
        <pc:spChg chg="mod">
          <ac:chgData name="UCHIDA Muneaki" userId="654b8dfa-0bf2-4beb-8bc9-c8d795e32a72" providerId="ADAL" clId="{40BA9CEC-C224-439E-8F4B-74980B0CB1AF}" dt="2024-02-08T11:38:05.918" v="1111"/>
          <ac:spMkLst>
            <pc:docMk/>
            <pc:sldMk cId="1516087355" sldId="275"/>
            <ac:spMk id="129" creationId="{B94C36FA-A2DA-45AF-5686-B6F10FFAFD78}"/>
          </ac:spMkLst>
        </pc:spChg>
        <pc:spChg chg="mod">
          <ac:chgData name="UCHIDA Muneaki" userId="654b8dfa-0bf2-4beb-8bc9-c8d795e32a72" providerId="ADAL" clId="{40BA9CEC-C224-439E-8F4B-74980B0CB1AF}" dt="2024-02-08T11:38:05.918" v="1111"/>
          <ac:spMkLst>
            <pc:docMk/>
            <pc:sldMk cId="1516087355" sldId="275"/>
            <ac:spMk id="130" creationId="{B97C61A4-842E-19AD-0CF9-361F010B0091}"/>
          </ac:spMkLst>
        </pc:spChg>
        <pc:spChg chg="mod">
          <ac:chgData name="UCHIDA Muneaki" userId="654b8dfa-0bf2-4beb-8bc9-c8d795e32a72" providerId="ADAL" clId="{40BA9CEC-C224-439E-8F4B-74980B0CB1AF}" dt="2024-02-08T11:38:05.918" v="1111"/>
          <ac:spMkLst>
            <pc:docMk/>
            <pc:sldMk cId="1516087355" sldId="275"/>
            <ac:spMk id="131" creationId="{3C621759-73C0-D97B-24E5-9992CB6FE750}"/>
          </ac:spMkLst>
        </pc:spChg>
        <pc:spChg chg="mod">
          <ac:chgData name="UCHIDA Muneaki" userId="654b8dfa-0bf2-4beb-8bc9-c8d795e32a72" providerId="ADAL" clId="{40BA9CEC-C224-439E-8F4B-74980B0CB1AF}" dt="2024-02-08T11:38:05.918" v="1111"/>
          <ac:spMkLst>
            <pc:docMk/>
            <pc:sldMk cId="1516087355" sldId="275"/>
            <ac:spMk id="132" creationId="{3CE87222-3BA6-A1F7-72DD-CD5784445A83}"/>
          </ac:spMkLst>
        </pc:spChg>
        <pc:spChg chg="mod topLvl">
          <ac:chgData name="UCHIDA Muneaki" userId="654b8dfa-0bf2-4beb-8bc9-c8d795e32a72" providerId="ADAL" clId="{40BA9CEC-C224-439E-8F4B-74980B0CB1AF}" dt="2024-02-08T13:25:04.636" v="3715" actId="164"/>
          <ac:spMkLst>
            <pc:docMk/>
            <pc:sldMk cId="1516087355" sldId="275"/>
            <ac:spMk id="157" creationId="{95043533-552A-39EE-AA8C-64821A7AF7B9}"/>
          </ac:spMkLst>
        </pc:spChg>
        <pc:spChg chg="mod topLvl">
          <ac:chgData name="UCHIDA Muneaki" userId="654b8dfa-0bf2-4beb-8bc9-c8d795e32a72" providerId="ADAL" clId="{40BA9CEC-C224-439E-8F4B-74980B0CB1AF}" dt="2024-02-08T13:25:04.636" v="3715" actId="164"/>
          <ac:spMkLst>
            <pc:docMk/>
            <pc:sldMk cId="1516087355" sldId="275"/>
            <ac:spMk id="158" creationId="{B1F21BDC-A23E-EEE7-DDB7-800A50E63C70}"/>
          </ac:spMkLst>
        </pc:spChg>
        <pc:spChg chg="mod topLvl">
          <ac:chgData name="UCHIDA Muneaki" userId="654b8dfa-0bf2-4beb-8bc9-c8d795e32a72" providerId="ADAL" clId="{40BA9CEC-C224-439E-8F4B-74980B0CB1AF}" dt="2024-02-08T13:25:04.636" v="3715" actId="164"/>
          <ac:spMkLst>
            <pc:docMk/>
            <pc:sldMk cId="1516087355" sldId="275"/>
            <ac:spMk id="159" creationId="{A2541990-4CE3-69FA-8346-600C040B5B6F}"/>
          </ac:spMkLst>
        </pc:spChg>
        <pc:spChg chg="mod topLvl">
          <ac:chgData name="UCHIDA Muneaki" userId="654b8dfa-0bf2-4beb-8bc9-c8d795e32a72" providerId="ADAL" clId="{40BA9CEC-C224-439E-8F4B-74980B0CB1AF}" dt="2024-02-08T13:25:04.636" v="3715" actId="164"/>
          <ac:spMkLst>
            <pc:docMk/>
            <pc:sldMk cId="1516087355" sldId="275"/>
            <ac:spMk id="160" creationId="{BBAB67CF-B68E-561C-5A9C-206CEB55B190}"/>
          </ac:spMkLst>
        </pc:spChg>
        <pc:spChg chg="del mod topLvl">
          <ac:chgData name="UCHIDA Muneaki" userId="654b8dfa-0bf2-4beb-8bc9-c8d795e32a72" providerId="ADAL" clId="{40BA9CEC-C224-439E-8F4B-74980B0CB1AF}" dt="2024-02-08T13:24:54.351" v="3714" actId="478"/>
          <ac:spMkLst>
            <pc:docMk/>
            <pc:sldMk cId="1516087355" sldId="275"/>
            <ac:spMk id="161" creationId="{AF62DBD4-38A8-C4CF-0092-F43943D46BFD}"/>
          </ac:spMkLst>
        </pc:spChg>
        <pc:spChg chg="add del mod topLvl">
          <ac:chgData name="UCHIDA Muneaki" userId="654b8dfa-0bf2-4beb-8bc9-c8d795e32a72" providerId="ADAL" clId="{40BA9CEC-C224-439E-8F4B-74980B0CB1AF}" dt="2024-02-08T13:25:04.636" v="3715" actId="164"/>
          <ac:spMkLst>
            <pc:docMk/>
            <pc:sldMk cId="1516087355" sldId="275"/>
            <ac:spMk id="162" creationId="{1F6899E7-7F6F-6BFA-D4D7-824442A37A4A}"/>
          </ac:spMkLst>
        </pc:spChg>
        <pc:spChg chg="mod topLvl">
          <ac:chgData name="UCHIDA Muneaki" userId="654b8dfa-0bf2-4beb-8bc9-c8d795e32a72" providerId="ADAL" clId="{40BA9CEC-C224-439E-8F4B-74980B0CB1AF}" dt="2024-02-08T13:25:04.636" v="3715" actId="164"/>
          <ac:spMkLst>
            <pc:docMk/>
            <pc:sldMk cId="1516087355" sldId="275"/>
            <ac:spMk id="163" creationId="{7DC64E20-6A50-607B-AE66-8874A3BC6574}"/>
          </ac:spMkLst>
        </pc:spChg>
        <pc:spChg chg="mod topLvl">
          <ac:chgData name="UCHIDA Muneaki" userId="654b8dfa-0bf2-4beb-8bc9-c8d795e32a72" providerId="ADAL" clId="{40BA9CEC-C224-439E-8F4B-74980B0CB1AF}" dt="2024-02-08T13:25:04.636" v="3715" actId="164"/>
          <ac:spMkLst>
            <pc:docMk/>
            <pc:sldMk cId="1516087355" sldId="275"/>
            <ac:spMk id="164" creationId="{A69A6894-7768-1024-216A-F30E3B9A6209}"/>
          </ac:spMkLst>
        </pc:spChg>
        <pc:spChg chg="add del mod topLvl">
          <ac:chgData name="UCHIDA Muneaki" userId="654b8dfa-0bf2-4beb-8bc9-c8d795e32a72" providerId="ADAL" clId="{40BA9CEC-C224-439E-8F4B-74980B0CB1AF}" dt="2024-02-08T13:24:35.710" v="3708" actId="478"/>
          <ac:spMkLst>
            <pc:docMk/>
            <pc:sldMk cId="1516087355" sldId="275"/>
            <ac:spMk id="165" creationId="{8625A004-8CE0-C4E4-AE41-C5F52D86A32D}"/>
          </ac:spMkLst>
        </pc:spChg>
        <pc:spChg chg="del mod topLvl">
          <ac:chgData name="UCHIDA Muneaki" userId="654b8dfa-0bf2-4beb-8bc9-c8d795e32a72" providerId="ADAL" clId="{40BA9CEC-C224-439E-8F4B-74980B0CB1AF}" dt="2024-02-08T13:24:53.393" v="3713" actId="478"/>
          <ac:spMkLst>
            <pc:docMk/>
            <pc:sldMk cId="1516087355" sldId="275"/>
            <ac:spMk id="166" creationId="{9F071B26-7DBD-B34A-82C5-F09C482C5865}"/>
          </ac:spMkLst>
        </pc:spChg>
        <pc:spChg chg="mod topLvl">
          <ac:chgData name="UCHIDA Muneaki" userId="654b8dfa-0bf2-4beb-8bc9-c8d795e32a72" providerId="ADAL" clId="{40BA9CEC-C224-439E-8F4B-74980B0CB1AF}" dt="2024-02-08T13:25:04.636" v="3715" actId="164"/>
          <ac:spMkLst>
            <pc:docMk/>
            <pc:sldMk cId="1516087355" sldId="275"/>
            <ac:spMk id="167" creationId="{21427934-F337-669B-3E0A-E62DEEBB5950}"/>
          </ac:spMkLst>
        </pc:spChg>
        <pc:spChg chg="mod topLvl">
          <ac:chgData name="UCHIDA Muneaki" userId="654b8dfa-0bf2-4beb-8bc9-c8d795e32a72" providerId="ADAL" clId="{40BA9CEC-C224-439E-8F4B-74980B0CB1AF}" dt="2024-02-08T13:25:04.636" v="3715" actId="164"/>
          <ac:spMkLst>
            <pc:docMk/>
            <pc:sldMk cId="1516087355" sldId="275"/>
            <ac:spMk id="168" creationId="{1367AA52-74F3-7479-75DC-3A4F0C9B7D6F}"/>
          </ac:spMkLst>
        </pc:spChg>
        <pc:spChg chg="mod topLvl">
          <ac:chgData name="UCHIDA Muneaki" userId="654b8dfa-0bf2-4beb-8bc9-c8d795e32a72" providerId="ADAL" clId="{40BA9CEC-C224-439E-8F4B-74980B0CB1AF}" dt="2024-02-08T13:25:04.636" v="3715" actId="164"/>
          <ac:spMkLst>
            <pc:docMk/>
            <pc:sldMk cId="1516087355" sldId="275"/>
            <ac:spMk id="169" creationId="{6DBC6420-0465-AB61-3F31-91E33C53454C}"/>
          </ac:spMkLst>
        </pc:spChg>
        <pc:spChg chg="add del mod topLvl">
          <ac:chgData name="UCHIDA Muneaki" userId="654b8dfa-0bf2-4beb-8bc9-c8d795e32a72" providerId="ADAL" clId="{40BA9CEC-C224-439E-8F4B-74980B0CB1AF}" dt="2024-02-08T13:24:33.763" v="3706" actId="478"/>
          <ac:spMkLst>
            <pc:docMk/>
            <pc:sldMk cId="1516087355" sldId="275"/>
            <ac:spMk id="170" creationId="{1EB208DF-0105-8932-6AD7-71C7AA0A5FB3}"/>
          </ac:spMkLst>
        </pc:spChg>
        <pc:spChg chg="add del mod topLvl">
          <ac:chgData name="UCHIDA Muneaki" userId="654b8dfa-0bf2-4beb-8bc9-c8d795e32a72" providerId="ADAL" clId="{40BA9CEC-C224-439E-8F4B-74980B0CB1AF}" dt="2024-02-08T13:24:52.152" v="3712" actId="478"/>
          <ac:spMkLst>
            <pc:docMk/>
            <pc:sldMk cId="1516087355" sldId="275"/>
            <ac:spMk id="171" creationId="{B597037E-789A-E157-6396-0B66B8B89DC0}"/>
          </ac:spMkLst>
        </pc:spChg>
        <pc:spChg chg="mod topLvl">
          <ac:chgData name="UCHIDA Muneaki" userId="654b8dfa-0bf2-4beb-8bc9-c8d795e32a72" providerId="ADAL" clId="{40BA9CEC-C224-439E-8F4B-74980B0CB1AF}" dt="2024-02-08T13:25:04.636" v="3715" actId="164"/>
          <ac:spMkLst>
            <pc:docMk/>
            <pc:sldMk cId="1516087355" sldId="275"/>
            <ac:spMk id="172" creationId="{1D9DCC04-94E4-CB82-7D59-9F19460EB93E}"/>
          </ac:spMkLst>
        </pc:spChg>
        <pc:spChg chg="mod topLvl">
          <ac:chgData name="UCHIDA Muneaki" userId="654b8dfa-0bf2-4beb-8bc9-c8d795e32a72" providerId="ADAL" clId="{40BA9CEC-C224-439E-8F4B-74980B0CB1AF}" dt="2024-02-08T13:25:04.636" v="3715" actId="164"/>
          <ac:spMkLst>
            <pc:docMk/>
            <pc:sldMk cId="1516087355" sldId="275"/>
            <ac:spMk id="173" creationId="{1349FB5C-5734-B36F-B0C5-F674E2B0FB25}"/>
          </ac:spMkLst>
        </pc:spChg>
        <pc:spChg chg="mod topLvl">
          <ac:chgData name="UCHIDA Muneaki" userId="654b8dfa-0bf2-4beb-8bc9-c8d795e32a72" providerId="ADAL" clId="{40BA9CEC-C224-439E-8F4B-74980B0CB1AF}" dt="2024-02-08T13:25:04.636" v="3715" actId="164"/>
          <ac:spMkLst>
            <pc:docMk/>
            <pc:sldMk cId="1516087355" sldId="275"/>
            <ac:spMk id="174" creationId="{B207AB4B-687B-B319-74B8-67B5C1A59F9E}"/>
          </ac:spMkLst>
        </pc:spChg>
        <pc:spChg chg="add del mod topLvl">
          <ac:chgData name="UCHIDA Muneaki" userId="654b8dfa-0bf2-4beb-8bc9-c8d795e32a72" providerId="ADAL" clId="{40BA9CEC-C224-439E-8F4B-74980B0CB1AF}" dt="2024-02-08T13:24:35.035" v="3707" actId="478"/>
          <ac:spMkLst>
            <pc:docMk/>
            <pc:sldMk cId="1516087355" sldId="275"/>
            <ac:spMk id="175" creationId="{E0E67F02-0AFE-1E65-7D5A-926F2967E69D}"/>
          </ac:spMkLst>
        </pc:spChg>
        <pc:spChg chg="mod topLvl">
          <ac:chgData name="UCHIDA Muneaki" userId="654b8dfa-0bf2-4beb-8bc9-c8d795e32a72" providerId="ADAL" clId="{40BA9CEC-C224-439E-8F4B-74980B0CB1AF}" dt="2024-02-08T13:25:04.636" v="3715" actId="164"/>
          <ac:spMkLst>
            <pc:docMk/>
            <pc:sldMk cId="1516087355" sldId="275"/>
            <ac:spMk id="176" creationId="{CABE3FF3-6DB0-84E5-5FF2-A7FD3B6E76B8}"/>
          </ac:spMkLst>
        </pc:spChg>
        <pc:spChg chg="mod">
          <ac:chgData name="UCHIDA Muneaki" userId="654b8dfa-0bf2-4beb-8bc9-c8d795e32a72" providerId="ADAL" clId="{40BA9CEC-C224-439E-8F4B-74980B0CB1AF}" dt="2024-02-08T13:23:33.613" v="3689" actId="165"/>
          <ac:spMkLst>
            <pc:docMk/>
            <pc:sldMk cId="1516087355" sldId="275"/>
            <ac:spMk id="181" creationId="{DF3B65D7-672D-5B85-EC73-9708A1BEC3D2}"/>
          </ac:spMkLst>
        </pc:spChg>
        <pc:spChg chg="mod">
          <ac:chgData name="UCHIDA Muneaki" userId="654b8dfa-0bf2-4beb-8bc9-c8d795e32a72" providerId="ADAL" clId="{40BA9CEC-C224-439E-8F4B-74980B0CB1AF}" dt="2024-02-08T13:23:33.613" v="3689" actId="165"/>
          <ac:spMkLst>
            <pc:docMk/>
            <pc:sldMk cId="1516087355" sldId="275"/>
            <ac:spMk id="182" creationId="{87662743-3DF3-9053-0269-ADA228446F2C}"/>
          </ac:spMkLst>
        </pc:spChg>
        <pc:spChg chg="mod">
          <ac:chgData name="UCHIDA Muneaki" userId="654b8dfa-0bf2-4beb-8bc9-c8d795e32a72" providerId="ADAL" clId="{40BA9CEC-C224-439E-8F4B-74980B0CB1AF}" dt="2024-02-08T13:23:33.613" v="3689" actId="165"/>
          <ac:spMkLst>
            <pc:docMk/>
            <pc:sldMk cId="1516087355" sldId="275"/>
            <ac:spMk id="183" creationId="{8327FC80-8E45-BFCA-7620-E359DB3DA32A}"/>
          </ac:spMkLst>
        </pc:spChg>
        <pc:spChg chg="mod">
          <ac:chgData name="UCHIDA Muneaki" userId="654b8dfa-0bf2-4beb-8bc9-c8d795e32a72" providerId="ADAL" clId="{40BA9CEC-C224-439E-8F4B-74980B0CB1AF}" dt="2024-02-08T13:23:33.613" v="3689" actId="165"/>
          <ac:spMkLst>
            <pc:docMk/>
            <pc:sldMk cId="1516087355" sldId="275"/>
            <ac:spMk id="184" creationId="{C873EFFC-EDDF-BEBB-1B2E-B9BA204EAD4E}"/>
          </ac:spMkLst>
        </pc:spChg>
        <pc:spChg chg="mod">
          <ac:chgData name="UCHIDA Muneaki" userId="654b8dfa-0bf2-4beb-8bc9-c8d795e32a72" providerId="ADAL" clId="{40BA9CEC-C224-439E-8F4B-74980B0CB1AF}" dt="2024-02-08T13:23:33.613" v="3689" actId="165"/>
          <ac:spMkLst>
            <pc:docMk/>
            <pc:sldMk cId="1516087355" sldId="275"/>
            <ac:spMk id="185" creationId="{D47C27EC-2861-2355-123A-21D74E74D462}"/>
          </ac:spMkLst>
        </pc:spChg>
        <pc:spChg chg="mod">
          <ac:chgData name="UCHIDA Muneaki" userId="654b8dfa-0bf2-4beb-8bc9-c8d795e32a72" providerId="ADAL" clId="{40BA9CEC-C224-439E-8F4B-74980B0CB1AF}" dt="2024-02-08T13:23:33.613" v="3689" actId="165"/>
          <ac:spMkLst>
            <pc:docMk/>
            <pc:sldMk cId="1516087355" sldId="275"/>
            <ac:spMk id="186" creationId="{709F6904-CCDA-A73C-23D1-EE53588ED858}"/>
          </ac:spMkLst>
        </pc:spChg>
        <pc:spChg chg="mod">
          <ac:chgData name="UCHIDA Muneaki" userId="654b8dfa-0bf2-4beb-8bc9-c8d795e32a72" providerId="ADAL" clId="{40BA9CEC-C224-439E-8F4B-74980B0CB1AF}" dt="2024-02-08T13:23:33.613" v="3689" actId="165"/>
          <ac:spMkLst>
            <pc:docMk/>
            <pc:sldMk cId="1516087355" sldId="275"/>
            <ac:spMk id="187" creationId="{DA9FA948-2905-2C8B-ED6B-45247DBDCF1A}"/>
          </ac:spMkLst>
        </pc:spChg>
        <pc:spChg chg="mod">
          <ac:chgData name="UCHIDA Muneaki" userId="654b8dfa-0bf2-4beb-8bc9-c8d795e32a72" providerId="ADAL" clId="{40BA9CEC-C224-439E-8F4B-74980B0CB1AF}" dt="2024-02-08T13:23:33.613" v="3689" actId="165"/>
          <ac:spMkLst>
            <pc:docMk/>
            <pc:sldMk cId="1516087355" sldId="275"/>
            <ac:spMk id="188" creationId="{6D9466D7-DD61-A2C5-87B1-FF22FAE2AB05}"/>
          </ac:spMkLst>
        </pc:spChg>
        <pc:spChg chg="mod">
          <ac:chgData name="UCHIDA Muneaki" userId="654b8dfa-0bf2-4beb-8bc9-c8d795e32a72" providerId="ADAL" clId="{40BA9CEC-C224-439E-8F4B-74980B0CB1AF}" dt="2024-02-08T13:23:33.613" v="3689" actId="165"/>
          <ac:spMkLst>
            <pc:docMk/>
            <pc:sldMk cId="1516087355" sldId="275"/>
            <ac:spMk id="189" creationId="{617113E1-654E-0FC9-DA69-8E6F71612E1E}"/>
          </ac:spMkLst>
        </pc:spChg>
        <pc:spChg chg="mod">
          <ac:chgData name="UCHIDA Muneaki" userId="654b8dfa-0bf2-4beb-8bc9-c8d795e32a72" providerId="ADAL" clId="{40BA9CEC-C224-439E-8F4B-74980B0CB1AF}" dt="2024-02-08T13:23:33.613" v="3689" actId="165"/>
          <ac:spMkLst>
            <pc:docMk/>
            <pc:sldMk cId="1516087355" sldId="275"/>
            <ac:spMk id="190" creationId="{82C25266-9053-3B8A-6FA9-ADA1AC054B38}"/>
          </ac:spMkLst>
        </pc:spChg>
        <pc:spChg chg="mod">
          <ac:chgData name="UCHIDA Muneaki" userId="654b8dfa-0bf2-4beb-8bc9-c8d795e32a72" providerId="ADAL" clId="{40BA9CEC-C224-439E-8F4B-74980B0CB1AF}" dt="2024-02-08T13:23:33.613" v="3689" actId="165"/>
          <ac:spMkLst>
            <pc:docMk/>
            <pc:sldMk cId="1516087355" sldId="275"/>
            <ac:spMk id="191" creationId="{F2A8F8B9-6A07-4B59-F3E2-972CEAAD937B}"/>
          </ac:spMkLst>
        </pc:spChg>
        <pc:spChg chg="mod">
          <ac:chgData name="UCHIDA Muneaki" userId="654b8dfa-0bf2-4beb-8bc9-c8d795e32a72" providerId="ADAL" clId="{40BA9CEC-C224-439E-8F4B-74980B0CB1AF}" dt="2024-02-08T13:23:33.613" v="3689" actId="165"/>
          <ac:spMkLst>
            <pc:docMk/>
            <pc:sldMk cId="1516087355" sldId="275"/>
            <ac:spMk id="192" creationId="{3D24730E-5D08-1C12-63C1-1C8ED793E27E}"/>
          </ac:spMkLst>
        </pc:spChg>
        <pc:spChg chg="mod">
          <ac:chgData name="UCHIDA Muneaki" userId="654b8dfa-0bf2-4beb-8bc9-c8d795e32a72" providerId="ADAL" clId="{40BA9CEC-C224-439E-8F4B-74980B0CB1AF}" dt="2024-02-08T13:23:33.613" v="3689" actId="165"/>
          <ac:spMkLst>
            <pc:docMk/>
            <pc:sldMk cId="1516087355" sldId="275"/>
            <ac:spMk id="193" creationId="{5E839E6F-68CB-4B77-2F00-87200DE61C0F}"/>
          </ac:spMkLst>
        </pc:spChg>
        <pc:spChg chg="mod">
          <ac:chgData name="UCHIDA Muneaki" userId="654b8dfa-0bf2-4beb-8bc9-c8d795e32a72" providerId="ADAL" clId="{40BA9CEC-C224-439E-8F4B-74980B0CB1AF}" dt="2024-02-08T13:23:33.613" v="3689" actId="165"/>
          <ac:spMkLst>
            <pc:docMk/>
            <pc:sldMk cId="1516087355" sldId="275"/>
            <ac:spMk id="194" creationId="{62EBD9B9-FA64-CF66-4609-722EE75E6C9E}"/>
          </ac:spMkLst>
        </pc:spChg>
        <pc:spChg chg="mod">
          <ac:chgData name="UCHIDA Muneaki" userId="654b8dfa-0bf2-4beb-8bc9-c8d795e32a72" providerId="ADAL" clId="{40BA9CEC-C224-439E-8F4B-74980B0CB1AF}" dt="2024-02-08T13:23:33.613" v="3689" actId="165"/>
          <ac:spMkLst>
            <pc:docMk/>
            <pc:sldMk cId="1516087355" sldId="275"/>
            <ac:spMk id="195" creationId="{F31C2382-A1FF-B0DC-81A0-5FC0B050B196}"/>
          </ac:spMkLst>
        </pc:spChg>
        <pc:spChg chg="mod">
          <ac:chgData name="UCHIDA Muneaki" userId="654b8dfa-0bf2-4beb-8bc9-c8d795e32a72" providerId="ADAL" clId="{40BA9CEC-C224-439E-8F4B-74980B0CB1AF}" dt="2024-02-08T13:23:33.613" v="3689" actId="165"/>
          <ac:spMkLst>
            <pc:docMk/>
            <pc:sldMk cId="1516087355" sldId="275"/>
            <ac:spMk id="196" creationId="{310F6F5A-20E0-B57E-A2C3-54C8A1D448F8}"/>
          </ac:spMkLst>
        </pc:spChg>
        <pc:spChg chg="mod">
          <ac:chgData name="UCHIDA Muneaki" userId="654b8dfa-0bf2-4beb-8bc9-c8d795e32a72" providerId="ADAL" clId="{40BA9CEC-C224-439E-8F4B-74980B0CB1AF}" dt="2024-02-08T13:23:33.613" v="3689" actId="165"/>
          <ac:spMkLst>
            <pc:docMk/>
            <pc:sldMk cId="1516087355" sldId="275"/>
            <ac:spMk id="197" creationId="{D85D74A9-7859-EDA3-59DE-C2FCCB0E7E9C}"/>
          </ac:spMkLst>
        </pc:spChg>
        <pc:spChg chg="mod">
          <ac:chgData name="UCHIDA Muneaki" userId="654b8dfa-0bf2-4beb-8bc9-c8d795e32a72" providerId="ADAL" clId="{40BA9CEC-C224-439E-8F4B-74980B0CB1AF}" dt="2024-02-08T13:23:33.613" v="3689" actId="165"/>
          <ac:spMkLst>
            <pc:docMk/>
            <pc:sldMk cId="1516087355" sldId="275"/>
            <ac:spMk id="198" creationId="{E05ED7F9-7136-C1F5-5809-F3F2440C5F0B}"/>
          </ac:spMkLst>
        </pc:spChg>
        <pc:spChg chg="mod">
          <ac:chgData name="UCHIDA Muneaki" userId="654b8dfa-0bf2-4beb-8bc9-c8d795e32a72" providerId="ADAL" clId="{40BA9CEC-C224-439E-8F4B-74980B0CB1AF}" dt="2024-02-08T13:23:33.613" v="3689" actId="165"/>
          <ac:spMkLst>
            <pc:docMk/>
            <pc:sldMk cId="1516087355" sldId="275"/>
            <ac:spMk id="199" creationId="{B0DD49E5-1AE7-24C3-55E9-68320DC5D92D}"/>
          </ac:spMkLst>
        </pc:spChg>
        <pc:spChg chg="mod">
          <ac:chgData name="UCHIDA Muneaki" userId="654b8dfa-0bf2-4beb-8bc9-c8d795e32a72" providerId="ADAL" clId="{40BA9CEC-C224-439E-8F4B-74980B0CB1AF}" dt="2024-02-08T13:23:33.613" v="3689" actId="165"/>
          <ac:spMkLst>
            <pc:docMk/>
            <pc:sldMk cId="1516087355" sldId="275"/>
            <ac:spMk id="200" creationId="{D5503A99-5F18-6D5F-83D7-41C699BB0DB1}"/>
          </ac:spMkLst>
        </pc:spChg>
        <pc:grpChg chg="add del mod">
          <ac:chgData name="UCHIDA Muneaki" userId="654b8dfa-0bf2-4beb-8bc9-c8d795e32a72" providerId="ADAL" clId="{40BA9CEC-C224-439E-8F4B-74980B0CB1AF}" dt="2024-02-08T10:30:58.959" v="1025" actId="165"/>
          <ac:grpSpMkLst>
            <pc:docMk/>
            <pc:sldMk cId="1516087355" sldId="275"/>
            <ac:grpSpMk id="4" creationId="{F016085D-0DEA-92F5-AAAD-0AABD8FCA044}"/>
          </ac:grpSpMkLst>
        </pc:grpChg>
        <pc:grpChg chg="del mod topLvl">
          <ac:chgData name="UCHIDA Muneaki" userId="654b8dfa-0bf2-4beb-8bc9-c8d795e32a72" providerId="ADAL" clId="{40BA9CEC-C224-439E-8F4B-74980B0CB1AF}" dt="2024-02-08T10:31:12.810" v="1029" actId="165"/>
          <ac:grpSpMkLst>
            <pc:docMk/>
            <pc:sldMk cId="1516087355" sldId="275"/>
            <ac:grpSpMk id="5" creationId="{B041805F-03AD-8B03-4ADF-7301372F4CEB}"/>
          </ac:grpSpMkLst>
        </pc:grpChg>
        <pc:grpChg chg="del mod topLvl">
          <ac:chgData name="UCHIDA Muneaki" userId="654b8dfa-0bf2-4beb-8bc9-c8d795e32a72" providerId="ADAL" clId="{40BA9CEC-C224-439E-8F4B-74980B0CB1AF}" dt="2024-02-08T10:31:12.810" v="1029" actId="165"/>
          <ac:grpSpMkLst>
            <pc:docMk/>
            <pc:sldMk cId="1516087355" sldId="275"/>
            <ac:grpSpMk id="6" creationId="{28275DDD-CAAA-A889-6970-7F24A0351BF1}"/>
          </ac:grpSpMkLst>
        </pc:grpChg>
        <pc:grpChg chg="del mod topLvl">
          <ac:chgData name="UCHIDA Muneaki" userId="654b8dfa-0bf2-4beb-8bc9-c8d795e32a72" providerId="ADAL" clId="{40BA9CEC-C224-439E-8F4B-74980B0CB1AF}" dt="2024-02-08T10:31:30.840" v="1031" actId="165"/>
          <ac:grpSpMkLst>
            <pc:docMk/>
            <pc:sldMk cId="1516087355" sldId="275"/>
            <ac:grpSpMk id="7" creationId="{10628E92-47EB-FC5A-2744-5689AA573B45}"/>
          </ac:grpSpMkLst>
        </pc:grpChg>
        <pc:grpChg chg="del mod topLvl">
          <ac:chgData name="UCHIDA Muneaki" userId="654b8dfa-0bf2-4beb-8bc9-c8d795e32a72" providerId="ADAL" clId="{40BA9CEC-C224-439E-8F4B-74980B0CB1AF}" dt="2024-02-08T10:31:30.840" v="1031" actId="165"/>
          <ac:grpSpMkLst>
            <pc:docMk/>
            <pc:sldMk cId="1516087355" sldId="275"/>
            <ac:grpSpMk id="8" creationId="{37C37897-7312-5325-C697-53C4C9D026D4}"/>
          </ac:grpSpMkLst>
        </pc:grpChg>
        <pc:grpChg chg="del mod topLvl">
          <ac:chgData name="UCHIDA Muneaki" userId="654b8dfa-0bf2-4beb-8bc9-c8d795e32a72" providerId="ADAL" clId="{40BA9CEC-C224-439E-8F4B-74980B0CB1AF}" dt="2024-02-08T10:31:58.507" v="1033" actId="165"/>
          <ac:grpSpMkLst>
            <pc:docMk/>
            <pc:sldMk cId="1516087355" sldId="275"/>
            <ac:grpSpMk id="21" creationId="{9A520B9C-E89D-C225-DEC2-7416C336C7AA}"/>
          </ac:grpSpMkLst>
        </pc:grpChg>
        <pc:grpChg chg="del mod topLvl">
          <ac:chgData name="UCHIDA Muneaki" userId="654b8dfa-0bf2-4beb-8bc9-c8d795e32a72" providerId="ADAL" clId="{40BA9CEC-C224-439E-8F4B-74980B0CB1AF}" dt="2024-02-08T10:31:58.507" v="1033" actId="165"/>
          <ac:grpSpMkLst>
            <pc:docMk/>
            <pc:sldMk cId="1516087355" sldId="275"/>
            <ac:grpSpMk id="22" creationId="{E98170C5-55B5-C833-6BCB-456DCD4368EE}"/>
          </ac:grpSpMkLst>
        </pc:grpChg>
        <pc:grpChg chg="add mod">
          <ac:chgData name="UCHIDA Muneaki" userId="654b8dfa-0bf2-4beb-8bc9-c8d795e32a72" providerId="ADAL" clId="{40BA9CEC-C224-439E-8F4B-74980B0CB1AF}" dt="2024-02-08T10:35:36.807" v="1059" actId="207"/>
          <ac:grpSpMkLst>
            <pc:docMk/>
            <pc:sldMk cId="1516087355" sldId="275"/>
            <ac:grpSpMk id="36" creationId="{8E3F099B-C838-0A29-C641-D96DB1ABD509}"/>
          </ac:grpSpMkLst>
        </pc:grpChg>
        <pc:grpChg chg="add mod">
          <ac:chgData name="UCHIDA Muneaki" userId="654b8dfa-0bf2-4beb-8bc9-c8d795e32a72" providerId="ADAL" clId="{40BA9CEC-C224-439E-8F4B-74980B0CB1AF}" dt="2024-02-08T10:35:36.807" v="1059" actId="207"/>
          <ac:grpSpMkLst>
            <pc:docMk/>
            <pc:sldMk cId="1516087355" sldId="275"/>
            <ac:grpSpMk id="37" creationId="{5E479986-97E0-AD06-C095-B4E473ADAD6D}"/>
          </ac:grpSpMkLst>
        </pc:grpChg>
        <pc:grpChg chg="add mod">
          <ac:chgData name="UCHIDA Muneaki" userId="654b8dfa-0bf2-4beb-8bc9-c8d795e32a72" providerId="ADAL" clId="{40BA9CEC-C224-439E-8F4B-74980B0CB1AF}" dt="2024-02-08T10:35:36.807" v="1059" actId="207"/>
          <ac:grpSpMkLst>
            <pc:docMk/>
            <pc:sldMk cId="1516087355" sldId="275"/>
            <ac:grpSpMk id="43" creationId="{FCF500E3-4280-2A56-3A29-F467E78DE2B5}"/>
          </ac:grpSpMkLst>
        </pc:grpChg>
        <pc:grpChg chg="add mod">
          <ac:chgData name="UCHIDA Muneaki" userId="654b8dfa-0bf2-4beb-8bc9-c8d795e32a72" providerId="ADAL" clId="{40BA9CEC-C224-439E-8F4B-74980B0CB1AF}" dt="2024-02-08T10:35:36.807" v="1059" actId="207"/>
          <ac:grpSpMkLst>
            <pc:docMk/>
            <pc:sldMk cId="1516087355" sldId="275"/>
            <ac:grpSpMk id="49" creationId="{CF0E7826-F584-D0B6-6D99-57A1E1C221BA}"/>
          </ac:grpSpMkLst>
        </pc:grpChg>
        <pc:grpChg chg="add mod">
          <ac:chgData name="UCHIDA Muneaki" userId="654b8dfa-0bf2-4beb-8bc9-c8d795e32a72" providerId="ADAL" clId="{40BA9CEC-C224-439E-8F4B-74980B0CB1AF}" dt="2024-02-08T10:35:43.811" v="1060" actId="164"/>
          <ac:grpSpMkLst>
            <pc:docMk/>
            <pc:sldMk cId="1516087355" sldId="275"/>
            <ac:grpSpMk id="55" creationId="{C0640BE9-3499-1694-8469-CB84937B9016}"/>
          </ac:grpSpMkLst>
        </pc:grpChg>
        <pc:grpChg chg="add mod">
          <ac:chgData name="UCHIDA Muneaki" userId="654b8dfa-0bf2-4beb-8bc9-c8d795e32a72" providerId="ADAL" clId="{40BA9CEC-C224-439E-8F4B-74980B0CB1AF}" dt="2024-02-08T10:35:43.811" v="1060" actId="164"/>
          <ac:grpSpMkLst>
            <pc:docMk/>
            <pc:sldMk cId="1516087355" sldId="275"/>
            <ac:grpSpMk id="56" creationId="{48C8FEC5-F50F-C9F2-FCA3-0C27C205B06A}"/>
          </ac:grpSpMkLst>
        </pc:grpChg>
        <pc:grpChg chg="mod">
          <ac:chgData name="UCHIDA Muneaki" userId="654b8dfa-0bf2-4beb-8bc9-c8d795e32a72" providerId="ADAL" clId="{40BA9CEC-C224-439E-8F4B-74980B0CB1AF}" dt="2024-02-08T10:35:13.753" v="1056"/>
          <ac:grpSpMkLst>
            <pc:docMk/>
            <pc:sldMk cId="1516087355" sldId="275"/>
            <ac:grpSpMk id="57" creationId="{66F9DDFA-679F-AFDB-F970-5D167E57ACBB}"/>
          </ac:grpSpMkLst>
        </pc:grpChg>
        <pc:grpChg chg="mod">
          <ac:chgData name="UCHIDA Muneaki" userId="654b8dfa-0bf2-4beb-8bc9-c8d795e32a72" providerId="ADAL" clId="{40BA9CEC-C224-439E-8F4B-74980B0CB1AF}" dt="2024-02-08T10:35:13.753" v="1056"/>
          <ac:grpSpMkLst>
            <pc:docMk/>
            <pc:sldMk cId="1516087355" sldId="275"/>
            <ac:grpSpMk id="58" creationId="{1AA83C25-A3EF-4D71-AC6E-473AE13181A2}"/>
          </ac:grpSpMkLst>
        </pc:grpChg>
        <pc:grpChg chg="mod">
          <ac:chgData name="UCHIDA Muneaki" userId="654b8dfa-0bf2-4beb-8bc9-c8d795e32a72" providerId="ADAL" clId="{40BA9CEC-C224-439E-8F4B-74980B0CB1AF}" dt="2024-02-08T10:35:13.753" v="1056"/>
          <ac:grpSpMkLst>
            <pc:docMk/>
            <pc:sldMk cId="1516087355" sldId="275"/>
            <ac:grpSpMk id="59" creationId="{07173329-094A-5F41-B44A-D3619E583ED8}"/>
          </ac:grpSpMkLst>
        </pc:grpChg>
        <pc:grpChg chg="mod">
          <ac:chgData name="UCHIDA Muneaki" userId="654b8dfa-0bf2-4beb-8bc9-c8d795e32a72" providerId="ADAL" clId="{40BA9CEC-C224-439E-8F4B-74980B0CB1AF}" dt="2024-02-08T10:35:13.753" v="1056"/>
          <ac:grpSpMkLst>
            <pc:docMk/>
            <pc:sldMk cId="1516087355" sldId="275"/>
            <ac:grpSpMk id="60" creationId="{5193E6B3-B416-5265-B744-4F443525FE27}"/>
          </ac:grpSpMkLst>
        </pc:grpChg>
        <pc:grpChg chg="add del mod">
          <ac:chgData name="UCHIDA Muneaki" userId="654b8dfa-0bf2-4beb-8bc9-c8d795e32a72" providerId="ADAL" clId="{40BA9CEC-C224-439E-8F4B-74980B0CB1AF}" dt="2024-02-08T11:38:05.542" v="1110" actId="478"/>
          <ac:grpSpMkLst>
            <pc:docMk/>
            <pc:sldMk cId="1516087355" sldId="275"/>
            <ac:grpSpMk id="81" creationId="{A2B56CFA-31B2-4772-2238-B47ACCE16BF7}"/>
          </ac:grpSpMkLst>
        </pc:grpChg>
        <pc:grpChg chg="add mod">
          <ac:chgData name="UCHIDA Muneaki" userId="654b8dfa-0bf2-4beb-8bc9-c8d795e32a72" providerId="ADAL" clId="{40BA9CEC-C224-439E-8F4B-74980B0CB1AF}" dt="2024-02-08T13:23:14.354" v="3684" actId="1076"/>
          <ac:grpSpMkLst>
            <pc:docMk/>
            <pc:sldMk cId="1516087355" sldId="275"/>
            <ac:grpSpMk id="82" creationId="{3A819F1B-F9E4-2C83-088D-0F5124CF380A}"/>
          </ac:grpSpMkLst>
        </pc:grpChg>
        <pc:grpChg chg="mod">
          <ac:chgData name="UCHIDA Muneaki" userId="654b8dfa-0bf2-4beb-8bc9-c8d795e32a72" providerId="ADAL" clId="{40BA9CEC-C224-439E-8F4B-74980B0CB1AF}" dt="2024-02-08T11:38:05.918" v="1111"/>
          <ac:grpSpMkLst>
            <pc:docMk/>
            <pc:sldMk cId="1516087355" sldId="275"/>
            <ac:grpSpMk id="83" creationId="{81B491EE-93F1-343C-6A2A-A8A08A5DEFB3}"/>
          </ac:grpSpMkLst>
        </pc:grpChg>
        <pc:grpChg chg="mod">
          <ac:chgData name="UCHIDA Muneaki" userId="654b8dfa-0bf2-4beb-8bc9-c8d795e32a72" providerId="ADAL" clId="{40BA9CEC-C224-439E-8F4B-74980B0CB1AF}" dt="2024-02-08T11:38:05.918" v="1111"/>
          <ac:grpSpMkLst>
            <pc:docMk/>
            <pc:sldMk cId="1516087355" sldId="275"/>
            <ac:grpSpMk id="84" creationId="{ADF97267-1092-A2EA-E9E4-D74039C0C2CA}"/>
          </ac:grpSpMkLst>
        </pc:grpChg>
        <pc:grpChg chg="mod">
          <ac:chgData name="UCHIDA Muneaki" userId="654b8dfa-0bf2-4beb-8bc9-c8d795e32a72" providerId="ADAL" clId="{40BA9CEC-C224-439E-8F4B-74980B0CB1AF}" dt="2024-02-08T11:38:05.918" v="1111"/>
          <ac:grpSpMkLst>
            <pc:docMk/>
            <pc:sldMk cId="1516087355" sldId="275"/>
            <ac:grpSpMk id="85" creationId="{B4278D08-8E6C-2497-6F16-E0EECBE8D8A9}"/>
          </ac:grpSpMkLst>
        </pc:grpChg>
        <pc:grpChg chg="mod">
          <ac:chgData name="UCHIDA Muneaki" userId="654b8dfa-0bf2-4beb-8bc9-c8d795e32a72" providerId="ADAL" clId="{40BA9CEC-C224-439E-8F4B-74980B0CB1AF}" dt="2024-02-08T11:38:05.918" v="1111"/>
          <ac:grpSpMkLst>
            <pc:docMk/>
            <pc:sldMk cId="1516087355" sldId="275"/>
            <ac:grpSpMk id="86" creationId="{D53143A3-1AD1-EEE8-5263-43563B61E897}"/>
          </ac:grpSpMkLst>
        </pc:grpChg>
        <pc:grpChg chg="mod">
          <ac:chgData name="UCHIDA Muneaki" userId="654b8dfa-0bf2-4beb-8bc9-c8d795e32a72" providerId="ADAL" clId="{40BA9CEC-C224-439E-8F4B-74980B0CB1AF}" dt="2024-02-08T11:38:05.918" v="1111"/>
          <ac:grpSpMkLst>
            <pc:docMk/>
            <pc:sldMk cId="1516087355" sldId="275"/>
            <ac:grpSpMk id="87" creationId="{71266308-CE1D-0AE4-473E-C705B7004E9F}"/>
          </ac:grpSpMkLst>
        </pc:grpChg>
        <pc:grpChg chg="mod">
          <ac:chgData name="UCHIDA Muneaki" userId="654b8dfa-0bf2-4beb-8bc9-c8d795e32a72" providerId="ADAL" clId="{40BA9CEC-C224-439E-8F4B-74980B0CB1AF}" dt="2024-02-08T11:38:05.918" v="1111"/>
          <ac:grpSpMkLst>
            <pc:docMk/>
            <pc:sldMk cId="1516087355" sldId="275"/>
            <ac:grpSpMk id="88" creationId="{89C6005D-F1F4-F02D-1912-399CAD61205F}"/>
          </ac:grpSpMkLst>
        </pc:grpChg>
        <pc:grpChg chg="mod">
          <ac:chgData name="UCHIDA Muneaki" userId="654b8dfa-0bf2-4beb-8bc9-c8d795e32a72" providerId="ADAL" clId="{40BA9CEC-C224-439E-8F4B-74980B0CB1AF}" dt="2024-02-08T11:38:05.918" v="1111"/>
          <ac:grpSpMkLst>
            <pc:docMk/>
            <pc:sldMk cId="1516087355" sldId="275"/>
            <ac:grpSpMk id="109" creationId="{77C144AB-8F70-CE9C-075F-DB74B7D8AC4B}"/>
          </ac:grpSpMkLst>
        </pc:grpChg>
        <pc:grpChg chg="mod">
          <ac:chgData name="UCHIDA Muneaki" userId="654b8dfa-0bf2-4beb-8bc9-c8d795e32a72" providerId="ADAL" clId="{40BA9CEC-C224-439E-8F4B-74980B0CB1AF}" dt="2024-02-08T11:38:05.918" v="1111"/>
          <ac:grpSpMkLst>
            <pc:docMk/>
            <pc:sldMk cId="1516087355" sldId="275"/>
            <ac:grpSpMk id="110" creationId="{F44B8F21-5768-DF8A-678A-042C95C028DC}"/>
          </ac:grpSpMkLst>
        </pc:grpChg>
        <pc:grpChg chg="mod">
          <ac:chgData name="UCHIDA Muneaki" userId="654b8dfa-0bf2-4beb-8bc9-c8d795e32a72" providerId="ADAL" clId="{40BA9CEC-C224-439E-8F4B-74980B0CB1AF}" dt="2024-02-08T11:38:05.918" v="1111"/>
          <ac:grpSpMkLst>
            <pc:docMk/>
            <pc:sldMk cId="1516087355" sldId="275"/>
            <ac:grpSpMk id="111" creationId="{B237702C-C5B6-87AD-800D-9146479E7D37}"/>
          </ac:grpSpMkLst>
        </pc:grpChg>
        <pc:grpChg chg="mod">
          <ac:chgData name="UCHIDA Muneaki" userId="654b8dfa-0bf2-4beb-8bc9-c8d795e32a72" providerId="ADAL" clId="{40BA9CEC-C224-439E-8F4B-74980B0CB1AF}" dt="2024-02-08T11:38:05.918" v="1111"/>
          <ac:grpSpMkLst>
            <pc:docMk/>
            <pc:sldMk cId="1516087355" sldId="275"/>
            <ac:grpSpMk id="112" creationId="{F992D424-DBC2-6B8B-F16F-30FE5CEA2BD8}"/>
          </ac:grpSpMkLst>
        </pc:grpChg>
        <pc:grpChg chg="add del mod">
          <ac:chgData name="UCHIDA Muneaki" userId="654b8dfa-0bf2-4beb-8bc9-c8d795e32a72" providerId="ADAL" clId="{40BA9CEC-C224-439E-8F4B-74980B0CB1AF}" dt="2024-02-08T13:23:33.613" v="3689" actId="165"/>
          <ac:grpSpMkLst>
            <pc:docMk/>
            <pc:sldMk cId="1516087355" sldId="275"/>
            <ac:grpSpMk id="150" creationId="{481C56E4-A1DE-5C3A-C864-4B5EDEB33085}"/>
          </ac:grpSpMkLst>
        </pc:grpChg>
        <pc:grpChg chg="del mod topLvl">
          <ac:chgData name="UCHIDA Muneaki" userId="654b8dfa-0bf2-4beb-8bc9-c8d795e32a72" providerId="ADAL" clId="{40BA9CEC-C224-439E-8F4B-74980B0CB1AF}" dt="2024-02-08T13:23:43.092" v="3690" actId="21"/>
          <ac:grpSpMkLst>
            <pc:docMk/>
            <pc:sldMk cId="1516087355" sldId="275"/>
            <ac:grpSpMk id="151" creationId="{80C20684-14C8-BC24-E717-3B530C6CFCD2}"/>
          </ac:grpSpMkLst>
        </pc:grpChg>
        <pc:grpChg chg="del mod topLvl">
          <ac:chgData name="UCHIDA Muneaki" userId="654b8dfa-0bf2-4beb-8bc9-c8d795e32a72" providerId="ADAL" clId="{40BA9CEC-C224-439E-8F4B-74980B0CB1AF}" dt="2024-02-08T13:23:49.410" v="3691" actId="165"/>
          <ac:grpSpMkLst>
            <pc:docMk/>
            <pc:sldMk cId="1516087355" sldId="275"/>
            <ac:grpSpMk id="152" creationId="{5A871979-DBC3-DEBC-1DEE-7F83ED4FE9E5}"/>
          </ac:grpSpMkLst>
        </pc:grpChg>
        <pc:grpChg chg="del mod topLvl">
          <ac:chgData name="UCHIDA Muneaki" userId="654b8dfa-0bf2-4beb-8bc9-c8d795e32a72" providerId="ADAL" clId="{40BA9CEC-C224-439E-8F4B-74980B0CB1AF}" dt="2024-02-08T13:23:57.926" v="3692" actId="165"/>
          <ac:grpSpMkLst>
            <pc:docMk/>
            <pc:sldMk cId="1516087355" sldId="275"/>
            <ac:grpSpMk id="153" creationId="{7DA3687E-7FA3-7605-E6C8-C6A70D7DFD7B}"/>
          </ac:grpSpMkLst>
        </pc:grpChg>
        <pc:grpChg chg="del mod topLvl">
          <ac:chgData name="UCHIDA Muneaki" userId="654b8dfa-0bf2-4beb-8bc9-c8d795e32a72" providerId="ADAL" clId="{40BA9CEC-C224-439E-8F4B-74980B0CB1AF}" dt="2024-02-08T13:23:57.926" v="3692" actId="165"/>
          <ac:grpSpMkLst>
            <pc:docMk/>
            <pc:sldMk cId="1516087355" sldId="275"/>
            <ac:grpSpMk id="154" creationId="{3B61D86B-43F6-E570-9514-DF405E3B5DCF}"/>
          </ac:grpSpMkLst>
        </pc:grpChg>
        <pc:grpChg chg="del mod topLvl">
          <ac:chgData name="UCHIDA Muneaki" userId="654b8dfa-0bf2-4beb-8bc9-c8d795e32a72" providerId="ADAL" clId="{40BA9CEC-C224-439E-8F4B-74980B0CB1AF}" dt="2024-02-08T13:23:57.926" v="3692" actId="165"/>
          <ac:grpSpMkLst>
            <pc:docMk/>
            <pc:sldMk cId="1516087355" sldId="275"/>
            <ac:grpSpMk id="155" creationId="{1250AFD0-7061-71FD-C083-09995BC962F4}"/>
          </ac:grpSpMkLst>
        </pc:grpChg>
        <pc:grpChg chg="del mod topLvl">
          <ac:chgData name="UCHIDA Muneaki" userId="654b8dfa-0bf2-4beb-8bc9-c8d795e32a72" providerId="ADAL" clId="{40BA9CEC-C224-439E-8F4B-74980B0CB1AF}" dt="2024-02-08T13:23:57.926" v="3692" actId="165"/>
          <ac:grpSpMkLst>
            <pc:docMk/>
            <pc:sldMk cId="1516087355" sldId="275"/>
            <ac:grpSpMk id="156" creationId="{A0FD3DCF-0CA7-0964-DD27-4120525C265C}"/>
          </ac:grpSpMkLst>
        </pc:grpChg>
        <pc:grpChg chg="mod">
          <ac:chgData name="UCHIDA Muneaki" userId="654b8dfa-0bf2-4beb-8bc9-c8d795e32a72" providerId="ADAL" clId="{40BA9CEC-C224-439E-8F4B-74980B0CB1AF}" dt="2024-02-08T13:23:33.613" v="3689" actId="165"/>
          <ac:grpSpMkLst>
            <pc:docMk/>
            <pc:sldMk cId="1516087355" sldId="275"/>
            <ac:grpSpMk id="177" creationId="{39502B66-B277-0682-80A2-6C49E4F98734}"/>
          </ac:grpSpMkLst>
        </pc:grpChg>
        <pc:grpChg chg="mod">
          <ac:chgData name="UCHIDA Muneaki" userId="654b8dfa-0bf2-4beb-8bc9-c8d795e32a72" providerId="ADAL" clId="{40BA9CEC-C224-439E-8F4B-74980B0CB1AF}" dt="2024-02-08T13:23:33.613" v="3689" actId="165"/>
          <ac:grpSpMkLst>
            <pc:docMk/>
            <pc:sldMk cId="1516087355" sldId="275"/>
            <ac:grpSpMk id="178" creationId="{A6908D79-A0F2-8FC9-35C6-866DB884483A}"/>
          </ac:grpSpMkLst>
        </pc:grpChg>
        <pc:grpChg chg="mod">
          <ac:chgData name="UCHIDA Muneaki" userId="654b8dfa-0bf2-4beb-8bc9-c8d795e32a72" providerId="ADAL" clId="{40BA9CEC-C224-439E-8F4B-74980B0CB1AF}" dt="2024-02-08T13:23:33.613" v="3689" actId="165"/>
          <ac:grpSpMkLst>
            <pc:docMk/>
            <pc:sldMk cId="1516087355" sldId="275"/>
            <ac:grpSpMk id="179" creationId="{F4973E70-1499-E0F7-E6BC-7CBB62944F6A}"/>
          </ac:grpSpMkLst>
        </pc:grpChg>
        <pc:grpChg chg="mod">
          <ac:chgData name="UCHIDA Muneaki" userId="654b8dfa-0bf2-4beb-8bc9-c8d795e32a72" providerId="ADAL" clId="{40BA9CEC-C224-439E-8F4B-74980B0CB1AF}" dt="2024-02-08T13:23:33.613" v="3689" actId="165"/>
          <ac:grpSpMkLst>
            <pc:docMk/>
            <pc:sldMk cId="1516087355" sldId="275"/>
            <ac:grpSpMk id="180" creationId="{AAB22D4C-C849-D7B8-3B32-FDA925900024}"/>
          </ac:grpSpMkLst>
        </pc:grpChg>
        <pc:grpChg chg="add mod">
          <ac:chgData name="UCHIDA Muneaki" userId="654b8dfa-0bf2-4beb-8bc9-c8d795e32a72" providerId="ADAL" clId="{40BA9CEC-C224-439E-8F4B-74980B0CB1AF}" dt="2024-02-08T13:25:04.636" v="3715" actId="164"/>
          <ac:grpSpMkLst>
            <pc:docMk/>
            <pc:sldMk cId="1516087355" sldId="275"/>
            <ac:grpSpMk id="201" creationId="{99D42A8E-B32E-26A8-89E4-662AB09A3AA3}"/>
          </ac:grpSpMkLst>
        </pc:grpChg>
        <pc:cxnChg chg="add del mod">
          <ac:chgData name="UCHIDA Muneaki" userId="654b8dfa-0bf2-4beb-8bc9-c8d795e32a72" providerId="ADAL" clId="{40BA9CEC-C224-439E-8F4B-74980B0CB1AF}" dt="2024-02-08T11:38:41.018" v="1114" actId="11529"/>
          <ac:cxnSpMkLst>
            <pc:docMk/>
            <pc:sldMk cId="1516087355" sldId="275"/>
            <ac:cxnSpMk id="134" creationId="{A4A69350-84A8-A176-866E-64EA0D88C692}"/>
          </ac:cxnSpMkLst>
        </pc:cxnChg>
        <pc:cxnChg chg="add del mod">
          <ac:chgData name="UCHIDA Muneaki" userId="654b8dfa-0bf2-4beb-8bc9-c8d795e32a72" providerId="ADAL" clId="{40BA9CEC-C224-439E-8F4B-74980B0CB1AF}" dt="2024-02-08T11:39:14.613" v="1118" actId="11529"/>
          <ac:cxnSpMkLst>
            <pc:docMk/>
            <pc:sldMk cId="1516087355" sldId="275"/>
            <ac:cxnSpMk id="136" creationId="{27B2058D-83DB-EFC0-6654-1D1B3D6B6B0A}"/>
          </ac:cxnSpMkLst>
        </pc:cxnChg>
        <pc:cxnChg chg="add del mod">
          <ac:chgData name="UCHIDA Muneaki" userId="654b8dfa-0bf2-4beb-8bc9-c8d795e32a72" providerId="ADAL" clId="{40BA9CEC-C224-439E-8F4B-74980B0CB1AF}" dt="2024-02-08T11:40:07.736" v="1120" actId="11529"/>
          <ac:cxnSpMkLst>
            <pc:docMk/>
            <pc:sldMk cId="1516087355" sldId="275"/>
            <ac:cxnSpMk id="139" creationId="{DD5347FA-2C1E-7247-B0A5-C8D3856AE8EF}"/>
          </ac:cxnSpMkLst>
        </pc:cxnChg>
        <pc:cxnChg chg="add del mod">
          <ac:chgData name="UCHIDA Muneaki" userId="654b8dfa-0bf2-4beb-8bc9-c8d795e32a72" providerId="ADAL" clId="{40BA9CEC-C224-439E-8F4B-74980B0CB1AF}" dt="2024-02-08T11:40:24.754" v="1124" actId="11529"/>
          <ac:cxnSpMkLst>
            <pc:docMk/>
            <pc:sldMk cId="1516087355" sldId="275"/>
            <ac:cxnSpMk id="141" creationId="{5CFA2135-172A-F9B5-33CF-7CE40921E8C0}"/>
          </ac:cxnSpMkLst>
        </pc:cxnChg>
        <pc:cxnChg chg="add del mod">
          <ac:chgData name="UCHIDA Muneaki" userId="654b8dfa-0bf2-4beb-8bc9-c8d795e32a72" providerId="ADAL" clId="{40BA9CEC-C224-439E-8F4B-74980B0CB1AF}" dt="2024-02-08T11:40:33.895" v="1126" actId="11529"/>
          <ac:cxnSpMkLst>
            <pc:docMk/>
            <pc:sldMk cId="1516087355" sldId="275"/>
            <ac:cxnSpMk id="144" creationId="{F5A5D0DB-2CAF-6129-8FB1-D676FB785487}"/>
          </ac:cxnSpMkLst>
        </pc:cxnChg>
        <pc:cxnChg chg="add del mod">
          <ac:chgData name="UCHIDA Muneaki" userId="654b8dfa-0bf2-4beb-8bc9-c8d795e32a72" providerId="ADAL" clId="{40BA9CEC-C224-439E-8F4B-74980B0CB1AF}" dt="2024-02-08T11:41:31.283" v="1132" actId="11529"/>
          <ac:cxnSpMkLst>
            <pc:docMk/>
            <pc:sldMk cId="1516087355" sldId="275"/>
            <ac:cxnSpMk id="146" creationId="{19BDB93C-28FD-356D-5832-2A0D6013D383}"/>
          </ac:cxnSpMkLst>
        </pc:cxnChg>
        <pc:cxnChg chg="add del mod">
          <ac:chgData name="UCHIDA Muneaki" userId="654b8dfa-0bf2-4beb-8bc9-c8d795e32a72" providerId="ADAL" clId="{40BA9CEC-C224-439E-8F4B-74980B0CB1AF}" dt="2024-02-08T11:41:30.935" v="1131" actId="11529"/>
          <ac:cxnSpMkLst>
            <pc:docMk/>
            <pc:sldMk cId="1516087355" sldId="275"/>
            <ac:cxnSpMk id="148" creationId="{C9B13B9D-BC74-0D91-CEFA-094F931DCCEC}"/>
          </ac:cxnSpMkLst>
        </pc:cxnChg>
      </pc:sldChg>
      <pc:sldChg chg="modSp add mod modAnim modNotes modNotesTx">
        <pc:chgData name="UCHIDA Muneaki" userId="654b8dfa-0bf2-4beb-8bc9-c8d795e32a72" providerId="ADAL" clId="{40BA9CEC-C224-439E-8F4B-74980B0CB1AF}" dt="2024-02-13T03:40:08.001" v="16043"/>
        <pc:sldMkLst>
          <pc:docMk/>
          <pc:sldMk cId="2076333806" sldId="276"/>
        </pc:sldMkLst>
        <pc:spChg chg="mod">
          <ac:chgData name="UCHIDA Muneaki" userId="654b8dfa-0bf2-4beb-8bc9-c8d795e32a72" providerId="ADAL" clId="{40BA9CEC-C224-439E-8F4B-74980B0CB1AF}" dt="2024-02-08T17:06:04.171" v="9352"/>
          <ac:spMkLst>
            <pc:docMk/>
            <pc:sldMk cId="2076333806" sldId="276"/>
            <ac:spMk id="464" creationId="{250757AE-DA95-CA0C-D31C-EC4F47C101B2}"/>
          </ac:spMkLst>
        </pc:spChg>
        <pc:spChg chg="mod">
          <ac:chgData name="UCHIDA Muneaki" userId="654b8dfa-0bf2-4beb-8bc9-c8d795e32a72" providerId="ADAL" clId="{40BA9CEC-C224-439E-8F4B-74980B0CB1AF}" dt="2024-02-08T17:06:57.515" v="9437"/>
          <ac:spMkLst>
            <pc:docMk/>
            <pc:sldMk cId="2076333806" sldId="276"/>
            <ac:spMk id="466" creationId="{9D1BA730-ACD4-C20F-A70E-F8EF66313148}"/>
          </ac:spMkLst>
        </pc:spChg>
        <pc:spChg chg="mod">
          <ac:chgData name="UCHIDA Muneaki" userId="654b8dfa-0bf2-4beb-8bc9-c8d795e32a72" providerId="ADAL" clId="{40BA9CEC-C224-439E-8F4B-74980B0CB1AF}" dt="2024-02-08T17:08:52.182" v="9616"/>
          <ac:spMkLst>
            <pc:docMk/>
            <pc:sldMk cId="2076333806" sldId="276"/>
            <ac:spMk id="467" creationId="{9AA844C7-6249-0D4A-5C62-326DE60AC66D}"/>
          </ac:spMkLst>
        </pc:spChg>
      </pc:sldChg>
      <pc:sldChg chg="addSp delSp modSp add mod ord delAnim modAnim modNotesTx">
        <pc:chgData name="UCHIDA Muneaki" userId="654b8dfa-0bf2-4beb-8bc9-c8d795e32a72" providerId="ADAL" clId="{40BA9CEC-C224-439E-8F4B-74980B0CB1AF}" dt="2024-02-09T00:35:50.075" v="12311" actId="20577"/>
        <pc:sldMkLst>
          <pc:docMk/>
          <pc:sldMk cId="2187920831" sldId="277"/>
        </pc:sldMkLst>
        <pc:spChg chg="mod">
          <ac:chgData name="UCHIDA Muneaki" userId="654b8dfa-0bf2-4beb-8bc9-c8d795e32a72" providerId="ADAL" clId="{40BA9CEC-C224-439E-8F4B-74980B0CB1AF}" dt="2024-02-08T18:23:06.773" v="10656" actId="1076"/>
          <ac:spMkLst>
            <pc:docMk/>
            <pc:sldMk cId="2187920831" sldId="277"/>
            <ac:spMk id="39" creationId="{6F2AFCA6-81BB-0786-28A2-E858A09B5256}"/>
          </ac:spMkLst>
        </pc:spChg>
        <pc:spChg chg="add mod">
          <ac:chgData name="UCHIDA Muneaki" userId="654b8dfa-0bf2-4beb-8bc9-c8d795e32a72" providerId="ADAL" clId="{40BA9CEC-C224-439E-8F4B-74980B0CB1AF}" dt="2024-02-08T18:17:47.227" v="10595" actId="164"/>
          <ac:spMkLst>
            <pc:docMk/>
            <pc:sldMk cId="2187920831" sldId="277"/>
            <ac:spMk id="53" creationId="{0AF899FC-C729-511A-8FA9-3EF459145F5F}"/>
          </ac:spMkLst>
        </pc:spChg>
        <pc:spChg chg="add mod">
          <ac:chgData name="UCHIDA Muneaki" userId="654b8dfa-0bf2-4beb-8bc9-c8d795e32a72" providerId="ADAL" clId="{40BA9CEC-C224-439E-8F4B-74980B0CB1AF}" dt="2024-02-08T18:17:47.227" v="10595" actId="164"/>
          <ac:spMkLst>
            <pc:docMk/>
            <pc:sldMk cId="2187920831" sldId="277"/>
            <ac:spMk id="197" creationId="{2A976BC0-A6DB-24DF-909E-6098AF75DE70}"/>
          </ac:spMkLst>
        </pc:spChg>
        <pc:spChg chg="del">
          <ac:chgData name="UCHIDA Muneaki" userId="654b8dfa-0bf2-4beb-8bc9-c8d795e32a72" providerId="ADAL" clId="{40BA9CEC-C224-439E-8F4B-74980B0CB1AF}" dt="2024-02-08T18:13:23.081" v="10549" actId="478"/>
          <ac:spMkLst>
            <pc:docMk/>
            <pc:sldMk cId="2187920831" sldId="277"/>
            <ac:spMk id="230" creationId="{51D23AF5-73A2-439D-7E42-B2047B2450F0}"/>
          </ac:spMkLst>
        </pc:spChg>
        <pc:spChg chg="mod ord">
          <ac:chgData name="UCHIDA Muneaki" userId="654b8dfa-0bf2-4beb-8bc9-c8d795e32a72" providerId="ADAL" clId="{40BA9CEC-C224-439E-8F4B-74980B0CB1AF}" dt="2024-02-08T18:29:07.847" v="10691" actId="167"/>
          <ac:spMkLst>
            <pc:docMk/>
            <pc:sldMk cId="2187920831" sldId="277"/>
            <ac:spMk id="232" creationId="{F7898623-C904-C910-1082-A2E352CD7B7F}"/>
          </ac:spMkLst>
        </pc:spChg>
        <pc:spChg chg="mod ord">
          <ac:chgData name="UCHIDA Muneaki" userId="654b8dfa-0bf2-4beb-8bc9-c8d795e32a72" providerId="ADAL" clId="{40BA9CEC-C224-439E-8F4B-74980B0CB1AF}" dt="2024-02-08T18:29:13.582" v="10692" actId="167"/>
          <ac:spMkLst>
            <pc:docMk/>
            <pc:sldMk cId="2187920831" sldId="277"/>
            <ac:spMk id="233" creationId="{3743289F-C2AD-4708-953D-7A0E5AAB194D}"/>
          </ac:spMkLst>
        </pc:spChg>
        <pc:spChg chg="del">
          <ac:chgData name="UCHIDA Muneaki" userId="654b8dfa-0bf2-4beb-8bc9-c8d795e32a72" providerId="ADAL" clId="{40BA9CEC-C224-439E-8F4B-74980B0CB1AF}" dt="2024-02-08T18:12:34.982" v="10540" actId="478"/>
          <ac:spMkLst>
            <pc:docMk/>
            <pc:sldMk cId="2187920831" sldId="277"/>
            <ac:spMk id="236" creationId="{A268C983-485E-3EB6-B75B-EEB0E96769C4}"/>
          </ac:spMkLst>
        </pc:spChg>
        <pc:spChg chg="del">
          <ac:chgData name="UCHIDA Muneaki" userId="654b8dfa-0bf2-4beb-8bc9-c8d795e32a72" providerId="ADAL" clId="{40BA9CEC-C224-439E-8F4B-74980B0CB1AF}" dt="2024-02-08T18:28:07.913" v="10684" actId="478"/>
          <ac:spMkLst>
            <pc:docMk/>
            <pc:sldMk cId="2187920831" sldId="277"/>
            <ac:spMk id="239" creationId="{3E657117-EC3D-900C-D16A-3396BA7C2DBE}"/>
          </ac:spMkLst>
        </pc:spChg>
        <pc:spChg chg="mod">
          <ac:chgData name="UCHIDA Muneaki" userId="654b8dfa-0bf2-4beb-8bc9-c8d795e32a72" providerId="ADAL" clId="{40BA9CEC-C224-439E-8F4B-74980B0CB1AF}" dt="2024-02-08T18:24:17.546" v="10665" actId="208"/>
          <ac:spMkLst>
            <pc:docMk/>
            <pc:sldMk cId="2187920831" sldId="277"/>
            <ac:spMk id="240" creationId="{FD068A61-6DBF-84CF-D062-34F845E6FC85}"/>
          </ac:spMkLst>
        </pc:spChg>
        <pc:spChg chg="del">
          <ac:chgData name="UCHIDA Muneaki" userId="654b8dfa-0bf2-4beb-8bc9-c8d795e32a72" providerId="ADAL" clId="{40BA9CEC-C224-439E-8F4B-74980B0CB1AF}" dt="2024-02-08T18:12:30.449" v="10539" actId="478"/>
          <ac:spMkLst>
            <pc:docMk/>
            <pc:sldMk cId="2187920831" sldId="277"/>
            <ac:spMk id="241" creationId="{3013347C-0B64-9094-2140-3C69042EFE73}"/>
          </ac:spMkLst>
        </pc:spChg>
        <pc:spChg chg="mod">
          <ac:chgData name="UCHIDA Muneaki" userId="654b8dfa-0bf2-4beb-8bc9-c8d795e32a72" providerId="ADAL" clId="{40BA9CEC-C224-439E-8F4B-74980B0CB1AF}" dt="2024-02-08T18:07:07.579" v="10484" actId="1076"/>
          <ac:spMkLst>
            <pc:docMk/>
            <pc:sldMk cId="2187920831" sldId="277"/>
            <ac:spMk id="242" creationId="{12A3BF17-8F0C-8793-AD0E-A029490E2F02}"/>
          </ac:spMkLst>
        </pc:spChg>
        <pc:spChg chg="mod">
          <ac:chgData name="UCHIDA Muneaki" userId="654b8dfa-0bf2-4beb-8bc9-c8d795e32a72" providerId="ADAL" clId="{40BA9CEC-C224-439E-8F4B-74980B0CB1AF}" dt="2024-02-09T00:35:33.499" v="12271" actId="20577"/>
          <ac:spMkLst>
            <pc:docMk/>
            <pc:sldMk cId="2187920831" sldId="277"/>
            <ac:spMk id="243" creationId="{3609BB36-BEAF-5BF8-6FCA-9A00FA73AC62}"/>
          </ac:spMkLst>
        </pc:spChg>
        <pc:spChg chg="add mod">
          <ac:chgData name="UCHIDA Muneaki" userId="654b8dfa-0bf2-4beb-8bc9-c8d795e32a72" providerId="ADAL" clId="{40BA9CEC-C224-439E-8F4B-74980B0CB1AF}" dt="2024-02-08T18:17:47.227" v="10595" actId="164"/>
          <ac:spMkLst>
            <pc:docMk/>
            <pc:sldMk cId="2187920831" sldId="277"/>
            <ac:spMk id="244" creationId="{0F326EC0-1C4D-FEB1-CD71-67552C6E4A8C}"/>
          </ac:spMkLst>
        </pc:spChg>
        <pc:spChg chg="add mod">
          <ac:chgData name="UCHIDA Muneaki" userId="654b8dfa-0bf2-4beb-8bc9-c8d795e32a72" providerId="ADAL" clId="{40BA9CEC-C224-439E-8F4B-74980B0CB1AF}" dt="2024-02-08T18:17:47.227" v="10595" actId="164"/>
          <ac:spMkLst>
            <pc:docMk/>
            <pc:sldMk cId="2187920831" sldId="277"/>
            <ac:spMk id="245" creationId="{DE826829-C3E1-B657-A672-36DB6FAFED4F}"/>
          </ac:spMkLst>
        </pc:spChg>
        <pc:spChg chg="add mod">
          <ac:chgData name="UCHIDA Muneaki" userId="654b8dfa-0bf2-4beb-8bc9-c8d795e32a72" providerId="ADAL" clId="{40BA9CEC-C224-439E-8F4B-74980B0CB1AF}" dt="2024-02-08T18:36:16.797" v="10706" actId="1076"/>
          <ac:spMkLst>
            <pc:docMk/>
            <pc:sldMk cId="2187920831" sldId="277"/>
            <ac:spMk id="246" creationId="{8268AA53-01B1-3699-E2BA-60A2EA903C3F}"/>
          </ac:spMkLst>
        </pc:spChg>
        <pc:spChg chg="add mod">
          <ac:chgData name="UCHIDA Muneaki" userId="654b8dfa-0bf2-4beb-8bc9-c8d795e32a72" providerId="ADAL" clId="{40BA9CEC-C224-439E-8F4B-74980B0CB1AF}" dt="2024-02-08T18:27:53.163" v="10683" actId="1076"/>
          <ac:spMkLst>
            <pc:docMk/>
            <pc:sldMk cId="2187920831" sldId="277"/>
            <ac:spMk id="247" creationId="{61A13915-6D6F-46D2-16A9-8226C9C98F15}"/>
          </ac:spMkLst>
        </pc:spChg>
        <pc:spChg chg="add mod">
          <ac:chgData name="UCHIDA Muneaki" userId="654b8dfa-0bf2-4beb-8bc9-c8d795e32a72" providerId="ADAL" clId="{40BA9CEC-C224-439E-8F4B-74980B0CB1AF}" dt="2024-02-08T18:10:23.450" v="10516"/>
          <ac:spMkLst>
            <pc:docMk/>
            <pc:sldMk cId="2187920831" sldId="277"/>
            <ac:spMk id="248" creationId="{C4EE79AF-0A64-4040-A55B-3094AA0A6F79}"/>
          </ac:spMkLst>
        </pc:spChg>
        <pc:spChg chg="add del mod">
          <ac:chgData name="UCHIDA Muneaki" userId="654b8dfa-0bf2-4beb-8bc9-c8d795e32a72" providerId="ADAL" clId="{40BA9CEC-C224-439E-8F4B-74980B0CB1AF}" dt="2024-02-08T18:11:17.329" v="10526" actId="478"/>
          <ac:spMkLst>
            <pc:docMk/>
            <pc:sldMk cId="2187920831" sldId="277"/>
            <ac:spMk id="249" creationId="{066D6939-D075-9DAF-302B-A9D4FC34F20A}"/>
          </ac:spMkLst>
        </pc:spChg>
        <pc:spChg chg="add mod">
          <ac:chgData name="UCHIDA Muneaki" userId="654b8dfa-0bf2-4beb-8bc9-c8d795e32a72" providerId="ADAL" clId="{40BA9CEC-C224-439E-8F4B-74980B0CB1AF}" dt="2024-02-08T18:17:47.227" v="10595" actId="164"/>
          <ac:spMkLst>
            <pc:docMk/>
            <pc:sldMk cId="2187920831" sldId="277"/>
            <ac:spMk id="250" creationId="{1483C09A-1D38-1942-9EFB-355B81B2B26D}"/>
          </ac:spMkLst>
        </pc:spChg>
        <pc:spChg chg="add mod">
          <ac:chgData name="UCHIDA Muneaki" userId="654b8dfa-0bf2-4beb-8bc9-c8d795e32a72" providerId="ADAL" clId="{40BA9CEC-C224-439E-8F4B-74980B0CB1AF}" dt="2024-02-08T18:17:47.227" v="10595" actId="164"/>
          <ac:spMkLst>
            <pc:docMk/>
            <pc:sldMk cId="2187920831" sldId="277"/>
            <ac:spMk id="251" creationId="{C913EB7E-665E-0428-7F16-736395E42D6D}"/>
          </ac:spMkLst>
        </pc:spChg>
        <pc:spChg chg="add del mod">
          <ac:chgData name="UCHIDA Muneaki" userId="654b8dfa-0bf2-4beb-8bc9-c8d795e32a72" providerId="ADAL" clId="{40BA9CEC-C224-439E-8F4B-74980B0CB1AF}" dt="2024-02-08T18:26:20.385" v="10672" actId="21"/>
          <ac:spMkLst>
            <pc:docMk/>
            <pc:sldMk cId="2187920831" sldId="277"/>
            <ac:spMk id="252" creationId="{6C523227-76B4-EAAF-CD05-68541CD9BB53}"/>
          </ac:spMkLst>
        </pc:spChg>
        <pc:spChg chg="add mod">
          <ac:chgData name="UCHIDA Muneaki" userId="654b8dfa-0bf2-4beb-8bc9-c8d795e32a72" providerId="ADAL" clId="{40BA9CEC-C224-439E-8F4B-74980B0CB1AF}" dt="2024-02-08T18:23:18.132" v="10658" actId="1076"/>
          <ac:spMkLst>
            <pc:docMk/>
            <pc:sldMk cId="2187920831" sldId="277"/>
            <ac:spMk id="253" creationId="{5CE07DE2-DB17-E268-888B-79E6109E312A}"/>
          </ac:spMkLst>
        </pc:spChg>
        <pc:spChg chg="add del">
          <ac:chgData name="UCHIDA Muneaki" userId="654b8dfa-0bf2-4beb-8bc9-c8d795e32a72" providerId="ADAL" clId="{40BA9CEC-C224-439E-8F4B-74980B0CB1AF}" dt="2024-02-08T18:13:50.850" v="10551" actId="11529"/>
          <ac:spMkLst>
            <pc:docMk/>
            <pc:sldMk cId="2187920831" sldId="277"/>
            <ac:spMk id="254" creationId="{ECEF1F4F-DDA3-9865-54BC-ACB4BE94646F}"/>
          </ac:spMkLst>
        </pc:spChg>
        <pc:spChg chg="add del mod">
          <ac:chgData name="UCHIDA Muneaki" userId="654b8dfa-0bf2-4beb-8bc9-c8d795e32a72" providerId="ADAL" clId="{40BA9CEC-C224-439E-8F4B-74980B0CB1AF}" dt="2024-02-08T18:14:18.236" v="10554" actId="478"/>
          <ac:spMkLst>
            <pc:docMk/>
            <pc:sldMk cId="2187920831" sldId="277"/>
            <ac:spMk id="255" creationId="{B096C854-1B19-2A29-0F58-10544FD2C061}"/>
          </ac:spMkLst>
        </pc:spChg>
        <pc:spChg chg="add mod">
          <ac:chgData name="UCHIDA Muneaki" userId="654b8dfa-0bf2-4beb-8bc9-c8d795e32a72" providerId="ADAL" clId="{40BA9CEC-C224-439E-8F4B-74980B0CB1AF}" dt="2024-02-08T18:18:11.327" v="10598" actId="164"/>
          <ac:spMkLst>
            <pc:docMk/>
            <pc:sldMk cId="2187920831" sldId="277"/>
            <ac:spMk id="320" creationId="{AF6F8D79-642A-7B3B-6ED7-3FA29468A83F}"/>
          </ac:spMkLst>
        </pc:spChg>
        <pc:spChg chg="add del mod topLvl">
          <ac:chgData name="UCHIDA Muneaki" userId="654b8dfa-0bf2-4beb-8bc9-c8d795e32a72" providerId="ADAL" clId="{40BA9CEC-C224-439E-8F4B-74980B0CB1AF}" dt="2024-02-08T18:36:24.488" v="10707" actId="478"/>
          <ac:spMkLst>
            <pc:docMk/>
            <pc:sldMk cId="2187920831" sldId="277"/>
            <ac:spMk id="321" creationId="{77204700-0A30-7D2E-73F3-BB13CB977C04}"/>
          </ac:spMkLst>
        </pc:spChg>
        <pc:spChg chg="add mod">
          <ac:chgData name="UCHIDA Muneaki" userId="654b8dfa-0bf2-4beb-8bc9-c8d795e32a72" providerId="ADAL" clId="{40BA9CEC-C224-439E-8F4B-74980B0CB1AF}" dt="2024-02-08T18:18:11.327" v="10598" actId="164"/>
          <ac:spMkLst>
            <pc:docMk/>
            <pc:sldMk cId="2187920831" sldId="277"/>
            <ac:spMk id="322" creationId="{49030D5D-E696-993D-F8F6-1F6E9B9BE597}"/>
          </ac:spMkLst>
        </pc:spChg>
        <pc:spChg chg="add mod ord">
          <ac:chgData name="UCHIDA Muneaki" userId="654b8dfa-0bf2-4beb-8bc9-c8d795e32a72" providerId="ADAL" clId="{40BA9CEC-C224-439E-8F4B-74980B0CB1AF}" dt="2024-02-08T18:18:11.327" v="10598" actId="164"/>
          <ac:spMkLst>
            <pc:docMk/>
            <pc:sldMk cId="2187920831" sldId="277"/>
            <ac:spMk id="323" creationId="{01755706-791F-E426-E564-7CD8504531A7}"/>
          </ac:spMkLst>
        </pc:spChg>
        <pc:spChg chg="del">
          <ac:chgData name="UCHIDA Muneaki" userId="654b8dfa-0bf2-4beb-8bc9-c8d795e32a72" providerId="ADAL" clId="{40BA9CEC-C224-439E-8F4B-74980B0CB1AF}" dt="2024-02-08T18:12:25.548" v="10538" actId="478"/>
          <ac:spMkLst>
            <pc:docMk/>
            <pc:sldMk cId="2187920831" sldId="277"/>
            <ac:spMk id="325" creationId="{18257F89-1404-6B14-5D7B-C630FD363461}"/>
          </ac:spMkLst>
        </pc:spChg>
        <pc:spChg chg="mod ord">
          <ac:chgData name="UCHIDA Muneaki" userId="654b8dfa-0bf2-4beb-8bc9-c8d795e32a72" providerId="ADAL" clId="{40BA9CEC-C224-439E-8F4B-74980B0CB1AF}" dt="2024-02-08T18:29:31.118" v="10697" actId="167"/>
          <ac:spMkLst>
            <pc:docMk/>
            <pc:sldMk cId="2187920831" sldId="277"/>
            <ac:spMk id="328" creationId="{C585D633-3716-C897-06A1-E5A47F7857D2}"/>
          </ac:spMkLst>
        </pc:spChg>
        <pc:spChg chg="del">
          <ac:chgData name="UCHIDA Muneaki" userId="654b8dfa-0bf2-4beb-8bc9-c8d795e32a72" providerId="ADAL" clId="{40BA9CEC-C224-439E-8F4B-74980B0CB1AF}" dt="2024-02-08T18:23:47.685" v="10663" actId="478"/>
          <ac:spMkLst>
            <pc:docMk/>
            <pc:sldMk cId="2187920831" sldId="277"/>
            <ac:spMk id="331" creationId="{E93871CF-2324-14D5-B83E-983FE7A8751B}"/>
          </ac:spMkLst>
        </pc:spChg>
        <pc:spChg chg="del">
          <ac:chgData name="UCHIDA Muneaki" userId="654b8dfa-0bf2-4beb-8bc9-c8d795e32a72" providerId="ADAL" clId="{40BA9CEC-C224-439E-8F4B-74980B0CB1AF}" dt="2024-02-08T18:12:45.027" v="10541" actId="478"/>
          <ac:spMkLst>
            <pc:docMk/>
            <pc:sldMk cId="2187920831" sldId="277"/>
            <ac:spMk id="332" creationId="{E74006AB-D20C-CAA2-7ADC-AE4F0334D710}"/>
          </ac:spMkLst>
        </pc:spChg>
        <pc:spChg chg="del">
          <ac:chgData name="UCHIDA Muneaki" userId="654b8dfa-0bf2-4beb-8bc9-c8d795e32a72" providerId="ADAL" clId="{40BA9CEC-C224-439E-8F4B-74980B0CB1AF}" dt="2024-02-08T18:12:53.119" v="10543" actId="478"/>
          <ac:spMkLst>
            <pc:docMk/>
            <pc:sldMk cId="2187920831" sldId="277"/>
            <ac:spMk id="333" creationId="{974AC206-5BB6-22DF-AF51-CD4555755610}"/>
          </ac:spMkLst>
        </pc:spChg>
        <pc:spChg chg="mod">
          <ac:chgData name="UCHIDA Muneaki" userId="654b8dfa-0bf2-4beb-8bc9-c8d795e32a72" providerId="ADAL" clId="{40BA9CEC-C224-439E-8F4B-74980B0CB1AF}" dt="2024-02-08T18:13:15.772" v="10548" actId="1076"/>
          <ac:spMkLst>
            <pc:docMk/>
            <pc:sldMk cId="2187920831" sldId="277"/>
            <ac:spMk id="353" creationId="{19CE5A26-0B86-EEF1-158A-32D544C24103}"/>
          </ac:spMkLst>
        </pc:spChg>
        <pc:spChg chg="del mod">
          <ac:chgData name="UCHIDA Muneaki" userId="654b8dfa-0bf2-4beb-8bc9-c8d795e32a72" providerId="ADAL" clId="{40BA9CEC-C224-439E-8F4B-74980B0CB1AF}" dt="2024-02-08T18:12:11.383" v="10535" actId="478"/>
          <ac:spMkLst>
            <pc:docMk/>
            <pc:sldMk cId="2187920831" sldId="277"/>
            <ac:spMk id="354" creationId="{ADC07986-8B5D-C56D-B346-E81497C8776F}"/>
          </ac:spMkLst>
        </pc:spChg>
        <pc:spChg chg="del">
          <ac:chgData name="UCHIDA Muneaki" userId="654b8dfa-0bf2-4beb-8bc9-c8d795e32a72" providerId="ADAL" clId="{40BA9CEC-C224-439E-8F4B-74980B0CB1AF}" dt="2024-02-08T18:12:15.542" v="10536" actId="478"/>
          <ac:spMkLst>
            <pc:docMk/>
            <pc:sldMk cId="2187920831" sldId="277"/>
            <ac:spMk id="355" creationId="{61B85CA3-264F-AA50-B637-09BE3E317EEB}"/>
          </ac:spMkLst>
        </pc:spChg>
        <pc:spChg chg="mod">
          <ac:chgData name="UCHIDA Muneaki" userId="654b8dfa-0bf2-4beb-8bc9-c8d795e32a72" providerId="ADAL" clId="{40BA9CEC-C224-439E-8F4B-74980B0CB1AF}" dt="2024-02-08T18:07:46.669" v="10494" actId="1076"/>
          <ac:spMkLst>
            <pc:docMk/>
            <pc:sldMk cId="2187920831" sldId="277"/>
            <ac:spMk id="356" creationId="{5AF878A3-153A-B16E-68D5-40CE99C1B7CB}"/>
          </ac:spMkLst>
        </pc:spChg>
        <pc:spChg chg="mod">
          <ac:chgData name="UCHIDA Muneaki" userId="654b8dfa-0bf2-4beb-8bc9-c8d795e32a72" providerId="ADAL" clId="{40BA9CEC-C224-439E-8F4B-74980B0CB1AF}" dt="2024-02-08T18:18:50.953" v="10645" actId="14100"/>
          <ac:spMkLst>
            <pc:docMk/>
            <pc:sldMk cId="2187920831" sldId="277"/>
            <ac:spMk id="359" creationId="{5C744DD1-4476-26AD-FD56-ACA373456CCF}"/>
          </ac:spMkLst>
        </pc:spChg>
        <pc:spChg chg="mod">
          <ac:chgData name="UCHIDA Muneaki" userId="654b8dfa-0bf2-4beb-8bc9-c8d795e32a72" providerId="ADAL" clId="{40BA9CEC-C224-439E-8F4B-74980B0CB1AF}" dt="2024-02-09T00:33:46.192" v="12145" actId="14100"/>
          <ac:spMkLst>
            <pc:docMk/>
            <pc:sldMk cId="2187920831" sldId="277"/>
            <ac:spMk id="363" creationId="{50DD0B65-81CD-AC3E-1BC3-2374B9BBB842}"/>
          </ac:spMkLst>
        </pc:spChg>
        <pc:spChg chg="add del mod">
          <ac:chgData name="UCHIDA Muneaki" userId="654b8dfa-0bf2-4beb-8bc9-c8d795e32a72" providerId="ADAL" clId="{40BA9CEC-C224-439E-8F4B-74980B0CB1AF}" dt="2024-02-08T18:26:05.118" v="10670" actId="478"/>
          <ac:spMkLst>
            <pc:docMk/>
            <pc:sldMk cId="2187920831" sldId="277"/>
            <ac:spMk id="367" creationId="{CC27117B-1E26-9579-4DBC-7DAA37157B2F}"/>
          </ac:spMkLst>
        </pc:spChg>
        <pc:spChg chg="add mod">
          <ac:chgData name="UCHIDA Muneaki" userId="654b8dfa-0bf2-4beb-8bc9-c8d795e32a72" providerId="ADAL" clId="{40BA9CEC-C224-439E-8F4B-74980B0CB1AF}" dt="2024-02-08T18:26:38.219" v="10673"/>
          <ac:spMkLst>
            <pc:docMk/>
            <pc:sldMk cId="2187920831" sldId="277"/>
            <ac:spMk id="368" creationId="{6C523227-76B4-EAAF-CD05-68541CD9BB53}"/>
          </ac:spMkLst>
        </pc:spChg>
        <pc:spChg chg="add mod">
          <ac:chgData name="UCHIDA Muneaki" userId="654b8dfa-0bf2-4beb-8bc9-c8d795e32a72" providerId="ADAL" clId="{40BA9CEC-C224-439E-8F4B-74980B0CB1AF}" dt="2024-02-08T18:26:43.763" v="10674"/>
          <ac:spMkLst>
            <pc:docMk/>
            <pc:sldMk cId="2187920831" sldId="277"/>
            <ac:spMk id="369" creationId="{20C0BD76-7883-9A1F-B769-F1911DA7AF9C}"/>
          </ac:spMkLst>
        </pc:spChg>
        <pc:spChg chg="add mod">
          <ac:chgData name="UCHIDA Muneaki" userId="654b8dfa-0bf2-4beb-8bc9-c8d795e32a72" providerId="ADAL" clId="{40BA9CEC-C224-439E-8F4B-74980B0CB1AF}" dt="2024-02-08T18:26:47.931" v="10675"/>
          <ac:spMkLst>
            <pc:docMk/>
            <pc:sldMk cId="2187920831" sldId="277"/>
            <ac:spMk id="370" creationId="{7FDCE1C2-FE27-48AF-83DE-B8940F2462BF}"/>
          </ac:spMkLst>
        </pc:spChg>
        <pc:spChg chg="add mod ord">
          <ac:chgData name="UCHIDA Muneaki" userId="654b8dfa-0bf2-4beb-8bc9-c8d795e32a72" providerId="ADAL" clId="{40BA9CEC-C224-439E-8F4B-74980B0CB1AF}" dt="2024-02-09T00:23:12.202" v="11885" actId="164"/>
          <ac:spMkLst>
            <pc:docMk/>
            <pc:sldMk cId="2187920831" sldId="277"/>
            <ac:spMk id="371" creationId="{F44825B4-D419-ACC4-80CF-49FE15425016}"/>
          </ac:spMkLst>
        </pc:spChg>
        <pc:spChg chg="add mod ord">
          <ac:chgData name="UCHIDA Muneaki" userId="654b8dfa-0bf2-4beb-8bc9-c8d795e32a72" providerId="ADAL" clId="{40BA9CEC-C224-439E-8F4B-74980B0CB1AF}" dt="2024-02-09T00:23:12.202" v="11885" actId="164"/>
          <ac:spMkLst>
            <pc:docMk/>
            <pc:sldMk cId="2187920831" sldId="277"/>
            <ac:spMk id="372" creationId="{07F6623F-1C93-3EE6-4E8C-D98EFA079183}"/>
          </ac:spMkLst>
        </pc:spChg>
        <pc:spChg chg="add mod ord">
          <ac:chgData name="UCHIDA Muneaki" userId="654b8dfa-0bf2-4beb-8bc9-c8d795e32a72" providerId="ADAL" clId="{40BA9CEC-C224-439E-8F4B-74980B0CB1AF}" dt="2024-02-09T00:28:10.531" v="11964" actId="164"/>
          <ac:spMkLst>
            <pc:docMk/>
            <pc:sldMk cId="2187920831" sldId="277"/>
            <ac:spMk id="373" creationId="{8BCB34A4-1A6F-D968-50A6-99916BD78362}"/>
          </ac:spMkLst>
        </pc:spChg>
        <pc:spChg chg="add mod ord">
          <ac:chgData name="UCHIDA Muneaki" userId="654b8dfa-0bf2-4beb-8bc9-c8d795e32a72" providerId="ADAL" clId="{40BA9CEC-C224-439E-8F4B-74980B0CB1AF}" dt="2024-02-09T00:28:15.872" v="11965" actId="1076"/>
          <ac:spMkLst>
            <pc:docMk/>
            <pc:sldMk cId="2187920831" sldId="277"/>
            <ac:spMk id="374" creationId="{7CBCE0AB-B5D4-869B-ED7A-1D6D0D208C6F}"/>
          </ac:spMkLst>
        </pc:spChg>
        <pc:spChg chg="add mod">
          <ac:chgData name="UCHIDA Muneaki" userId="654b8dfa-0bf2-4beb-8bc9-c8d795e32a72" providerId="ADAL" clId="{40BA9CEC-C224-439E-8F4B-74980B0CB1AF}" dt="2024-02-09T00:28:22.060" v="11966" actId="1076"/>
          <ac:spMkLst>
            <pc:docMk/>
            <pc:sldMk cId="2187920831" sldId="277"/>
            <ac:spMk id="375" creationId="{3E5246DE-0133-86F6-91A6-E99D62315FAD}"/>
          </ac:spMkLst>
        </pc:spChg>
        <pc:grpChg chg="mod">
          <ac:chgData name="UCHIDA Muneaki" userId="654b8dfa-0bf2-4beb-8bc9-c8d795e32a72" providerId="ADAL" clId="{40BA9CEC-C224-439E-8F4B-74980B0CB1AF}" dt="2024-02-08T18:17:47.227" v="10595" actId="164"/>
          <ac:grpSpMkLst>
            <pc:docMk/>
            <pc:sldMk cId="2187920831" sldId="277"/>
            <ac:grpSpMk id="360" creationId="{20B7DC52-5496-6FD6-039D-1DF01AF54D89}"/>
          </ac:grpSpMkLst>
        </pc:grpChg>
        <pc:grpChg chg="del mod">
          <ac:chgData name="UCHIDA Muneaki" userId="654b8dfa-0bf2-4beb-8bc9-c8d795e32a72" providerId="ADAL" clId="{40BA9CEC-C224-439E-8F4B-74980B0CB1AF}" dt="2024-02-08T18:17:33.532" v="10592" actId="478"/>
          <ac:grpSpMkLst>
            <pc:docMk/>
            <pc:sldMk cId="2187920831" sldId="277"/>
            <ac:grpSpMk id="361" creationId="{702F33A5-15BC-12CF-5421-AB9D93ACEE28}"/>
          </ac:grpSpMkLst>
        </pc:grpChg>
        <pc:grpChg chg="mod">
          <ac:chgData name="UCHIDA Muneaki" userId="654b8dfa-0bf2-4beb-8bc9-c8d795e32a72" providerId="ADAL" clId="{40BA9CEC-C224-439E-8F4B-74980B0CB1AF}" dt="2024-02-08T18:18:11.327" v="10598" actId="164"/>
          <ac:grpSpMkLst>
            <pc:docMk/>
            <pc:sldMk cId="2187920831" sldId="277"/>
            <ac:grpSpMk id="362" creationId="{AF7F8E95-0505-1BCE-4066-D341C5915B52}"/>
          </ac:grpSpMkLst>
        </pc:grpChg>
        <pc:grpChg chg="add mod">
          <ac:chgData name="UCHIDA Muneaki" userId="654b8dfa-0bf2-4beb-8bc9-c8d795e32a72" providerId="ADAL" clId="{40BA9CEC-C224-439E-8F4B-74980B0CB1AF}" dt="2024-02-08T18:35:57.116" v="10703" actId="1076"/>
          <ac:grpSpMkLst>
            <pc:docMk/>
            <pc:sldMk cId="2187920831" sldId="277"/>
            <ac:grpSpMk id="364" creationId="{935B817C-2A02-031B-E9E8-90494EED1473}"/>
          </ac:grpSpMkLst>
        </pc:grpChg>
        <pc:grpChg chg="add mod topLvl">
          <ac:chgData name="UCHIDA Muneaki" userId="654b8dfa-0bf2-4beb-8bc9-c8d795e32a72" providerId="ADAL" clId="{40BA9CEC-C224-439E-8F4B-74980B0CB1AF}" dt="2024-02-09T00:23:12.202" v="11885" actId="164"/>
          <ac:grpSpMkLst>
            <pc:docMk/>
            <pc:sldMk cId="2187920831" sldId="277"/>
            <ac:grpSpMk id="365" creationId="{BFD6AB5B-C59E-8B9D-CB0C-C0110D1DCF34}"/>
          </ac:grpSpMkLst>
        </pc:grpChg>
        <pc:grpChg chg="add del mod">
          <ac:chgData name="UCHIDA Muneaki" userId="654b8dfa-0bf2-4beb-8bc9-c8d795e32a72" providerId="ADAL" clId="{40BA9CEC-C224-439E-8F4B-74980B0CB1AF}" dt="2024-02-08T18:36:24.488" v="10707" actId="478"/>
          <ac:grpSpMkLst>
            <pc:docMk/>
            <pc:sldMk cId="2187920831" sldId="277"/>
            <ac:grpSpMk id="366" creationId="{EC9C0779-0220-2000-2E9A-C9BCE4526513}"/>
          </ac:grpSpMkLst>
        </pc:grpChg>
        <pc:grpChg chg="add mod">
          <ac:chgData name="UCHIDA Muneaki" userId="654b8dfa-0bf2-4beb-8bc9-c8d795e32a72" providerId="ADAL" clId="{40BA9CEC-C224-439E-8F4B-74980B0CB1AF}" dt="2024-02-09T00:28:10.531" v="11964" actId="164"/>
          <ac:grpSpMkLst>
            <pc:docMk/>
            <pc:sldMk cId="2187920831" sldId="277"/>
            <ac:grpSpMk id="376" creationId="{CDC619CE-C924-CDA3-FBED-3A5C2D44A165}"/>
          </ac:grpSpMkLst>
        </pc:grpChg>
        <pc:grpChg chg="add mod">
          <ac:chgData name="UCHIDA Muneaki" userId="654b8dfa-0bf2-4beb-8bc9-c8d795e32a72" providerId="ADAL" clId="{40BA9CEC-C224-439E-8F4B-74980B0CB1AF}" dt="2024-02-09T00:28:10.531" v="11964" actId="164"/>
          <ac:grpSpMkLst>
            <pc:docMk/>
            <pc:sldMk cId="2187920831" sldId="277"/>
            <ac:grpSpMk id="377" creationId="{BD758143-68E2-758B-1837-27E6B50C46C7}"/>
          </ac:grpSpMkLst>
        </pc:grpChg>
      </pc:sldChg>
      <pc:sldChg chg="addSp delSp modSp add mod ord delAnim modAnim modNotes modNotesTx">
        <pc:chgData name="UCHIDA Muneaki" userId="654b8dfa-0bf2-4beb-8bc9-c8d795e32a72" providerId="ADAL" clId="{40BA9CEC-C224-439E-8F4B-74980B0CB1AF}" dt="2024-02-15T14:00:54.245" v="22668" actId="20577"/>
        <pc:sldMkLst>
          <pc:docMk/>
          <pc:sldMk cId="1485592317" sldId="278"/>
        </pc:sldMkLst>
        <pc:spChg chg="mod">
          <ac:chgData name="UCHIDA Muneaki" userId="654b8dfa-0bf2-4beb-8bc9-c8d795e32a72" providerId="ADAL" clId="{40BA9CEC-C224-439E-8F4B-74980B0CB1AF}" dt="2024-02-13T09:27:39.793" v="18115" actId="1076"/>
          <ac:spMkLst>
            <pc:docMk/>
            <pc:sldMk cId="1485592317" sldId="278"/>
            <ac:spMk id="54" creationId="{D398433D-6C48-BAC3-01F2-057236CE1B88}"/>
          </ac:spMkLst>
        </pc:spChg>
        <pc:spChg chg="add del">
          <ac:chgData name="UCHIDA Muneaki" userId="654b8dfa-0bf2-4beb-8bc9-c8d795e32a72" providerId="ADAL" clId="{40BA9CEC-C224-439E-8F4B-74980B0CB1AF}" dt="2024-02-13T09:19:10.457" v="17894" actId="478"/>
          <ac:spMkLst>
            <pc:docMk/>
            <pc:sldMk cId="1485592317" sldId="278"/>
            <ac:spMk id="55" creationId="{3F71A58B-CB7B-4704-34FA-FB9F15D04FB8}"/>
          </ac:spMkLst>
        </pc:spChg>
        <pc:spChg chg="add mod">
          <ac:chgData name="UCHIDA Muneaki" userId="654b8dfa-0bf2-4beb-8bc9-c8d795e32a72" providerId="ADAL" clId="{40BA9CEC-C224-439E-8F4B-74980B0CB1AF}" dt="2024-02-13T09:19:53.834" v="17900" actId="1076"/>
          <ac:spMkLst>
            <pc:docMk/>
            <pc:sldMk cId="1485592317" sldId="278"/>
            <ac:spMk id="56" creationId="{7EA01D80-E20F-D32F-1FF2-DC45B43E34D9}"/>
          </ac:spMkLst>
        </pc:spChg>
        <pc:spChg chg="mod topLvl">
          <ac:chgData name="UCHIDA Muneaki" userId="654b8dfa-0bf2-4beb-8bc9-c8d795e32a72" providerId="ADAL" clId="{40BA9CEC-C224-439E-8F4B-74980B0CB1AF}" dt="2024-02-09T00:55:14.998" v="12991" actId="165"/>
          <ac:spMkLst>
            <pc:docMk/>
            <pc:sldMk cId="1485592317" sldId="278"/>
            <ac:spMk id="56" creationId="{EFC27F74-E8D3-A0DB-F9B4-BFBBBBCD7E80}"/>
          </ac:spMkLst>
        </pc:spChg>
        <pc:spChg chg="mod">
          <ac:chgData name="UCHIDA Muneaki" userId="654b8dfa-0bf2-4beb-8bc9-c8d795e32a72" providerId="ADAL" clId="{40BA9CEC-C224-439E-8F4B-74980B0CB1AF}" dt="2024-02-13T09:30:52.584" v="18434" actId="1076"/>
          <ac:spMkLst>
            <pc:docMk/>
            <pc:sldMk cId="1485592317" sldId="278"/>
            <ac:spMk id="57" creationId="{2072CBE2-382C-9672-7919-45CA69E6B203}"/>
          </ac:spMkLst>
        </pc:spChg>
        <pc:spChg chg="add mod">
          <ac:chgData name="UCHIDA Muneaki" userId="654b8dfa-0bf2-4beb-8bc9-c8d795e32a72" providerId="ADAL" clId="{40BA9CEC-C224-439E-8F4B-74980B0CB1AF}" dt="2024-02-13T09:20:43.209" v="17913" actId="1076"/>
          <ac:spMkLst>
            <pc:docMk/>
            <pc:sldMk cId="1485592317" sldId="278"/>
            <ac:spMk id="58" creationId="{0A0BDAE9-D6A4-8D4B-8AE2-FAC468CDB40B}"/>
          </ac:spMkLst>
        </pc:spChg>
        <pc:spChg chg="mod">
          <ac:chgData name="UCHIDA Muneaki" userId="654b8dfa-0bf2-4beb-8bc9-c8d795e32a72" providerId="ADAL" clId="{40BA9CEC-C224-439E-8F4B-74980B0CB1AF}" dt="2024-02-09T00:55:14.998" v="12991" actId="165"/>
          <ac:spMkLst>
            <pc:docMk/>
            <pc:sldMk cId="1485592317" sldId="278"/>
            <ac:spMk id="58" creationId="{C1436F79-5D56-C6AE-D76C-1BC9725BC734}"/>
          </ac:spMkLst>
        </pc:spChg>
        <pc:spChg chg="mod">
          <ac:chgData name="UCHIDA Muneaki" userId="654b8dfa-0bf2-4beb-8bc9-c8d795e32a72" providerId="ADAL" clId="{40BA9CEC-C224-439E-8F4B-74980B0CB1AF}" dt="2024-02-09T00:55:14.998" v="12991" actId="165"/>
          <ac:spMkLst>
            <pc:docMk/>
            <pc:sldMk cId="1485592317" sldId="278"/>
            <ac:spMk id="59" creationId="{A9A72049-B9AB-3FA3-AB39-3C713EE86C3B}"/>
          </ac:spMkLst>
        </pc:spChg>
        <pc:spChg chg="add mod">
          <ac:chgData name="UCHIDA Muneaki" userId="654b8dfa-0bf2-4beb-8bc9-c8d795e32a72" providerId="ADAL" clId="{40BA9CEC-C224-439E-8F4B-74980B0CB1AF}" dt="2024-02-13T09:21:49.775" v="17929" actId="1076"/>
          <ac:spMkLst>
            <pc:docMk/>
            <pc:sldMk cId="1485592317" sldId="278"/>
            <ac:spMk id="59" creationId="{F8E3251E-C560-7AFF-D752-8370911A4300}"/>
          </ac:spMkLst>
        </pc:spChg>
        <pc:spChg chg="mod">
          <ac:chgData name="UCHIDA Muneaki" userId="654b8dfa-0bf2-4beb-8bc9-c8d795e32a72" providerId="ADAL" clId="{40BA9CEC-C224-439E-8F4B-74980B0CB1AF}" dt="2024-02-13T09:30:22.327" v="18393" actId="1076"/>
          <ac:spMkLst>
            <pc:docMk/>
            <pc:sldMk cId="1485592317" sldId="278"/>
            <ac:spMk id="60" creationId="{882DF682-27B2-3829-5C62-775D264C644C}"/>
          </ac:spMkLst>
        </pc:spChg>
        <pc:spChg chg="mod">
          <ac:chgData name="UCHIDA Muneaki" userId="654b8dfa-0bf2-4beb-8bc9-c8d795e32a72" providerId="ADAL" clId="{40BA9CEC-C224-439E-8F4B-74980B0CB1AF}" dt="2024-02-09T00:55:14.998" v="12991" actId="165"/>
          <ac:spMkLst>
            <pc:docMk/>
            <pc:sldMk cId="1485592317" sldId="278"/>
            <ac:spMk id="61" creationId="{7ADF540D-B96C-1A87-4D0B-67FC5E91A9D2}"/>
          </ac:spMkLst>
        </pc:spChg>
        <pc:spChg chg="add mod">
          <ac:chgData name="UCHIDA Muneaki" userId="654b8dfa-0bf2-4beb-8bc9-c8d795e32a72" providerId="ADAL" clId="{40BA9CEC-C224-439E-8F4B-74980B0CB1AF}" dt="2024-02-13T09:21:42.721" v="17928" actId="1076"/>
          <ac:spMkLst>
            <pc:docMk/>
            <pc:sldMk cId="1485592317" sldId="278"/>
            <ac:spMk id="61" creationId="{F7F0B5CC-7735-24D4-D315-888CE0F14B31}"/>
          </ac:spMkLst>
        </pc:spChg>
        <pc:spChg chg="mod">
          <ac:chgData name="UCHIDA Muneaki" userId="654b8dfa-0bf2-4beb-8bc9-c8d795e32a72" providerId="ADAL" clId="{40BA9CEC-C224-439E-8F4B-74980B0CB1AF}" dt="2024-02-13T09:30:01.696" v="18389" actId="1076"/>
          <ac:spMkLst>
            <pc:docMk/>
            <pc:sldMk cId="1485592317" sldId="278"/>
            <ac:spMk id="62" creationId="{89910496-FA04-8862-D52B-1E27B445AD6C}"/>
          </ac:spMkLst>
        </pc:spChg>
        <pc:spChg chg="mod">
          <ac:chgData name="UCHIDA Muneaki" userId="654b8dfa-0bf2-4beb-8bc9-c8d795e32a72" providerId="ADAL" clId="{40BA9CEC-C224-439E-8F4B-74980B0CB1AF}" dt="2024-02-09T00:55:14.998" v="12991" actId="165"/>
          <ac:spMkLst>
            <pc:docMk/>
            <pc:sldMk cId="1485592317" sldId="278"/>
            <ac:spMk id="63" creationId="{8786B204-1376-2C87-9663-E9D3318D2CAE}"/>
          </ac:spMkLst>
        </pc:spChg>
        <pc:spChg chg="add mod">
          <ac:chgData name="UCHIDA Muneaki" userId="654b8dfa-0bf2-4beb-8bc9-c8d795e32a72" providerId="ADAL" clId="{40BA9CEC-C224-439E-8F4B-74980B0CB1AF}" dt="2024-02-13T09:23:09.948" v="17943" actId="1076"/>
          <ac:spMkLst>
            <pc:docMk/>
            <pc:sldMk cId="1485592317" sldId="278"/>
            <ac:spMk id="63" creationId="{E3675480-FDC4-DAED-45B7-EC7085D1D3A0}"/>
          </ac:spMkLst>
        </pc:spChg>
        <pc:spChg chg="add mod">
          <ac:chgData name="UCHIDA Muneaki" userId="654b8dfa-0bf2-4beb-8bc9-c8d795e32a72" providerId="ADAL" clId="{40BA9CEC-C224-439E-8F4B-74980B0CB1AF}" dt="2024-02-13T09:23:14.990" v="17945" actId="1076"/>
          <ac:spMkLst>
            <pc:docMk/>
            <pc:sldMk cId="1485592317" sldId="278"/>
            <ac:spMk id="192" creationId="{0DDB9CD3-BD2F-9105-2D88-46D5FBF12AAC}"/>
          </ac:spMkLst>
        </pc:spChg>
        <pc:spChg chg="mod">
          <ac:chgData name="UCHIDA Muneaki" userId="654b8dfa-0bf2-4beb-8bc9-c8d795e32a72" providerId="ADAL" clId="{40BA9CEC-C224-439E-8F4B-74980B0CB1AF}" dt="2024-02-09T00:55:14.998" v="12991" actId="165"/>
          <ac:spMkLst>
            <pc:docMk/>
            <pc:sldMk cId="1485592317" sldId="278"/>
            <ac:spMk id="192" creationId="{689E7B1D-C030-1E37-3AC8-7FDD674A0275}"/>
          </ac:spMkLst>
        </pc:spChg>
        <pc:spChg chg="mod">
          <ac:chgData name="UCHIDA Muneaki" userId="654b8dfa-0bf2-4beb-8bc9-c8d795e32a72" providerId="ADAL" clId="{40BA9CEC-C224-439E-8F4B-74980B0CB1AF}" dt="2024-02-09T00:57:05.027" v="13006"/>
          <ac:spMkLst>
            <pc:docMk/>
            <pc:sldMk cId="1485592317" sldId="278"/>
            <ac:spMk id="194" creationId="{4921BE16-8370-5D43-7C41-2289E2EE5305}"/>
          </ac:spMkLst>
        </pc:spChg>
        <pc:spChg chg="del mod topLvl">
          <ac:chgData name="UCHIDA Muneaki" userId="654b8dfa-0bf2-4beb-8bc9-c8d795e32a72" providerId="ADAL" clId="{40BA9CEC-C224-439E-8F4B-74980B0CB1AF}" dt="2024-02-13T09:27:20.190" v="18109" actId="478"/>
          <ac:spMkLst>
            <pc:docMk/>
            <pc:sldMk cId="1485592317" sldId="278"/>
            <ac:spMk id="194" creationId="{FA7C2EBD-6285-751F-2607-CE7520DE4BF7}"/>
          </ac:spMkLst>
        </pc:spChg>
        <pc:spChg chg="mod">
          <ac:chgData name="UCHIDA Muneaki" userId="654b8dfa-0bf2-4beb-8bc9-c8d795e32a72" providerId="ADAL" clId="{40BA9CEC-C224-439E-8F4B-74980B0CB1AF}" dt="2024-02-09T00:55:14.998" v="12991" actId="165"/>
          <ac:spMkLst>
            <pc:docMk/>
            <pc:sldMk cId="1485592317" sldId="278"/>
            <ac:spMk id="196" creationId="{99D11729-42DC-DCA8-5A19-3DCB32E1A998}"/>
          </ac:spMkLst>
        </pc:spChg>
        <pc:spChg chg="mod">
          <ac:chgData name="UCHIDA Muneaki" userId="654b8dfa-0bf2-4beb-8bc9-c8d795e32a72" providerId="ADAL" clId="{40BA9CEC-C224-439E-8F4B-74980B0CB1AF}" dt="2024-02-13T09:26:55.878" v="18103"/>
          <ac:spMkLst>
            <pc:docMk/>
            <pc:sldMk cId="1485592317" sldId="278"/>
            <ac:spMk id="196" creationId="{9F97355B-A603-2788-8BF3-DFB5063603E6}"/>
          </ac:spMkLst>
        </pc:spChg>
        <pc:spChg chg="del mod">
          <ac:chgData name="UCHIDA Muneaki" userId="654b8dfa-0bf2-4beb-8bc9-c8d795e32a72" providerId="ADAL" clId="{40BA9CEC-C224-439E-8F4B-74980B0CB1AF}" dt="2024-02-13T09:27:31.684" v="18113" actId="478"/>
          <ac:spMkLst>
            <pc:docMk/>
            <pc:sldMk cId="1485592317" sldId="278"/>
            <ac:spMk id="198" creationId="{5E4103EF-5070-D5DD-3EBA-3B1B1491014D}"/>
          </ac:spMkLst>
        </pc:spChg>
        <pc:spChg chg="mod">
          <ac:chgData name="UCHIDA Muneaki" userId="654b8dfa-0bf2-4beb-8bc9-c8d795e32a72" providerId="ADAL" clId="{40BA9CEC-C224-439E-8F4B-74980B0CB1AF}" dt="2024-02-09T00:55:14.998" v="12991" actId="165"/>
          <ac:spMkLst>
            <pc:docMk/>
            <pc:sldMk cId="1485592317" sldId="278"/>
            <ac:spMk id="200" creationId="{47A03CC4-31F0-4B2E-A9D0-81896250B85A}"/>
          </ac:spMkLst>
        </pc:spChg>
        <pc:spChg chg="mod">
          <ac:chgData name="UCHIDA Muneaki" userId="654b8dfa-0bf2-4beb-8bc9-c8d795e32a72" providerId="ADAL" clId="{40BA9CEC-C224-439E-8F4B-74980B0CB1AF}" dt="2024-02-13T09:26:55.878" v="18103"/>
          <ac:spMkLst>
            <pc:docMk/>
            <pc:sldMk cId="1485592317" sldId="278"/>
            <ac:spMk id="200" creationId="{ADC0F70D-C8CB-F9DA-CEE0-B49DB4E653DE}"/>
          </ac:spMkLst>
        </pc:spChg>
        <pc:spChg chg="mod">
          <ac:chgData name="UCHIDA Muneaki" userId="654b8dfa-0bf2-4beb-8bc9-c8d795e32a72" providerId="ADAL" clId="{40BA9CEC-C224-439E-8F4B-74980B0CB1AF}" dt="2024-02-09T00:55:14.998" v="12991" actId="165"/>
          <ac:spMkLst>
            <pc:docMk/>
            <pc:sldMk cId="1485592317" sldId="278"/>
            <ac:spMk id="201" creationId="{F2C6DED8-F887-2C3A-2572-DE2D1713A994}"/>
          </ac:spMkLst>
        </pc:spChg>
        <pc:spChg chg="mod">
          <ac:chgData name="UCHIDA Muneaki" userId="654b8dfa-0bf2-4beb-8bc9-c8d795e32a72" providerId="ADAL" clId="{40BA9CEC-C224-439E-8F4B-74980B0CB1AF}" dt="2024-02-09T00:55:14.998" v="12991" actId="165"/>
          <ac:spMkLst>
            <pc:docMk/>
            <pc:sldMk cId="1485592317" sldId="278"/>
            <ac:spMk id="202" creationId="{BD3D2622-828D-F672-5B4F-04A62035B04A}"/>
          </ac:spMkLst>
        </pc:spChg>
        <pc:spChg chg="mod">
          <ac:chgData name="UCHIDA Muneaki" userId="654b8dfa-0bf2-4beb-8bc9-c8d795e32a72" providerId="ADAL" clId="{40BA9CEC-C224-439E-8F4B-74980B0CB1AF}" dt="2024-02-13T09:26:55.878" v="18103"/>
          <ac:spMkLst>
            <pc:docMk/>
            <pc:sldMk cId="1485592317" sldId="278"/>
            <ac:spMk id="202" creationId="{DFC6212F-8E6E-5174-AAF9-2404DC37D286}"/>
          </ac:spMkLst>
        </pc:spChg>
        <pc:spChg chg="mod">
          <ac:chgData name="UCHIDA Muneaki" userId="654b8dfa-0bf2-4beb-8bc9-c8d795e32a72" providerId="ADAL" clId="{40BA9CEC-C224-439E-8F4B-74980B0CB1AF}" dt="2024-02-13T09:26:55.878" v="18103"/>
          <ac:spMkLst>
            <pc:docMk/>
            <pc:sldMk cId="1485592317" sldId="278"/>
            <ac:spMk id="203" creationId="{7A691E0E-E33C-00A4-B58A-6D235892D0FF}"/>
          </ac:spMkLst>
        </pc:spChg>
        <pc:spChg chg="mod">
          <ac:chgData name="UCHIDA Muneaki" userId="654b8dfa-0bf2-4beb-8bc9-c8d795e32a72" providerId="ADAL" clId="{40BA9CEC-C224-439E-8F4B-74980B0CB1AF}" dt="2024-02-09T00:55:14.998" v="12991" actId="165"/>
          <ac:spMkLst>
            <pc:docMk/>
            <pc:sldMk cId="1485592317" sldId="278"/>
            <ac:spMk id="203" creationId="{B91A5404-55FB-09C8-9414-D2DE5226EF99}"/>
          </ac:spMkLst>
        </pc:spChg>
        <pc:spChg chg="mod">
          <ac:chgData name="UCHIDA Muneaki" userId="654b8dfa-0bf2-4beb-8bc9-c8d795e32a72" providerId="ADAL" clId="{40BA9CEC-C224-439E-8F4B-74980B0CB1AF}" dt="2024-02-09T00:55:14.998" v="12991" actId="165"/>
          <ac:spMkLst>
            <pc:docMk/>
            <pc:sldMk cId="1485592317" sldId="278"/>
            <ac:spMk id="204" creationId="{81D0DB66-FFE3-FD75-C905-002E972E4AF7}"/>
          </ac:spMkLst>
        </pc:spChg>
        <pc:spChg chg="del mod">
          <ac:chgData name="UCHIDA Muneaki" userId="654b8dfa-0bf2-4beb-8bc9-c8d795e32a72" providerId="ADAL" clId="{40BA9CEC-C224-439E-8F4B-74980B0CB1AF}" dt="2024-02-13T09:27:00.758" v="18104" actId="478"/>
          <ac:spMkLst>
            <pc:docMk/>
            <pc:sldMk cId="1485592317" sldId="278"/>
            <ac:spMk id="205" creationId="{2DDA9296-DB41-57E9-F035-B744194B6B25}"/>
          </ac:spMkLst>
        </pc:spChg>
        <pc:spChg chg="mod">
          <ac:chgData name="UCHIDA Muneaki" userId="654b8dfa-0bf2-4beb-8bc9-c8d795e32a72" providerId="ADAL" clId="{40BA9CEC-C224-439E-8F4B-74980B0CB1AF}" dt="2024-02-09T00:55:14.998" v="12991" actId="165"/>
          <ac:spMkLst>
            <pc:docMk/>
            <pc:sldMk cId="1485592317" sldId="278"/>
            <ac:spMk id="205" creationId="{6B4377B3-359A-139F-23B3-D87D032DB8F1}"/>
          </ac:spMkLst>
        </pc:spChg>
        <pc:spChg chg="mod">
          <ac:chgData name="UCHIDA Muneaki" userId="654b8dfa-0bf2-4beb-8bc9-c8d795e32a72" providerId="ADAL" clId="{40BA9CEC-C224-439E-8F4B-74980B0CB1AF}" dt="2024-02-09T00:55:14.998" v="12991" actId="165"/>
          <ac:spMkLst>
            <pc:docMk/>
            <pc:sldMk cId="1485592317" sldId="278"/>
            <ac:spMk id="206" creationId="{41836CC2-4CB7-FC46-484B-C6521E788514}"/>
          </ac:spMkLst>
        </pc:spChg>
        <pc:spChg chg="mod">
          <ac:chgData name="UCHIDA Muneaki" userId="654b8dfa-0bf2-4beb-8bc9-c8d795e32a72" providerId="ADAL" clId="{40BA9CEC-C224-439E-8F4B-74980B0CB1AF}" dt="2024-02-13T09:26:55.878" v="18103"/>
          <ac:spMkLst>
            <pc:docMk/>
            <pc:sldMk cId="1485592317" sldId="278"/>
            <ac:spMk id="207" creationId="{2661AD2C-2829-3991-B867-6E20E1F4132D}"/>
          </ac:spMkLst>
        </pc:spChg>
        <pc:spChg chg="mod">
          <ac:chgData name="UCHIDA Muneaki" userId="654b8dfa-0bf2-4beb-8bc9-c8d795e32a72" providerId="ADAL" clId="{40BA9CEC-C224-439E-8F4B-74980B0CB1AF}" dt="2024-02-09T00:55:14.998" v="12991" actId="165"/>
          <ac:spMkLst>
            <pc:docMk/>
            <pc:sldMk cId="1485592317" sldId="278"/>
            <ac:spMk id="207" creationId="{73BFCC36-7260-4E35-AA52-6740FEBB5A2B}"/>
          </ac:spMkLst>
        </pc:spChg>
        <pc:spChg chg="mod">
          <ac:chgData name="UCHIDA Muneaki" userId="654b8dfa-0bf2-4beb-8bc9-c8d795e32a72" providerId="ADAL" clId="{40BA9CEC-C224-439E-8F4B-74980B0CB1AF}" dt="2024-02-09T00:55:14.998" v="12991" actId="165"/>
          <ac:spMkLst>
            <pc:docMk/>
            <pc:sldMk cId="1485592317" sldId="278"/>
            <ac:spMk id="208" creationId="{4FF29D85-AC40-C7CA-CC97-9032A7F64FC1}"/>
          </ac:spMkLst>
        </pc:spChg>
        <pc:spChg chg="del mod">
          <ac:chgData name="UCHIDA Muneaki" userId="654b8dfa-0bf2-4beb-8bc9-c8d795e32a72" providerId="ADAL" clId="{40BA9CEC-C224-439E-8F4B-74980B0CB1AF}" dt="2024-02-13T09:27:11.451" v="18106" actId="478"/>
          <ac:spMkLst>
            <pc:docMk/>
            <pc:sldMk cId="1485592317" sldId="278"/>
            <ac:spMk id="210" creationId="{51807CC7-38A3-9E4B-6823-7153238924FF}"/>
          </ac:spMkLst>
        </pc:spChg>
        <pc:spChg chg="mod">
          <ac:chgData name="UCHIDA Muneaki" userId="654b8dfa-0bf2-4beb-8bc9-c8d795e32a72" providerId="ADAL" clId="{40BA9CEC-C224-439E-8F4B-74980B0CB1AF}" dt="2024-02-09T00:55:14.998" v="12991" actId="165"/>
          <ac:spMkLst>
            <pc:docMk/>
            <pc:sldMk cId="1485592317" sldId="278"/>
            <ac:spMk id="210" creationId="{E76376EF-9F00-8C1C-6C5D-F6E5390FDEA0}"/>
          </ac:spMkLst>
        </pc:spChg>
        <pc:spChg chg="mod">
          <ac:chgData name="UCHIDA Muneaki" userId="654b8dfa-0bf2-4beb-8bc9-c8d795e32a72" providerId="ADAL" clId="{40BA9CEC-C224-439E-8F4B-74980B0CB1AF}" dt="2024-02-13T09:26:55.878" v="18103"/>
          <ac:spMkLst>
            <pc:docMk/>
            <pc:sldMk cId="1485592317" sldId="278"/>
            <ac:spMk id="211" creationId="{3BE40292-7E7F-4F40-0BF6-EDA758A3469B}"/>
          </ac:spMkLst>
        </pc:spChg>
        <pc:spChg chg="mod">
          <ac:chgData name="UCHIDA Muneaki" userId="654b8dfa-0bf2-4beb-8bc9-c8d795e32a72" providerId="ADAL" clId="{40BA9CEC-C224-439E-8F4B-74980B0CB1AF}" dt="2024-02-09T00:55:14.998" v="12991" actId="165"/>
          <ac:spMkLst>
            <pc:docMk/>
            <pc:sldMk cId="1485592317" sldId="278"/>
            <ac:spMk id="211" creationId="{F5C6CD82-8F1B-BCBE-0A3C-4D6D85CA9C26}"/>
          </ac:spMkLst>
        </pc:spChg>
        <pc:spChg chg="del mod">
          <ac:chgData name="UCHIDA Muneaki" userId="654b8dfa-0bf2-4beb-8bc9-c8d795e32a72" providerId="ADAL" clId="{40BA9CEC-C224-439E-8F4B-74980B0CB1AF}" dt="2024-02-13T09:27:29.437" v="18112" actId="478"/>
          <ac:spMkLst>
            <pc:docMk/>
            <pc:sldMk cId="1485592317" sldId="278"/>
            <ac:spMk id="212" creationId="{9BE3CBB1-0FD4-DAA0-DB4D-31B89E4B62D3}"/>
          </ac:spMkLst>
        </pc:spChg>
        <pc:spChg chg="mod">
          <ac:chgData name="UCHIDA Muneaki" userId="654b8dfa-0bf2-4beb-8bc9-c8d795e32a72" providerId="ADAL" clId="{40BA9CEC-C224-439E-8F4B-74980B0CB1AF}" dt="2024-02-09T00:55:14.998" v="12991" actId="165"/>
          <ac:spMkLst>
            <pc:docMk/>
            <pc:sldMk cId="1485592317" sldId="278"/>
            <ac:spMk id="212" creationId="{E0D0D5B5-F4AF-EAFC-B2B4-10B7F01451A4}"/>
          </ac:spMkLst>
        </pc:spChg>
        <pc:spChg chg="del mod">
          <ac:chgData name="UCHIDA Muneaki" userId="654b8dfa-0bf2-4beb-8bc9-c8d795e32a72" providerId="ADAL" clId="{40BA9CEC-C224-439E-8F4B-74980B0CB1AF}" dt="2024-02-13T09:27:14.752" v="18107" actId="478"/>
          <ac:spMkLst>
            <pc:docMk/>
            <pc:sldMk cId="1485592317" sldId="278"/>
            <ac:spMk id="213" creationId="{61D88B64-BFFB-493F-EFA1-57BA03A2ACE1}"/>
          </ac:spMkLst>
        </pc:spChg>
        <pc:spChg chg="mod">
          <ac:chgData name="UCHIDA Muneaki" userId="654b8dfa-0bf2-4beb-8bc9-c8d795e32a72" providerId="ADAL" clId="{40BA9CEC-C224-439E-8F4B-74980B0CB1AF}" dt="2024-02-09T00:55:14.998" v="12991" actId="165"/>
          <ac:spMkLst>
            <pc:docMk/>
            <pc:sldMk cId="1485592317" sldId="278"/>
            <ac:spMk id="213" creationId="{DE091F1B-0393-E100-5C60-9AE51A7839A8}"/>
          </ac:spMkLst>
        </pc:spChg>
        <pc:spChg chg="del mod">
          <ac:chgData name="UCHIDA Muneaki" userId="654b8dfa-0bf2-4beb-8bc9-c8d795e32a72" providerId="ADAL" clId="{40BA9CEC-C224-439E-8F4B-74980B0CB1AF}" dt="2024-02-13T09:27:17.392" v="18108" actId="478"/>
          <ac:spMkLst>
            <pc:docMk/>
            <pc:sldMk cId="1485592317" sldId="278"/>
            <ac:spMk id="214" creationId="{C3E9357A-D6AA-BBAD-AE79-CF5D463D84DE}"/>
          </ac:spMkLst>
        </pc:spChg>
        <pc:spChg chg="mod">
          <ac:chgData name="UCHIDA Muneaki" userId="654b8dfa-0bf2-4beb-8bc9-c8d795e32a72" providerId="ADAL" clId="{40BA9CEC-C224-439E-8F4B-74980B0CB1AF}" dt="2024-02-09T00:55:14.998" v="12991" actId="165"/>
          <ac:spMkLst>
            <pc:docMk/>
            <pc:sldMk cId="1485592317" sldId="278"/>
            <ac:spMk id="214" creationId="{E1ED5EF1-5D38-D2C5-AD4D-6A0610E228E0}"/>
          </ac:spMkLst>
        </pc:spChg>
        <pc:spChg chg="mod">
          <ac:chgData name="UCHIDA Muneaki" userId="654b8dfa-0bf2-4beb-8bc9-c8d795e32a72" providerId="ADAL" clId="{40BA9CEC-C224-439E-8F4B-74980B0CB1AF}" dt="2024-02-13T09:26:55.878" v="18103"/>
          <ac:spMkLst>
            <pc:docMk/>
            <pc:sldMk cId="1485592317" sldId="278"/>
            <ac:spMk id="215" creationId="{16903E3C-2426-D15F-B879-981A55F213E7}"/>
          </ac:spMkLst>
        </pc:spChg>
        <pc:spChg chg="mod">
          <ac:chgData name="UCHIDA Muneaki" userId="654b8dfa-0bf2-4beb-8bc9-c8d795e32a72" providerId="ADAL" clId="{40BA9CEC-C224-439E-8F4B-74980B0CB1AF}" dt="2024-02-09T01:03:21.765" v="13011"/>
          <ac:spMkLst>
            <pc:docMk/>
            <pc:sldMk cId="1485592317" sldId="278"/>
            <ac:spMk id="215" creationId="{DC9979B3-E20A-A71D-8E21-4FD0684A8606}"/>
          </ac:spMkLst>
        </pc:spChg>
        <pc:spChg chg="mod">
          <ac:chgData name="UCHIDA Muneaki" userId="654b8dfa-0bf2-4beb-8bc9-c8d795e32a72" providerId="ADAL" clId="{40BA9CEC-C224-439E-8F4B-74980B0CB1AF}" dt="2024-02-09T00:55:14.998" v="12991" actId="165"/>
          <ac:spMkLst>
            <pc:docMk/>
            <pc:sldMk cId="1485592317" sldId="278"/>
            <ac:spMk id="216" creationId="{83D276EA-8EAA-E14D-D8FE-960CCD604564}"/>
          </ac:spMkLst>
        </pc:spChg>
        <pc:spChg chg="mod">
          <ac:chgData name="UCHIDA Muneaki" userId="654b8dfa-0bf2-4beb-8bc9-c8d795e32a72" providerId="ADAL" clId="{40BA9CEC-C224-439E-8F4B-74980B0CB1AF}" dt="2024-02-13T09:26:55.878" v="18103"/>
          <ac:spMkLst>
            <pc:docMk/>
            <pc:sldMk cId="1485592317" sldId="278"/>
            <ac:spMk id="216" creationId="{CEE48F65-0193-FC19-DF10-6ADD3FB9A273}"/>
          </ac:spMkLst>
        </pc:spChg>
        <pc:spChg chg="mod">
          <ac:chgData name="UCHIDA Muneaki" userId="654b8dfa-0bf2-4beb-8bc9-c8d795e32a72" providerId="ADAL" clId="{40BA9CEC-C224-439E-8F4B-74980B0CB1AF}" dt="2024-02-13T09:26:55.878" v="18103"/>
          <ac:spMkLst>
            <pc:docMk/>
            <pc:sldMk cId="1485592317" sldId="278"/>
            <ac:spMk id="217" creationId="{5C5A842B-C8FC-E1D3-C776-663BE946EDF7}"/>
          </ac:spMkLst>
        </pc:spChg>
        <pc:spChg chg="mod">
          <ac:chgData name="UCHIDA Muneaki" userId="654b8dfa-0bf2-4beb-8bc9-c8d795e32a72" providerId="ADAL" clId="{40BA9CEC-C224-439E-8F4B-74980B0CB1AF}" dt="2024-02-09T00:55:14.998" v="12991" actId="165"/>
          <ac:spMkLst>
            <pc:docMk/>
            <pc:sldMk cId="1485592317" sldId="278"/>
            <ac:spMk id="217" creationId="{8B98C76D-A9BF-A0BB-A9C0-21986424F24E}"/>
          </ac:spMkLst>
        </pc:spChg>
        <pc:spChg chg="mod">
          <ac:chgData name="UCHIDA Muneaki" userId="654b8dfa-0bf2-4beb-8bc9-c8d795e32a72" providerId="ADAL" clId="{40BA9CEC-C224-439E-8F4B-74980B0CB1AF}" dt="2024-02-09T00:55:14.998" v="12991" actId="165"/>
          <ac:spMkLst>
            <pc:docMk/>
            <pc:sldMk cId="1485592317" sldId="278"/>
            <ac:spMk id="218" creationId="{77EDA32A-F3DB-F014-11CF-76AAEEE745C8}"/>
          </ac:spMkLst>
        </pc:spChg>
        <pc:spChg chg="mod">
          <ac:chgData name="UCHIDA Muneaki" userId="654b8dfa-0bf2-4beb-8bc9-c8d795e32a72" providerId="ADAL" clId="{40BA9CEC-C224-439E-8F4B-74980B0CB1AF}" dt="2024-02-13T09:26:55.878" v="18103"/>
          <ac:spMkLst>
            <pc:docMk/>
            <pc:sldMk cId="1485592317" sldId="278"/>
            <ac:spMk id="218" creationId="{98A8B22D-3F5A-A3F5-4F61-A9C2649B9490}"/>
          </ac:spMkLst>
        </pc:spChg>
        <pc:spChg chg="mod">
          <ac:chgData name="UCHIDA Muneaki" userId="654b8dfa-0bf2-4beb-8bc9-c8d795e32a72" providerId="ADAL" clId="{40BA9CEC-C224-439E-8F4B-74980B0CB1AF}" dt="2024-02-09T00:55:14.998" v="12991" actId="165"/>
          <ac:spMkLst>
            <pc:docMk/>
            <pc:sldMk cId="1485592317" sldId="278"/>
            <ac:spMk id="219" creationId="{58F3129A-3624-B002-342C-3747F5B6BFAB}"/>
          </ac:spMkLst>
        </pc:spChg>
        <pc:spChg chg="mod">
          <ac:chgData name="UCHIDA Muneaki" userId="654b8dfa-0bf2-4beb-8bc9-c8d795e32a72" providerId="ADAL" clId="{40BA9CEC-C224-439E-8F4B-74980B0CB1AF}" dt="2024-02-13T09:26:55.878" v="18103"/>
          <ac:spMkLst>
            <pc:docMk/>
            <pc:sldMk cId="1485592317" sldId="278"/>
            <ac:spMk id="220" creationId="{4E2DCE03-5EC5-A860-97F4-694E8ADE19DA}"/>
          </ac:spMkLst>
        </pc:spChg>
        <pc:spChg chg="mod">
          <ac:chgData name="UCHIDA Muneaki" userId="654b8dfa-0bf2-4beb-8bc9-c8d795e32a72" providerId="ADAL" clId="{40BA9CEC-C224-439E-8F4B-74980B0CB1AF}" dt="2024-02-09T00:55:14.998" v="12991" actId="165"/>
          <ac:spMkLst>
            <pc:docMk/>
            <pc:sldMk cId="1485592317" sldId="278"/>
            <ac:spMk id="220" creationId="{C3E62A85-5B11-B6E4-1DE1-3F65A564F3DB}"/>
          </ac:spMkLst>
        </pc:spChg>
        <pc:spChg chg="mod">
          <ac:chgData name="UCHIDA Muneaki" userId="654b8dfa-0bf2-4beb-8bc9-c8d795e32a72" providerId="ADAL" clId="{40BA9CEC-C224-439E-8F4B-74980B0CB1AF}" dt="2024-02-09T00:55:14.998" v="12991" actId="165"/>
          <ac:spMkLst>
            <pc:docMk/>
            <pc:sldMk cId="1485592317" sldId="278"/>
            <ac:spMk id="221" creationId="{084BA53A-1E30-E334-C071-0B7997D758FD}"/>
          </ac:spMkLst>
        </pc:spChg>
        <pc:spChg chg="mod">
          <ac:chgData name="UCHIDA Muneaki" userId="654b8dfa-0bf2-4beb-8bc9-c8d795e32a72" providerId="ADAL" clId="{40BA9CEC-C224-439E-8F4B-74980B0CB1AF}" dt="2024-02-13T09:26:55.878" v="18103"/>
          <ac:spMkLst>
            <pc:docMk/>
            <pc:sldMk cId="1485592317" sldId="278"/>
            <ac:spMk id="221" creationId="{F4AE05C0-6D4E-CFA3-1B9B-248660918574}"/>
          </ac:spMkLst>
        </pc:spChg>
        <pc:spChg chg="mod">
          <ac:chgData name="UCHIDA Muneaki" userId="654b8dfa-0bf2-4beb-8bc9-c8d795e32a72" providerId="ADAL" clId="{40BA9CEC-C224-439E-8F4B-74980B0CB1AF}" dt="2024-02-13T09:26:55.878" v="18103"/>
          <ac:spMkLst>
            <pc:docMk/>
            <pc:sldMk cId="1485592317" sldId="278"/>
            <ac:spMk id="222" creationId="{9A3FD487-AB1F-C6D1-E564-8C03FBEFA3A7}"/>
          </ac:spMkLst>
        </pc:spChg>
        <pc:spChg chg="mod">
          <ac:chgData name="UCHIDA Muneaki" userId="654b8dfa-0bf2-4beb-8bc9-c8d795e32a72" providerId="ADAL" clId="{40BA9CEC-C224-439E-8F4B-74980B0CB1AF}" dt="2024-02-09T00:55:14.998" v="12991" actId="165"/>
          <ac:spMkLst>
            <pc:docMk/>
            <pc:sldMk cId="1485592317" sldId="278"/>
            <ac:spMk id="222" creationId="{A5899447-7453-8AE2-D0BD-FACAE1D50C09}"/>
          </ac:spMkLst>
        </pc:spChg>
        <pc:spChg chg="mod">
          <ac:chgData name="UCHIDA Muneaki" userId="654b8dfa-0bf2-4beb-8bc9-c8d795e32a72" providerId="ADAL" clId="{40BA9CEC-C224-439E-8F4B-74980B0CB1AF}" dt="2024-02-09T00:55:14.998" v="12991" actId="165"/>
          <ac:spMkLst>
            <pc:docMk/>
            <pc:sldMk cId="1485592317" sldId="278"/>
            <ac:spMk id="223" creationId="{22968D22-FE84-95F9-E06D-1D74F0A4CBF5}"/>
          </ac:spMkLst>
        </pc:spChg>
        <pc:spChg chg="mod">
          <ac:chgData name="UCHIDA Muneaki" userId="654b8dfa-0bf2-4beb-8bc9-c8d795e32a72" providerId="ADAL" clId="{40BA9CEC-C224-439E-8F4B-74980B0CB1AF}" dt="2024-02-13T09:26:55.878" v="18103"/>
          <ac:spMkLst>
            <pc:docMk/>
            <pc:sldMk cId="1485592317" sldId="278"/>
            <ac:spMk id="223" creationId="{E749F5BE-7D7A-0240-EAF8-CEBF3B795CFC}"/>
          </ac:spMkLst>
        </pc:spChg>
        <pc:spChg chg="add del mod">
          <ac:chgData name="UCHIDA Muneaki" userId="654b8dfa-0bf2-4beb-8bc9-c8d795e32a72" providerId="ADAL" clId="{40BA9CEC-C224-439E-8F4B-74980B0CB1AF}" dt="2024-02-13T09:27:25.833" v="18111" actId="478"/>
          <ac:spMkLst>
            <pc:docMk/>
            <pc:sldMk cId="1485592317" sldId="278"/>
            <ac:spMk id="224" creationId="{DAB812E1-4654-B806-E014-965569BC7B13}"/>
          </ac:spMkLst>
        </pc:spChg>
        <pc:spChg chg="mod">
          <ac:chgData name="UCHIDA Muneaki" userId="654b8dfa-0bf2-4beb-8bc9-c8d795e32a72" providerId="ADAL" clId="{40BA9CEC-C224-439E-8F4B-74980B0CB1AF}" dt="2024-02-09T00:55:14.998" v="12991" actId="165"/>
          <ac:spMkLst>
            <pc:docMk/>
            <pc:sldMk cId="1485592317" sldId="278"/>
            <ac:spMk id="224" creationId="{EC335D07-2EF7-8B38-8168-0C6DD53CF51E}"/>
          </ac:spMkLst>
        </pc:spChg>
        <pc:spChg chg="mod">
          <ac:chgData name="UCHIDA Muneaki" userId="654b8dfa-0bf2-4beb-8bc9-c8d795e32a72" providerId="ADAL" clId="{40BA9CEC-C224-439E-8F4B-74980B0CB1AF}" dt="2024-02-09T00:55:14.998" v="12991" actId="165"/>
          <ac:spMkLst>
            <pc:docMk/>
            <pc:sldMk cId="1485592317" sldId="278"/>
            <ac:spMk id="225" creationId="{C1512CD2-2E68-275B-CC89-8F82E90EEC4E}"/>
          </ac:spMkLst>
        </pc:spChg>
        <pc:spChg chg="mod">
          <ac:chgData name="UCHIDA Muneaki" userId="654b8dfa-0bf2-4beb-8bc9-c8d795e32a72" providerId="ADAL" clId="{40BA9CEC-C224-439E-8F4B-74980B0CB1AF}" dt="2024-02-13T09:26:55.878" v="18103"/>
          <ac:spMkLst>
            <pc:docMk/>
            <pc:sldMk cId="1485592317" sldId="278"/>
            <ac:spMk id="225" creationId="{C6B22560-461D-FE29-43A0-74336E30AE33}"/>
          </ac:spMkLst>
        </pc:spChg>
        <pc:spChg chg="mod">
          <ac:chgData name="UCHIDA Muneaki" userId="654b8dfa-0bf2-4beb-8bc9-c8d795e32a72" providerId="ADAL" clId="{40BA9CEC-C224-439E-8F4B-74980B0CB1AF}" dt="2024-02-13T09:26:55.878" v="18103"/>
          <ac:spMkLst>
            <pc:docMk/>
            <pc:sldMk cId="1485592317" sldId="278"/>
            <ac:spMk id="226" creationId="{AC42D20D-CB51-3DE2-37EA-1DCCF91C70AE}"/>
          </ac:spMkLst>
        </pc:spChg>
        <pc:spChg chg="mod">
          <ac:chgData name="UCHIDA Muneaki" userId="654b8dfa-0bf2-4beb-8bc9-c8d795e32a72" providerId="ADAL" clId="{40BA9CEC-C224-439E-8F4B-74980B0CB1AF}" dt="2024-02-09T00:55:14.998" v="12991" actId="165"/>
          <ac:spMkLst>
            <pc:docMk/>
            <pc:sldMk cId="1485592317" sldId="278"/>
            <ac:spMk id="226" creationId="{DD791959-F5C8-9184-A6FF-CC8EFA75A598}"/>
          </ac:spMkLst>
        </pc:spChg>
        <pc:spChg chg="mod">
          <ac:chgData name="UCHIDA Muneaki" userId="654b8dfa-0bf2-4beb-8bc9-c8d795e32a72" providerId="ADAL" clId="{40BA9CEC-C224-439E-8F4B-74980B0CB1AF}" dt="2024-02-09T00:55:14.998" v="12991" actId="165"/>
          <ac:spMkLst>
            <pc:docMk/>
            <pc:sldMk cId="1485592317" sldId="278"/>
            <ac:spMk id="230" creationId="{181029D6-51C0-182C-EE6E-1A8016079027}"/>
          </ac:spMkLst>
        </pc:spChg>
        <pc:spChg chg="mod">
          <ac:chgData name="UCHIDA Muneaki" userId="654b8dfa-0bf2-4beb-8bc9-c8d795e32a72" providerId="ADAL" clId="{40BA9CEC-C224-439E-8F4B-74980B0CB1AF}" dt="2024-02-13T09:26:55.878" v="18103"/>
          <ac:spMkLst>
            <pc:docMk/>
            <pc:sldMk cId="1485592317" sldId="278"/>
            <ac:spMk id="230" creationId="{336C1C75-99AE-175A-6B69-8CCE3B55E9B2}"/>
          </ac:spMkLst>
        </pc:spChg>
        <pc:spChg chg="mod">
          <ac:chgData name="UCHIDA Muneaki" userId="654b8dfa-0bf2-4beb-8bc9-c8d795e32a72" providerId="ADAL" clId="{40BA9CEC-C224-439E-8F4B-74980B0CB1AF}" dt="2024-02-13T09:17:27.220" v="17694" actId="165"/>
          <ac:spMkLst>
            <pc:docMk/>
            <pc:sldMk cId="1485592317" sldId="278"/>
            <ac:spMk id="232" creationId="{3E74E7F9-C57D-9431-7A52-270483F9C6C1}"/>
          </ac:spMkLst>
        </pc:spChg>
        <pc:spChg chg="mod">
          <ac:chgData name="UCHIDA Muneaki" userId="654b8dfa-0bf2-4beb-8bc9-c8d795e32a72" providerId="ADAL" clId="{40BA9CEC-C224-439E-8F4B-74980B0CB1AF}" dt="2024-02-13T09:17:27.220" v="17694" actId="165"/>
          <ac:spMkLst>
            <pc:docMk/>
            <pc:sldMk cId="1485592317" sldId="278"/>
            <ac:spMk id="233" creationId="{3187DCC6-9366-5925-A7BC-92379E0F6A6B}"/>
          </ac:spMkLst>
        </pc:spChg>
        <pc:spChg chg="mod">
          <ac:chgData name="UCHIDA Muneaki" userId="654b8dfa-0bf2-4beb-8bc9-c8d795e32a72" providerId="ADAL" clId="{40BA9CEC-C224-439E-8F4B-74980B0CB1AF}" dt="2024-02-13T09:17:27.220" v="17694" actId="165"/>
          <ac:spMkLst>
            <pc:docMk/>
            <pc:sldMk cId="1485592317" sldId="278"/>
            <ac:spMk id="234" creationId="{4F74B99B-1C4B-726A-FAD3-F1815AC23143}"/>
          </ac:spMkLst>
        </pc:spChg>
        <pc:spChg chg="mod">
          <ac:chgData name="UCHIDA Muneaki" userId="654b8dfa-0bf2-4beb-8bc9-c8d795e32a72" providerId="ADAL" clId="{40BA9CEC-C224-439E-8F4B-74980B0CB1AF}" dt="2024-02-13T09:17:27.220" v="17694" actId="165"/>
          <ac:spMkLst>
            <pc:docMk/>
            <pc:sldMk cId="1485592317" sldId="278"/>
            <ac:spMk id="235" creationId="{2117F7BD-1E6F-1A84-3686-E71C577D9128}"/>
          </ac:spMkLst>
        </pc:spChg>
        <pc:spChg chg="mod">
          <ac:chgData name="UCHIDA Muneaki" userId="654b8dfa-0bf2-4beb-8bc9-c8d795e32a72" providerId="ADAL" clId="{40BA9CEC-C224-439E-8F4B-74980B0CB1AF}" dt="2024-02-13T09:26:55.878" v="18103"/>
          <ac:spMkLst>
            <pc:docMk/>
            <pc:sldMk cId="1485592317" sldId="278"/>
            <ac:spMk id="236" creationId="{0412B5C6-B332-743D-917C-97F5031850C4}"/>
          </ac:spMkLst>
        </pc:spChg>
        <pc:spChg chg="mod">
          <ac:chgData name="UCHIDA Muneaki" userId="654b8dfa-0bf2-4beb-8bc9-c8d795e32a72" providerId="ADAL" clId="{40BA9CEC-C224-439E-8F4B-74980B0CB1AF}" dt="2024-02-09T00:55:14.998" v="12991" actId="165"/>
          <ac:spMkLst>
            <pc:docMk/>
            <pc:sldMk cId="1485592317" sldId="278"/>
            <ac:spMk id="236" creationId="{18DD6420-E869-F418-E7F7-A6C179E5CD4B}"/>
          </ac:spMkLst>
        </pc:spChg>
        <pc:spChg chg="mod">
          <ac:chgData name="UCHIDA Muneaki" userId="654b8dfa-0bf2-4beb-8bc9-c8d795e32a72" providerId="ADAL" clId="{40BA9CEC-C224-439E-8F4B-74980B0CB1AF}" dt="2024-02-13T09:17:27.220" v="17694" actId="165"/>
          <ac:spMkLst>
            <pc:docMk/>
            <pc:sldMk cId="1485592317" sldId="278"/>
            <ac:spMk id="237" creationId="{4855E0B2-FA72-73DD-3F54-A436C1EA5063}"/>
          </ac:spMkLst>
        </pc:spChg>
        <pc:spChg chg="mod">
          <ac:chgData name="UCHIDA Muneaki" userId="654b8dfa-0bf2-4beb-8bc9-c8d795e32a72" providerId="ADAL" clId="{40BA9CEC-C224-439E-8F4B-74980B0CB1AF}" dt="2024-02-13T09:17:27.220" v="17694" actId="165"/>
          <ac:spMkLst>
            <pc:docMk/>
            <pc:sldMk cId="1485592317" sldId="278"/>
            <ac:spMk id="238" creationId="{C23119E3-D315-1CCC-DA22-43222FAADECE}"/>
          </ac:spMkLst>
        </pc:spChg>
        <pc:spChg chg="mod">
          <ac:chgData name="UCHIDA Muneaki" userId="654b8dfa-0bf2-4beb-8bc9-c8d795e32a72" providerId="ADAL" clId="{40BA9CEC-C224-439E-8F4B-74980B0CB1AF}" dt="2024-02-09T00:55:14.998" v="12991" actId="165"/>
          <ac:spMkLst>
            <pc:docMk/>
            <pc:sldMk cId="1485592317" sldId="278"/>
            <ac:spMk id="239" creationId="{8C966516-DBA5-3062-8BC1-CF7689A6551E}"/>
          </ac:spMkLst>
        </pc:spChg>
        <pc:spChg chg="mod">
          <ac:chgData name="UCHIDA Muneaki" userId="654b8dfa-0bf2-4beb-8bc9-c8d795e32a72" providerId="ADAL" clId="{40BA9CEC-C224-439E-8F4B-74980B0CB1AF}" dt="2024-02-13T09:26:55.878" v="18103"/>
          <ac:spMkLst>
            <pc:docMk/>
            <pc:sldMk cId="1485592317" sldId="278"/>
            <ac:spMk id="239" creationId="{EAF45B2B-00B6-864F-6AA7-0DE5AAA4864C}"/>
          </ac:spMkLst>
        </pc:spChg>
        <pc:spChg chg="mod">
          <ac:chgData name="UCHIDA Muneaki" userId="654b8dfa-0bf2-4beb-8bc9-c8d795e32a72" providerId="ADAL" clId="{40BA9CEC-C224-439E-8F4B-74980B0CB1AF}" dt="2024-02-13T09:17:27.220" v="17694" actId="165"/>
          <ac:spMkLst>
            <pc:docMk/>
            <pc:sldMk cId="1485592317" sldId="278"/>
            <ac:spMk id="240" creationId="{447DFE88-EE6B-5FB4-AD95-BB2608E5F98E}"/>
          </ac:spMkLst>
        </pc:spChg>
        <pc:spChg chg="mod">
          <ac:chgData name="UCHIDA Muneaki" userId="654b8dfa-0bf2-4beb-8bc9-c8d795e32a72" providerId="ADAL" clId="{40BA9CEC-C224-439E-8F4B-74980B0CB1AF}" dt="2024-02-13T09:26:55.878" v="18103"/>
          <ac:spMkLst>
            <pc:docMk/>
            <pc:sldMk cId="1485592317" sldId="278"/>
            <ac:spMk id="241" creationId="{03F4211B-ED6E-4299-B588-FC78E30AA065}"/>
          </ac:spMkLst>
        </pc:spChg>
        <pc:spChg chg="mod">
          <ac:chgData name="UCHIDA Muneaki" userId="654b8dfa-0bf2-4beb-8bc9-c8d795e32a72" providerId="ADAL" clId="{40BA9CEC-C224-439E-8F4B-74980B0CB1AF}" dt="2024-02-09T00:55:14.998" v="12991" actId="165"/>
          <ac:spMkLst>
            <pc:docMk/>
            <pc:sldMk cId="1485592317" sldId="278"/>
            <ac:spMk id="241" creationId="{A408B681-FA75-C4B3-6F7D-C721F8104B9D}"/>
          </ac:spMkLst>
        </pc:spChg>
        <pc:spChg chg="mod">
          <ac:chgData name="UCHIDA Muneaki" userId="654b8dfa-0bf2-4beb-8bc9-c8d795e32a72" providerId="ADAL" clId="{40BA9CEC-C224-439E-8F4B-74980B0CB1AF}" dt="2024-02-15T09:42:08.356" v="21475" actId="1076"/>
          <ac:spMkLst>
            <pc:docMk/>
            <pc:sldMk cId="1485592317" sldId="278"/>
            <ac:spMk id="242" creationId="{8C6614AE-7AC5-BB23-CCB7-F53E4E45D47E}"/>
          </ac:spMkLst>
        </pc:spChg>
        <pc:spChg chg="del mod">
          <ac:chgData name="UCHIDA Muneaki" userId="654b8dfa-0bf2-4beb-8bc9-c8d795e32a72" providerId="ADAL" clId="{40BA9CEC-C224-439E-8F4B-74980B0CB1AF}" dt="2024-02-09T00:42:42.620" v="12345" actId="478"/>
          <ac:spMkLst>
            <pc:docMk/>
            <pc:sldMk cId="1485592317" sldId="278"/>
            <ac:spMk id="243" creationId="{6285D43C-F7C0-1296-5A16-F16DFE945C00}"/>
          </ac:spMkLst>
        </pc:spChg>
        <pc:spChg chg="mod">
          <ac:chgData name="UCHIDA Muneaki" userId="654b8dfa-0bf2-4beb-8bc9-c8d795e32a72" providerId="ADAL" clId="{40BA9CEC-C224-439E-8F4B-74980B0CB1AF}" dt="2024-02-13T09:26:55.878" v="18103"/>
          <ac:spMkLst>
            <pc:docMk/>
            <pc:sldMk cId="1485592317" sldId="278"/>
            <ac:spMk id="243" creationId="{BA6A439D-4B7B-0A54-073D-328D5058D20C}"/>
          </ac:spMkLst>
        </pc:spChg>
        <pc:spChg chg="mod">
          <ac:chgData name="UCHIDA Muneaki" userId="654b8dfa-0bf2-4beb-8bc9-c8d795e32a72" providerId="ADAL" clId="{40BA9CEC-C224-439E-8F4B-74980B0CB1AF}" dt="2024-02-13T09:26:55.878" v="18103"/>
          <ac:spMkLst>
            <pc:docMk/>
            <pc:sldMk cId="1485592317" sldId="278"/>
            <ac:spMk id="248" creationId="{22CC3206-583E-9F8B-D087-1ABE9ED693A3}"/>
          </ac:spMkLst>
        </pc:spChg>
        <pc:spChg chg="mod">
          <ac:chgData name="UCHIDA Muneaki" userId="654b8dfa-0bf2-4beb-8bc9-c8d795e32a72" providerId="ADAL" clId="{40BA9CEC-C224-439E-8F4B-74980B0CB1AF}" dt="2024-02-09T00:55:14.998" v="12991" actId="165"/>
          <ac:spMkLst>
            <pc:docMk/>
            <pc:sldMk cId="1485592317" sldId="278"/>
            <ac:spMk id="248" creationId="{4B8D8621-A6B8-7583-8EA7-66591C6D5758}"/>
          </ac:spMkLst>
        </pc:spChg>
        <pc:spChg chg="mod">
          <ac:chgData name="UCHIDA Muneaki" userId="654b8dfa-0bf2-4beb-8bc9-c8d795e32a72" providerId="ADAL" clId="{40BA9CEC-C224-439E-8F4B-74980B0CB1AF}" dt="2024-02-13T09:26:55.878" v="18103"/>
          <ac:spMkLst>
            <pc:docMk/>
            <pc:sldMk cId="1485592317" sldId="278"/>
            <ac:spMk id="249" creationId="{10E4B026-50C5-EA90-5824-C04F77BBB846}"/>
          </ac:spMkLst>
        </pc:spChg>
        <pc:spChg chg="mod">
          <ac:chgData name="UCHIDA Muneaki" userId="654b8dfa-0bf2-4beb-8bc9-c8d795e32a72" providerId="ADAL" clId="{40BA9CEC-C224-439E-8F4B-74980B0CB1AF}" dt="2024-02-09T00:55:14.998" v="12991" actId="165"/>
          <ac:spMkLst>
            <pc:docMk/>
            <pc:sldMk cId="1485592317" sldId="278"/>
            <ac:spMk id="249" creationId="{8E80ACD8-F6DF-85DD-B472-488BF7549C96}"/>
          </ac:spMkLst>
        </pc:spChg>
        <pc:spChg chg="mod">
          <ac:chgData name="UCHIDA Muneaki" userId="654b8dfa-0bf2-4beb-8bc9-c8d795e32a72" providerId="ADAL" clId="{40BA9CEC-C224-439E-8F4B-74980B0CB1AF}" dt="2024-02-13T09:26:55.878" v="18103"/>
          <ac:spMkLst>
            <pc:docMk/>
            <pc:sldMk cId="1485592317" sldId="278"/>
            <ac:spMk id="254" creationId="{47A3560A-1DBF-FD36-132F-9B7D9024C2F0}"/>
          </ac:spMkLst>
        </pc:spChg>
        <pc:spChg chg="mod">
          <ac:chgData name="UCHIDA Muneaki" userId="654b8dfa-0bf2-4beb-8bc9-c8d795e32a72" providerId="ADAL" clId="{40BA9CEC-C224-439E-8F4B-74980B0CB1AF}" dt="2024-02-13T09:26:55.878" v="18103"/>
          <ac:spMkLst>
            <pc:docMk/>
            <pc:sldMk cId="1485592317" sldId="278"/>
            <ac:spMk id="255" creationId="{644A4703-8222-4BDC-0EB3-2494EA4C8259}"/>
          </ac:spMkLst>
        </pc:spChg>
        <pc:spChg chg="mod topLvl">
          <ac:chgData name="UCHIDA Muneaki" userId="654b8dfa-0bf2-4beb-8bc9-c8d795e32a72" providerId="ADAL" clId="{40BA9CEC-C224-439E-8F4B-74980B0CB1AF}" dt="2024-02-13T09:17:10.932" v="17692" actId="165"/>
          <ac:spMkLst>
            <pc:docMk/>
            <pc:sldMk cId="1485592317" sldId="278"/>
            <ac:spMk id="320" creationId="{1B0180D3-0AEA-A933-500A-623D04B8F8C4}"/>
          </ac:spMkLst>
        </pc:spChg>
        <pc:spChg chg="mod">
          <ac:chgData name="UCHIDA Muneaki" userId="654b8dfa-0bf2-4beb-8bc9-c8d795e32a72" providerId="ADAL" clId="{40BA9CEC-C224-439E-8F4B-74980B0CB1AF}" dt="2024-02-13T09:26:55.878" v="18103"/>
          <ac:spMkLst>
            <pc:docMk/>
            <pc:sldMk cId="1485592317" sldId="278"/>
            <ac:spMk id="321" creationId="{7B64FE89-81B7-0CBA-73D5-A30CCA05F226}"/>
          </ac:spMkLst>
        </pc:spChg>
        <pc:spChg chg="mod topLvl">
          <ac:chgData name="UCHIDA Muneaki" userId="654b8dfa-0bf2-4beb-8bc9-c8d795e32a72" providerId="ADAL" clId="{40BA9CEC-C224-439E-8F4B-74980B0CB1AF}" dt="2024-02-13T09:17:10.932" v="17692" actId="165"/>
          <ac:spMkLst>
            <pc:docMk/>
            <pc:sldMk cId="1485592317" sldId="278"/>
            <ac:spMk id="322" creationId="{5E9215C9-8F12-09D1-7225-611FBA86785A}"/>
          </ac:spMkLst>
        </pc:spChg>
        <pc:spChg chg="mod topLvl">
          <ac:chgData name="UCHIDA Muneaki" userId="654b8dfa-0bf2-4beb-8bc9-c8d795e32a72" providerId="ADAL" clId="{40BA9CEC-C224-439E-8F4B-74980B0CB1AF}" dt="2024-02-13T09:17:10.932" v="17692" actId="165"/>
          <ac:spMkLst>
            <pc:docMk/>
            <pc:sldMk cId="1485592317" sldId="278"/>
            <ac:spMk id="323" creationId="{9A204F8C-B131-3948-93C2-EDAC571FE5D3}"/>
          </ac:spMkLst>
        </pc:spChg>
        <pc:spChg chg="mod">
          <ac:chgData name="UCHIDA Muneaki" userId="654b8dfa-0bf2-4beb-8bc9-c8d795e32a72" providerId="ADAL" clId="{40BA9CEC-C224-439E-8F4B-74980B0CB1AF}" dt="2024-02-13T09:17:27.220" v="17694" actId="165"/>
          <ac:spMkLst>
            <pc:docMk/>
            <pc:sldMk cId="1485592317" sldId="278"/>
            <ac:spMk id="324" creationId="{F32FA83A-DBF7-8D1E-B2D1-53A953847354}"/>
          </ac:spMkLst>
        </pc:spChg>
        <pc:spChg chg="mod">
          <ac:chgData name="UCHIDA Muneaki" userId="654b8dfa-0bf2-4beb-8bc9-c8d795e32a72" providerId="ADAL" clId="{40BA9CEC-C224-439E-8F4B-74980B0CB1AF}" dt="2024-02-13T09:26:55.878" v="18103"/>
          <ac:spMkLst>
            <pc:docMk/>
            <pc:sldMk cId="1485592317" sldId="278"/>
            <ac:spMk id="325" creationId="{B17F0858-CC78-8AC5-4555-CD7164C3CA0A}"/>
          </ac:spMkLst>
        </pc:spChg>
        <pc:spChg chg="mod">
          <ac:chgData name="UCHIDA Muneaki" userId="654b8dfa-0bf2-4beb-8bc9-c8d795e32a72" providerId="ADAL" clId="{40BA9CEC-C224-439E-8F4B-74980B0CB1AF}" dt="2024-02-13T09:17:27.220" v="17694" actId="165"/>
          <ac:spMkLst>
            <pc:docMk/>
            <pc:sldMk cId="1485592317" sldId="278"/>
            <ac:spMk id="326" creationId="{BA53AB74-546A-C7B7-1466-D17D30ED7003}"/>
          </ac:spMkLst>
        </pc:spChg>
        <pc:spChg chg="mod">
          <ac:chgData name="UCHIDA Muneaki" userId="654b8dfa-0bf2-4beb-8bc9-c8d795e32a72" providerId="ADAL" clId="{40BA9CEC-C224-439E-8F4B-74980B0CB1AF}" dt="2024-02-13T09:17:27.220" v="17694" actId="165"/>
          <ac:spMkLst>
            <pc:docMk/>
            <pc:sldMk cId="1485592317" sldId="278"/>
            <ac:spMk id="327" creationId="{726747A1-3814-6A24-129A-9C8AA4559215}"/>
          </ac:spMkLst>
        </pc:spChg>
        <pc:spChg chg="mod">
          <ac:chgData name="UCHIDA Muneaki" userId="654b8dfa-0bf2-4beb-8bc9-c8d795e32a72" providerId="ADAL" clId="{40BA9CEC-C224-439E-8F4B-74980B0CB1AF}" dt="2024-02-13T09:17:27.220" v="17694" actId="165"/>
          <ac:spMkLst>
            <pc:docMk/>
            <pc:sldMk cId="1485592317" sldId="278"/>
            <ac:spMk id="328" creationId="{1C8E51EB-31BB-CE43-1390-1F43BFF1DF69}"/>
          </ac:spMkLst>
        </pc:spChg>
        <pc:spChg chg="mod">
          <ac:chgData name="UCHIDA Muneaki" userId="654b8dfa-0bf2-4beb-8bc9-c8d795e32a72" providerId="ADAL" clId="{40BA9CEC-C224-439E-8F4B-74980B0CB1AF}" dt="2024-02-13T09:17:27.220" v="17694" actId="165"/>
          <ac:spMkLst>
            <pc:docMk/>
            <pc:sldMk cId="1485592317" sldId="278"/>
            <ac:spMk id="329" creationId="{630F8B9F-4920-33D7-9085-BB3761C25D31}"/>
          </ac:spMkLst>
        </pc:spChg>
        <pc:spChg chg="mod">
          <ac:chgData name="UCHIDA Muneaki" userId="654b8dfa-0bf2-4beb-8bc9-c8d795e32a72" providerId="ADAL" clId="{40BA9CEC-C224-439E-8F4B-74980B0CB1AF}" dt="2024-02-13T09:17:27.220" v="17694" actId="165"/>
          <ac:spMkLst>
            <pc:docMk/>
            <pc:sldMk cId="1485592317" sldId="278"/>
            <ac:spMk id="330" creationId="{D76E1084-41B2-A162-FE04-079E47AA691D}"/>
          </ac:spMkLst>
        </pc:spChg>
        <pc:spChg chg="mod">
          <ac:chgData name="UCHIDA Muneaki" userId="654b8dfa-0bf2-4beb-8bc9-c8d795e32a72" providerId="ADAL" clId="{40BA9CEC-C224-439E-8F4B-74980B0CB1AF}" dt="2024-02-13T09:26:55.878" v="18103"/>
          <ac:spMkLst>
            <pc:docMk/>
            <pc:sldMk cId="1485592317" sldId="278"/>
            <ac:spMk id="331" creationId="{B6E22761-A7D9-F827-E6A2-58D276C3DACB}"/>
          </ac:spMkLst>
        </pc:spChg>
        <pc:spChg chg="mod">
          <ac:chgData name="UCHIDA Muneaki" userId="654b8dfa-0bf2-4beb-8bc9-c8d795e32a72" providerId="ADAL" clId="{40BA9CEC-C224-439E-8F4B-74980B0CB1AF}" dt="2024-02-13T09:26:55.878" v="18103"/>
          <ac:spMkLst>
            <pc:docMk/>
            <pc:sldMk cId="1485592317" sldId="278"/>
            <ac:spMk id="332" creationId="{1B72D498-B05F-B6F2-D77A-1A391196475D}"/>
          </ac:spMkLst>
        </pc:spChg>
        <pc:spChg chg="mod">
          <ac:chgData name="UCHIDA Muneaki" userId="654b8dfa-0bf2-4beb-8bc9-c8d795e32a72" providerId="ADAL" clId="{40BA9CEC-C224-439E-8F4B-74980B0CB1AF}" dt="2024-02-13T09:26:55.878" v="18103"/>
          <ac:spMkLst>
            <pc:docMk/>
            <pc:sldMk cId="1485592317" sldId="278"/>
            <ac:spMk id="333" creationId="{800C23E0-BF8A-6CB3-4FD4-67FEB7DB9671}"/>
          </ac:spMkLst>
        </pc:spChg>
        <pc:spChg chg="mod">
          <ac:chgData name="UCHIDA Muneaki" userId="654b8dfa-0bf2-4beb-8bc9-c8d795e32a72" providerId="ADAL" clId="{40BA9CEC-C224-439E-8F4B-74980B0CB1AF}" dt="2024-02-13T09:17:27.220" v="17694" actId="165"/>
          <ac:spMkLst>
            <pc:docMk/>
            <pc:sldMk cId="1485592317" sldId="278"/>
            <ac:spMk id="334" creationId="{A4118E8F-F87A-3177-517A-F0B3F1F04EDA}"/>
          </ac:spMkLst>
        </pc:spChg>
        <pc:spChg chg="mod">
          <ac:chgData name="UCHIDA Muneaki" userId="654b8dfa-0bf2-4beb-8bc9-c8d795e32a72" providerId="ADAL" clId="{40BA9CEC-C224-439E-8F4B-74980B0CB1AF}" dt="2024-02-13T09:17:27.220" v="17694" actId="165"/>
          <ac:spMkLst>
            <pc:docMk/>
            <pc:sldMk cId="1485592317" sldId="278"/>
            <ac:spMk id="335" creationId="{D8430C11-44E2-5363-9DA9-13A567088F5E}"/>
          </ac:spMkLst>
        </pc:spChg>
        <pc:spChg chg="mod">
          <ac:chgData name="UCHIDA Muneaki" userId="654b8dfa-0bf2-4beb-8bc9-c8d795e32a72" providerId="ADAL" clId="{40BA9CEC-C224-439E-8F4B-74980B0CB1AF}" dt="2024-02-13T09:17:27.220" v="17694" actId="165"/>
          <ac:spMkLst>
            <pc:docMk/>
            <pc:sldMk cId="1485592317" sldId="278"/>
            <ac:spMk id="336" creationId="{68EE7B77-CB50-0771-D6D1-FB5A73992632}"/>
          </ac:spMkLst>
        </pc:spChg>
        <pc:spChg chg="mod">
          <ac:chgData name="UCHIDA Muneaki" userId="654b8dfa-0bf2-4beb-8bc9-c8d795e32a72" providerId="ADAL" clId="{40BA9CEC-C224-439E-8F4B-74980B0CB1AF}" dt="2024-02-13T09:17:27.220" v="17694" actId="165"/>
          <ac:spMkLst>
            <pc:docMk/>
            <pc:sldMk cId="1485592317" sldId="278"/>
            <ac:spMk id="337" creationId="{75947190-5443-E726-F712-2C79846988E2}"/>
          </ac:spMkLst>
        </pc:spChg>
        <pc:spChg chg="mod">
          <ac:chgData name="UCHIDA Muneaki" userId="654b8dfa-0bf2-4beb-8bc9-c8d795e32a72" providerId="ADAL" clId="{40BA9CEC-C224-439E-8F4B-74980B0CB1AF}" dt="2024-02-13T09:17:27.220" v="17694" actId="165"/>
          <ac:spMkLst>
            <pc:docMk/>
            <pc:sldMk cId="1485592317" sldId="278"/>
            <ac:spMk id="338" creationId="{E5D821C5-95DD-F929-7849-57DD7514539B}"/>
          </ac:spMkLst>
        </pc:spChg>
        <pc:spChg chg="mod">
          <ac:chgData name="UCHIDA Muneaki" userId="654b8dfa-0bf2-4beb-8bc9-c8d795e32a72" providerId="ADAL" clId="{40BA9CEC-C224-439E-8F4B-74980B0CB1AF}" dt="2024-02-13T09:17:27.220" v="17694" actId="165"/>
          <ac:spMkLst>
            <pc:docMk/>
            <pc:sldMk cId="1485592317" sldId="278"/>
            <ac:spMk id="339" creationId="{DE9F4B60-0F9E-B1E7-CED0-C94FB3F5FE4A}"/>
          </ac:spMkLst>
        </pc:spChg>
        <pc:spChg chg="mod">
          <ac:chgData name="UCHIDA Muneaki" userId="654b8dfa-0bf2-4beb-8bc9-c8d795e32a72" providerId="ADAL" clId="{40BA9CEC-C224-439E-8F4B-74980B0CB1AF}" dt="2024-02-13T09:17:27.220" v="17694" actId="165"/>
          <ac:spMkLst>
            <pc:docMk/>
            <pc:sldMk cId="1485592317" sldId="278"/>
            <ac:spMk id="340" creationId="{4D389A65-C2A0-A5A9-9466-815E81D6DD7B}"/>
          </ac:spMkLst>
        </pc:spChg>
        <pc:spChg chg="mod">
          <ac:chgData name="UCHIDA Muneaki" userId="654b8dfa-0bf2-4beb-8bc9-c8d795e32a72" providerId="ADAL" clId="{40BA9CEC-C224-439E-8F4B-74980B0CB1AF}" dt="2024-02-13T09:17:27.220" v="17694" actId="165"/>
          <ac:spMkLst>
            <pc:docMk/>
            <pc:sldMk cId="1485592317" sldId="278"/>
            <ac:spMk id="341" creationId="{7E1E6C93-E4B1-66A4-85AE-125BEABE16F9}"/>
          </ac:spMkLst>
        </pc:spChg>
        <pc:spChg chg="mod">
          <ac:chgData name="UCHIDA Muneaki" userId="654b8dfa-0bf2-4beb-8bc9-c8d795e32a72" providerId="ADAL" clId="{40BA9CEC-C224-439E-8F4B-74980B0CB1AF}" dt="2024-02-13T09:17:27.220" v="17694" actId="165"/>
          <ac:spMkLst>
            <pc:docMk/>
            <pc:sldMk cId="1485592317" sldId="278"/>
            <ac:spMk id="342" creationId="{C1445EF0-479D-162E-522C-3855D459BA27}"/>
          </ac:spMkLst>
        </pc:spChg>
        <pc:spChg chg="mod">
          <ac:chgData name="UCHIDA Muneaki" userId="654b8dfa-0bf2-4beb-8bc9-c8d795e32a72" providerId="ADAL" clId="{40BA9CEC-C224-439E-8F4B-74980B0CB1AF}" dt="2024-02-13T09:17:27.220" v="17694" actId="165"/>
          <ac:spMkLst>
            <pc:docMk/>
            <pc:sldMk cId="1485592317" sldId="278"/>
            <ac:spMk id="343" creationId="{BA2CCE8B-A2F0-A6ED-B83C-3B6BE846C382}"/>
          </ac:spMkLst>
        </pc:spChg>
        <pc:spChg chg="mod">
          <ac:chgData name="UCHIDA Muneaki" userId="654b8dfa-0bf2-4beb-8bc9-c8d795e32a72" providerId="ADAL" clId="{40BA9CEC-C224-439E-8F4B-74980B0CB1AF}" dt="2024-02-13T09:17:27.220" v="17694" actId="165"/>
          <ac:spMkLst>
            <pc:docMk/>
            <pc:sldMk cId="1485592317" sldId="278"/>
            <ac:spMk id="344" creationId="{AD75FF0D-A599-8973-7D81-BB1E29A9FBB3}"/>
          </ac:spMkLst>
        </pc:spChg>
        <pc:spChg chg="mod">
          <ac:chgData name="UCHIDA Muneaki" userId="654b8dfa-0bf2-4beb-8bc9-c8d795e32a72" providerId="ADAL" clId="{40BA9CEC-C224-439E-8F4B-74980B0CB1AF}" dt="2024-02-13T09:17:27.220" v="17694" actId="165"/>
          <ac:spMkLst>
            <pc:docMk/>
            <pc:sldMk cId="1485592317" sldId="278"/>
            <ac:spMk id="345" creationId="{3EAC5FB7-C68D-7081-E458-55D539384D11}"/>
          </ac:spMkLst>
        </pc:spChg>
        <pc:spChg chg="mod">
          <ac:chgData name="UCHIDA Muneaki" userId="654b8dfa-0bf2-4beb-8bc9-c8d795e32a72" providerId="ADAL" clId="{40BA9CEC-C224-439E-8F4B-74980B0CB1AF}" dt="2024-02-13T09:17:27.220" v="17694" actId="165"/>
          <ac:spMkLst>
            <pc:docMk/>
            <pc:sldMk cId="1485592317" sldId="278"/>
            <ac:spMk id="346" creationId="{47593939-1DBE-EE80-AFDC-CCAB79D728C8}"/>
          </ac:spMkLst>
        </pc:spChg>
        <pc:spChg chg="mod">
          <ac:chgData name="UCHIDA Muneaki" userId="654b8dfa-0bf2-4beb-8bc9-c8d795e32a72" providerId="ADAL" clId="{40BA9CEC-C224-439E-8F4B-74980B0CB1AF}" dt="2024-02-13T09:17:27.220" v="17694" actId="165"/>
          <ac:spMkLst>
            <pc:docMk/>
            <pc:sldMk cId="1485592317" sldId="278"/>
            <ac:spMk id="347" creationId="{F5F3A4B5-2904-7A9A-38D3-AC377134E514}"/>
          </ac:spMkLst>
        </pc:spChg>
        <pc:spChg chg="mod">
          <ac:chgData name="UCHIDA Muneaki" userId="654b8dfa-0bf2-4beb-8bc9-c8d795e32a72" providerId="ADAL" clId="{40BA9CEC-C224-439E-8F4B-74980B0CB1AF}" dt="2024-02-13T09:17:27.220" v="17694" actId="165"/>
          <ac:spMkLst>
            <pc:docMk/>
            <pc:sldMk cId="1485592317" sldId="278"/>
            <ac:spMk id="348" creationId="{AD398ADC-7AE3-C7B7-BB92-6B63BE47C475}"/>
          </ac:spMkLst>
        </pc:spChg>
        <pc:spChg chg="mod">
          <ac:chgData name="UCHIDA Muneaki" userId="654b8dfa-0bf2-4beb-8bc9-c8d795e32a72" providerId="ADAL" clId="{40BA9CEC-C224-439E-8F4B-74980B0CB1AF}" dt="2024-02-13T09:17:27.220" v="17694" actId="165"/>
          <ac:spMkLst>
            <pc:docMk/>
            <pc:sldMk cId="1485592317" sldId="278"/>
            <ac:spMk id="349" creationId="{32CF2BFA-E19F-C429-5F64-9BDDF55D1ADE}"/>
          </ac:spMkLst>
        </pc:spChg>
        <pc:spChg chg="mod">
          <ac:chgData name="UCHIDA Muneaki" userId="654b8dfa-0bf2-4beb-8bc9-c8d795e32a72" providerId="ADAL" clId="{40BA9CEC-C224-439E-8F4B-74980B0CB1AF}" dt="2024-02-13T09:17:27.220" v="17694" actId="165"/>
          <ac:spMkLst>
            <pc:docMk/>
            <pc:sldMk cId="1485592317" sldId="278"/>
            <ac:spMk id="350" creationId="{33566275-2C89-5E3F-970F-CE86159A63C3}"/>
          </ac:spMkLst>
        </pc:spChg>
        <pc:spChg chg="mod">
          <ac:chgData name="UCHIDA Muneaki" userId="654b8dfa-0bf2-4beb-8bc9-c8d795e32a72" providerId="ADAL" clId="{40BA9CEC-C224-439E-8F4B-74980B0CB1AF}" dt="2024-02-13T09:17:27.220" v="17694" actId="165"/>
          <ac:spMkLst>
            <pc:docMk/>
            <pc:sldMk cId="1485592317" sldId="278"/>
            <ac:spMk id="351" creationId="{D4B5FE6C-2498-E084-A35C-3A810DFA7C6B}"/>
          </ac:spMkLst>
        </pc:spChg>
        <pc:spChg chg="mod">
          <ac:chgData name="UCHIDA Muneaki" userId="654b8dfa-0bf2-4beb-8bc9-c8d795e32a72" providerId="ADAL" clId="{40BA9CEC-C224-439E-8F4B-74980B0CB1AF}" dt="2024-02-13T09:17:27.220" v="17694" actId="165"/>
          <ac:spMkLst>
            <pc:docMk/>
            <pc:sldMk cId="1485592317" sldId="278"/>
            <ac:spMk id="352" creationId="{602E08B7-5CA9-6BC9-FD76-963400D1146C}"/>
          </ac:spMkLst>
        </pc:spChg>
        <pc:spChg chg="mod topLvl">
          <ac:chgData name="UCHIDA Muneaki" userId="654b8dfa-0bf2-4beb-8bc9-c8d795e32a72" providerId="ADAL" clId="{40BA9CEC-C224-439E-8F4B-74980B0CB1AF}" dt="2024-02-13T09:17:27.220" v="17694" actId="165"/>
          <ac:spMkLst>
            <pc:docMk/>
            <pc:sldMk cId="1485592317" sldId="278"/>
            <ac:spMk id="353" creationId="{470C21CC-0F0E-A32E-DEAF-E23608413691}"/>
          </ac:spMkLst>
        </pc:spChg>
        <pc:spChg chg="mod">
          <ac:chgData name="UCHIDA Muneaki" userId="654b8dfa-0bf2-4beb-8bc9-c8d795e32a72" providerId="ADAL" clId="{40BA9CEC-C224-439E-8F4B-74980B0CB1AF}" dt="2024-02-13T09:26:55.878" v="18103"/>
          <ac:spMkLst>
            <pc:docMk/>
            <pc:sldMk cId="1485592317" sldId="278"/>
            <ac:spMk id="354" creationId="{9A3FA414-78B1-E11A-27B3-8C0F4BF6BED9}"/>
          </ac:spMkLst>
        </pc:spChg>
        <pc:spChg chg="mod">
          <ac:chgData name="UCHIDA Muneaki" userId="654b8dfa-0bf2-4beb-8bc9-c8d795e32a72" providerId="ADAL" clId="{40BA9CEC-C224-439E-8F4B-74980B0CB1AF}" dt="2024-02-13T09:26:55.878" v="18103"/>
          <ac:spMkLst>
            <pc:docMk/>
            <pc:sldMk cId="1485592317" sldId="278"/>
            <ac:spMk id="355" creationId="{F3161E0C-6555-7AA4-ABBB-6F2E53501A14}"/>
          </ac:spMkLst>
        </pc:spChg>
        <pc:spChg chg="add mod">
          <ac:chgData name="UCHIDA Muneaki" userId="654b8dfa-0bf2-4beb-8bc9-c8d795e32a72" providerId="ADAL" clId="{40BA9CEC-C224-439E-8F4B-74980B0CB1AF}" dt="2024-02-13T09:51:44.023" v="18546" actId="403"/>
          <ac:spMkLst>
            <pc:docMk/>
            <pc:sldMk cId="1485592317" sldId="278"/>
            <ac:spMk id="357" creationId="{F5172631-D9B9-8A33-5753-82899D0D2D52}"/>
          </ac:spMkLst>
        </pc:spChg>
        <pc:spChg chg="mod topLvl">
          <ac:chgData name="UCHIDA Muneaki" userId="654b8dfa-0bf2-4beb-8bc9-c8d795e32a72" providerId="ADAL" clId="{40BA9CEC-C224-439E-8F4B-74980B0CB1AF}" dt="2024-02-13T09:17:16.129" v="17693" actId="165"/>
          <ac:spMkLst>
            <pc:docMk/>
            <pc:sldMk cId="1485592317" sldId="278"/>
            <ac:spMk id="359" creationId="{0A3765E5-BD75-8158-DD7F-F44B4A113F18}"/>
          </ac:spMkLst>
        </pc:spChg>
        <pc:spChg chg="add mod">
          <ac:chgData name="UCHIDA Muneaki" userId="654b8dfa-0bf2-4beb-8bc9-c8d795e32a72" providerId="ADAL" clId="{40BA9CEC-C224-439E-8F4B-74980B0CB1AF}" dt="2024-02-13T09:51:51.977" v="18549" actId="14100"/>
          <ac:spMkLst>
            <pc:docMk/>
            <pc:sldMk cId="1485592317" sldId="278"/>
            <ac:spMk id="361" creationId="{5481AA15-95D4-2EE4-AEBE-79B23BC41024}"/>
          </ac:spMkLst>
        </pc:spChg>
        <pc:spChg chg="del">
          <ac:chgData name="UCHIDA Muneaki" userId="654b8dfa-0bf2-4beb-8bc9-c8d795e32a72" providerId="ADAL" clId="{40BA9CEC-C224-439E-8F4B-74980B0CB1AF}" dt="2024-02-09T00:42:43.786" v="12346" actId="478"/>
          <ac:spMkLst>
            <pc:docMk/>
            <pc:sldMk cId="1485592317" sldId="278"/>
            <ac:spMk id="363" creationId="{95938263-6C03-2F3C-182A-F317BD875651}"/>
          </ac:spMkLst>
        </pc:spChg>
        <pc:spChg chg="mod topLvl">
          <ac:chgData name="UCHIDA Muneaki" userId="654b8dfa-0bf2-4beb-8bc9-c8d795e32a72" providerId="ADAL" clId="{40BA9CEC-C224-439E-8F4B-74980B0CB1AF}" dt="2024-02-13T09:17:04.194" v="17691" actId="165"/>
          <ac:spMkLst>
            <pc:docMk/>
            <pc:sldMk cId="1485592317" sldId="278"/>
            <ac:spMk id="371" creationId="{D4D4422D-2AF9-5297-A191-90F9A5FEF87C}"/>
          </ac:spMkLst>
        </pc:spChg>
        <pc:spChg chg="mod topLvl">
          <ac:chgData name="UCHIDA Muneaki" userId="654b8dfa-0bf2-4beb-8bc9-c8d795e32a72" providerId="ADAL" clId="{40BA9CEC-C224-439E-8F4B-74980B0CB1AF}" dt="2024-02-13T09:17:04.194" v="17691" actId="165"/>
          <ac:spMkLst>
            <pc:docMk/>
            <pc:sldMk cId="1485592317" sldId="278"/>
            <ac:spMk id="372" creationId="{B25DBC8D-1681-84E3-0986-19D25ECBBB88}"/>
          </ac:spMkLst>
        </pc:spChg>
        <pc:spChg chg="mod topLvl">
          <ac:chgData name="UCHIDA Muneaki" userId="654b8dfa-0bf2-4beb-8bc9-c8d795e32a72" providerId="ADAL" clId="{40BA9CEC-C224-439E-8F4B-74980B0CB1AF}" dt="2024-02-13T09:16:57.139" v="17690" actId="165"/>
          <ac:spMkLst>
            <pc:docMk/>
            <pc:sldMk cId="1485592317" sldId="278"/>
            <ac:spMk id="373" creationId="{92E2175D-C4E3-5E27-9E86-69F576E84B4D}"/>
          </ac:spMkLst>
        </pc:spChg>
        <pc:spChg chg="mod">
          <ac:chgData name="UCHIDA Muneaki" userId="654b8dfa-0bf2-4beb-8bc9-c8d795e32a72" providerId="ADAL" clId="{40BA9CEC-C224-439E-8F4B-74980B0CB1AF}" dt="2024-02-09T00:43:18.556" v="12350" actId="164"/>
          <ac:spMkLst>
            <pc:docMk/>
            <pc:sldMk cId="1485592317" sldId="278"/>
            <ac:spMk id="374" creationId="{39038FC9-70B4-588F-D604-23501C573113}"/>
          </ac:spMkLst>
        </pc:spChg>
        <pc:spChg chg="mod">
          <ac:chgData name="UCHIDA Muneaki" userId="654b8dfa-0bf2-4beb-8bc9-c8d795e32a72" providerId="ADAL" clId="{40BA9CEC-C224-439E-8F4B-74980B0CB1AF}" dt="2024-02-09T00:43:18.556" v="12350" actId="164"/>
          <ac:spMkLst>
            <pc:docMk/>
            <pc:sldMk cId="1485592317" sldId="278"/>
            <ac:spMk id="375" creationId="{46BE6EBD-4734-6FE8-0F9A-914EE1D79BEE}"/>
          </ac:spMkLst>
        </pc:spChg>
        <pc:grpChg chg="add del mod">
          <ac:chgData name="UCHIDA Muneaki" userId="654b8dfa-0bf2-4beb-8bc9-c8d795e32a72" providerId="ADAL" clId="{40BA9CEC-C224-439E-8F4B-74980B0CB1AF}" dt="2024-02-09T00:51:57.500" v="12987" actId="478"/>
          <ac:grpSpMkLst>
            <pc:docMk/>
            <pc:sldMk cId="1485592317" sldId="278"/>
            <ac:grpSpMk id="54" creationId="{374DB798-3D29-662B-58A6-116F8FD67B13}"/>
          </ac:grpSpMkLst>
        </pc:grpChg>
        <pc:grpChg chg="add del mod">
          <ac:chgData name="UCHIDA Muneaki" userId="654b8dfa-0bf2-4beb-8bc9-c8d795e32a72" providerId="ADAL" clId="{40BA9CEC-C224-439E-8F4B-74980B0CB1AF}" dt="2024-02-09T00:55:14.998" v="12991" actId="165"/>
          <ac:grpSpMkLst>
            <pc:docMk/>
            <pc:sldMk cId="1485592317" sldId="278"/>
            <ac:grpSpMk id="55" creationId="{FBA12CE8-5589-1BE1-F608-3C59F13837AF}"/>
          </ac:grpSpMkLst>
        </pc:grpChg>
        <pc:grpChg chg="mod topLvl">
          <ac:chgData name="UCHIDA Muneaki" userId="654b8dfa-0bf2-4beb-8bc9-c8d795e32a72" providerId="ADAL" clId="{40BA9CEC-C224-439E-8F4B-74980B0CB1AF}" dt="2024-02-09T00:55:14.998" v="12991" actId="165"/>
          <ac:grpSpMkLst>
            <pc:docMk/>
            <pc:sldMk cId="1485592317" sldId="278"/>
            <ac:grpSpMk id="57" creationId="{B299D907-51D7-780D-2B52-95D9A00B3134}"/>
          </ac:grpSpMkLst>
        </pc:grpChg>
        <pc:grpChg chg="mod">
          <ac:chgData name="UCHIDA Muneaki" userId="654b8dfa-0bf2-4beb-8bc9-c8d795e32a72" providerId="ADAL" clId="{40BA9CEC-C224-439E-8F4B-74980B0CB1AF}" dt="2024-02-09T00:55:14.998" v="12991" actId="165"/>
          <ac:grpSpMkLst>
            <pc:docMk/>
            <pc:sldMk cId="1485592317" sldId="278"/>
            <ac:grpSpMk id="60" creationId="{5375399A-625A-5A59-62AA-4E072FF5A623}"/>
          </ac:grpSpMkLst>
        </pc:grpChg>
        <pc:grpChg chg="mod">
          <ac:chgData name="UCHIDA Muneaki" userId="654b8dfa-0bf2-4beb-8bc9-c8d795e32a72" providerId="ADAL" clId="{40BA9CEC-C224-439E-8F4B-74980B0CB1AF}" dt="2024-02-09T00:55:14.998" v="12991" actId="165"/>
          <ac:grpSpMkLst>
            <pc:docMk/>
            <pc:sldMk cId="1485592317" sldId="278"/>
            <ac:grpSpMk id="62" creationId="{89FE1532-E1BF-1DAF-A78D-F775C543E296}"/>
          </ac:grpSpMkLst>
        </pc:grpChg>
        <pc:grpChg chg="add del mod">
          <ac:chgData name="UCHIDA Muneaki" userId="654b8dfa-0bf2-4beb-8bc9-c8d795e32a72" providerId="ADAL" clId="{40BA9CEC-C224-439E-8F4B-74980B0CB1AF}" dt="2024-02-13T09:27:20.190" v="18109" actId="478"/>
          <ac:grpSpMkLst>
            <pc:docMk/>
            <pc:sldMk cId="1485592317" sldId="278"/>
            <ac:grpSpMk id="193" creationId="{9CC5D986-D738-7B59-6271-E1354A9F3EB0}"/>
          </ac:grpSpMkLst>
        </pc:grpChg>
        <pc:grpChg chg="mod">
          <ac:chgData name="UCHIDA Muneaki" userId="654b8dfa-0bf2-4beb-8bc9-c8d795e32a72" providerId="ADAL" clId="{40BA9CEC-C224-439E-8F4B-74980B0CB1AF}" dt="2024-02-09T00:55:14.998" v="12991" actId="165"/>
          <ac:grpSpMkLst>
            <pc:docMk/>
            <pc:sldMk cId="1485592317" sldId="278"/>
            <ac:grpSpMk id="193" creationId="{FE148784-E2D6-3F03-D812-F6269EDAC0C5}"/>
          </ac:grpSpMkLst>
        </pc:grpChg>
        <pc:grpChg chg="mod">
          <ac:chgData name="UCHIDA Muneaki" userId="654b8dfa-0bf2-4beb-8bc9-c8d795e32a72" providerId="ADAL" clId="{40BA9CEC-C224-439E-8F4B-74980B0CB1AF}" dt="2024-02-09T00:55:14.998" v="12991" actId="165"/>
          <ac:grpSpMkLst>
            <pc:docMk/>
            <pc:sldMk cId="1485592317" sldId="278"/>
            <ac:grpSpMk id="195" creationId="{0FD766F2-26CD-9842-E562-9F6AF7832047}"/>
          </ac:grpSpMkLst>
        </pc:grpChg>
        <pc:grpChg chg="mod topLvl">
          <ac:chgData name="UCHIDA Muneaki" userId="654b8dfa-0bf2-4beb-8bc9-c8d795e32a72" providerId="ADAL" clId="{40BA9CEC-C224-439E-8F4B-74980B0CB1AF}" dt="2024-02-13T09:27:20.190" v="18109" actId="478"/>
          <ac:grpSpMkLst>
            <pc:docMk/>
            <pc:sldMk cId="1485592317" sldId="278"/>
            <ac:grpSpMk id="195" creationId="{CBB78EA8-A4F2-ED16-DDDF-9E3F974A96C6}"/>
          </ac:grpSpMkLst>
        </pc:grpChg>
        <pc:grpChg chg="mod">
          <ac:chgData name="UCHIDA Muneaki" userId="654b8dfa-0bf2-4beb-8bc9-c8d795e32a72" providerId="ADAL" clId="{40BA9CEC-C224-439E-8F4B-74980B0CB1AF}" dt="2024-02-09T00:55:14.998" v="12991" actId="165"/>
          <ac:grpSpMkLst>
            <pc:docMk/>
            <pc:sldMk cId="1485592317" sldId="278"/>
            <ac:grpSpMk id="198" creationId="{6E5016AB-8BFA-60B2-9859-615740731A87}"/>
          </ac:grpSpMkLst>
        </pc:grpChg>
        <pc:grpChg chg="mod">
          <ac:chgData name="UCHIDA Muneaki" userId="654b8dfa-0bf2-4beb-8bc9-c8d795e32a72" providerId="ADAL" clId="{40BA9CEC-C224-439E-8F4B-74980B0CB1AF}" dt="2024-02-09T00:55:14.998" v="12991" actId="165"/>
          <ac:grpSpMkLst>
            <pc:docMk/>
            <pc:sldMk cId="1485592317" sldId="278"/>
            <ac:grpSpMk id="199" creationId="{1F39DE89-72C0-C22B-4877-ED546C2BD55F}"/>
          </ac:grpSpMkLst>
        </pc:grpChg>
        <pc:grpChg chg="mod">
          <ac:chgData name="UCHIDA Muneaki" userId="654b8dfa-0bf2-4beb-8bc9-c8d795e32a72" providerId="ADAL" clId="{40BA9CEC-C224-439E-8F4B-74980B0CB1AF}" dt="2024-02-13T09:26:55.878" v="18103"/>
          <ac:grpSpMkLst>
            <pc:docMk/>
            <pc:sldMk cId="1485592317" sldId="278"/>
            <ac:grpSpMk id="199" creationId="{505F80AD-5BE2-6BD2-F98D-151F70FB3ABB}"/>
          </ac:grpSpMkLst>
        </pc:grpChg>
        <pc:grpChg chg="del mod">
          <ac:chgData name="UCHIDA Muneaki" userId="654b8dfa-0bf2-4beb-8bc9-c8d795e32a72" providerId="ADAL" clId="{40BA9CEC-C224-439E-8F4B-74980B0CB1AF}" dt="2024-02-13T09:27:00.758" v="18104" actId="478"/>
          <ac:grpSpMkLst>
            <pc:docMk/>
            <pc:sldMk cId="1485592317" sldId="278"/>
            <ac:grpSpMk id="201" creationId="{EF1C4D9E-E27C-E490-7B90-8A49A1BD4A07}"/>
          </ac:grpSpMkLst>
        </pc:grpChg>
        <pc:grpChg chg="mod">
          <ac:chgData name="UCHIDA Muneaki" userId="654b8dfa-0bf2-4beb-8bc9-c8d795e32a72" providerId="ADAL" clId="{40BA9CEC-C224-439E-8F4B-74980B0CB1AF}" dt="2024-02-13T09:26:55.878" v="18103"/>
          <ac:grpSpMkLst>
            <pc:docMk/>
            <pc:sldMk cId="1485592317" sldId="278"/>
            <ac:grpSpMk id="204" creationId="{BA746657-13BA-7078-43B2-2EB906EEC814}"/>
          </ac:grpSpMkLst>
        </pc:grpChg>
        <pc:grpChg chg="mod">
          <ac:chgData name="UCHIDA Muneaki" userId="654b8dfa-0bf2-4beb-8bc9-c8d795e32a72" providerId="ADAL" clId="{40BA9CEC-C224-439E-8F4B-74980B0CB1AF}" dt="2024-02-13T09:26:55.878" v="18103"/>
          <ac:grpSpMkLst>
            <pc:docMk/>
            <pc:sldMk cId="1485592317" sldId="278"/>
            <ac:grpSpMk id="206" creationId="{0F1B30ED-9E91-F857-E9C4-1987EFFAEE7F}"/>
          </ac:grpSpMkLst>
        </pc:grpChg>
        <pc:grpChg chg="mod">
          <ac:chgData name="UCHIDA Muneaki" userId="654b8dfa-0bf2-4beb-8bc9-c8d795e32a72" providerId="ADAL" clId="{40BA9CEC-C224-439E-8F4B-74980B0CB1AF}" dt="2024-02-13T09:26:55.878" v="18103"/>
          <ac:grpSpMkLst>
            <pc:docMk/>
            <pc:sldMk cId="1485592317" sldId="278"/>
            <ac:grpSpMk id="208" creationId="{11B26259-B89C-E559-53ED-8EF6B3E35474}"/>
          </ac:grpSpMkLst>
        </pc:grpChg>
        <pc:grpChg chg="mod">
          <ac:chgData name="UCHIDA Muneaki" userId="654b8dfa-0bf2-4beb-8bc9-c8d795e32a72" providerId="ADAL" clId="{40BA9CEC-C224-439E-8F4B-74980B0CB1AF}" dt="2024-02-09T00:55:14.998" v="12991" actId="165"/>
          <ac:grpSpMkLst>
            <pc:docMk/>
            <pc:sldMk cId="1485592317" sldId="278"/>
            <ac:grpSpMk id="209" creationId="{ADECDA33-D852-03D9-8A22-839F322BFAC6}"/>
          </ac:grpSpMkLst>
        </pc:grpChg>
        <pc:grpChg chg="mod">
          <ac:chgData name="UCHIDA Muneaki" userId="654b8dfa-0bf2-4beb-8bc9-c8d795e32a72" providerId="ADAL" clId="{40BA9CEC-C224-439E-8F4B-74980B0CB1AF}" dt="2024-02-13T09:26:55.878" v="18103"/>
          <ac:grpSpMkLst>
            <pc:docMk/>
            <pc:sldMk cId="1485592317" sldId="278"/>
            <ac:grpSpMk id="209" creationId="{FB255C94-F06B-1116-7537-8447DB184B63}"/>
          </ac:grpSpMkLst>
        </pc:grpChg>
        <pc:grpChg chg="mod">
          <ac:chgData name="UCHIDA Muneaki" userId="654b8dfa-0bf2-4beb-8bc9-c8d795e32a72" providerId="ADAL" clId="{40BA9CEC-C224-439E-8F4B-74980B0CB1AF}" dt="2024-02-13T09:26:55.878" v="18103"/>
          <ac:grpSpMkLst>
            <pc:docMk/>
            <pc:sldMk cId="1485592317" sldId="278"/>
            <ac:grpSpMk id="219" creationId="{16D17401-786C-29DC-0644-B48E74384FD0}"/>
          </ac:grpSpMkLst>
        </pc:grpChg>
        <pc:grpChg chg="mod topLvl">
          <ac:chgData name="UCHIDA Muneaki" userId="654b8dfa-0bf2-4beb-8bc9-c8d795e32a72" providerId="ADAL" clId="{40BA9CEC-C224-439E-8F4B-74980B0CB1AF}" dt="2024-02-13T09:17:27.220" v="17694" actId="165"/>
          <ac:grpSpMkLst>
            <pc:docMk/>
            <pc:sldMk cId="1485592317" sldId="278"/>
            <ac:grpSpMk id="227" creationId="{E28223D6-DD36-D267-E34D-6EEAE21A2548}"/>
          </ac:grpSpMkLst>
        </pc:grpChg>
        <pc:grpChg chg="mod">
          <ac:chgData name="UCHIDA Muneaki" userId="654b8dfa-0bf2-4beb-8bc9-c8d795e32a72" providerId="ADAL" clId="{40BA9CEC-C224-439E-8F4B-74980B0CB1AF}" dt="2024-02-13T09:17:27.220" v="17694" actId="165"/>
          <ac:grpSpMkLst>
            <pc:docMk/>
            <pc:sldMk cId="1485592317" sldId="278"/>
            <ac:grpSpMk id="228" creationId="{E3E68DBD-542F-B9B3-3312-D20C4CA2444F}"/>
          </ac:grpSpMkLst>
        </pc:grpChg>
        <pc:grpChg chg="mod">
          <ac:chgData name="UCHIDA Muneaki" userId="654b8dfa-0bf2-4beb-8bc9-c8d795e32a72" providerId="ADAL" clId="{40BA9CEC-C224-439E-8F4B-74980B0CB1AF}" dt="2024-02-13T09:17:27.220" v="17694" actId="165"/>
          <ac:grpSpMkLst>
            <pc:docMk/>
            <pc:sldMk cId="1485592317" sldId="278"/>
            <ac:grpSpMk id="229" creationId="{264B0019-B3A1-C058-35E4-ED2F55231883}"/>
          </ac:grpSpMkLst>
        </pc:grpChg>
        <pc:grpChg chg="mod">
          <ac:chgData name="UCHIDA Muneaki" userId="654b8dfa-0bf2-4beb-8bc9-c8d795e32a72" providerId="ADAL" clId="{40BA9CEC-C224-439E-8F4B-74980B0CB1AF}" dt="2024-02-13T09:17:27.220" v="17694" actId="165"/>
          <ac:grpSpMkLst>
            <pc:docMk/>
            <pc:sldMk cId="1485592317" sldId="278"/>
            <ac:grpSpMk id="231" creationId="{C2CD6DCA-53D4-F654-892E-900F21A2F75F}"/>
          </ac:grpSpMkLst>
        </pc:grpChg>
        <pc:grpChg chg="del mod topLvl">
          <ac:chgData name="UCHIDA Muneaki" userId="654b8dfa-0bf2-4beb-8bc9-c8d795e32a72" providerId="ADAL" clId="{40BA9CEC-C224-439E-8F4B-74980B0CB1AF}" dt="2024-02-13T09:17:27.220" v="17694" actId="165"/>
          <ac:grpSpMkLst>
            <pc:docMk/>
            <pc:sldMk cId="1485592317" sldId="278"/>
            <ac:grpSpMk id="358" creationId="{0AA2F2FE-D2D9-3200-1724-5E2300E89034}"/>
          </ac:grpSpMkLst>
        </pc:grpChg>
        <pc:grpChg chg="del mod topLvl">
          <ac:chgData name="UCHIDA Muneaki" userId="654b8dfa-0bf2-4beb-8bc9-c8d795e32a72" providerId="ADAL" clId="{40BA9CEC-C224-439E-8F4B-74980B0CB1AF}" dt="2024-02-13T09:17:16.129" v="17693" actId="165"/>
          <ac:grpSpMkLst>
            <pc:docMk/>
            <pc:sldMk cId="1485592317" sldId="278"/>
            <ac:grpSpMk id="362" creationId="{86F7473C-CCB0-2F34-812D-40DC85B931E5}"/>
          </ac:grpSpMkLst>
        </pc:grpChg>
        <pc:grpChg chg="mod">
          <ac:chgData name="UCHIDA Muneaki" userId="654b8dfa-0bf2-4beb-8bc9-c8d795e32a72" providerId="ADAL" clId="{40BA9CEC-C224-439E-8F4B-74980B0CB1AF}" dt="2024-02-09T00:44:19.202" v="12403" actId="14100"/>
          <ac:grpSpMkLst>
            <pc:docMk/>
            <pc:sldMk cId="1485592317" sldId="278"/>
            <ac:grpSpMk id="364" creationId="{E1CE5CF6-0DED-2A5A-B887-CD73CF21070D}"/>
          </ac:grpSpMkLst>
        </pc:grpChg>
        <pc:grpChg chg="del mod topLvl">
          <ac:chgData name="UCHIDA Muneaki" userId="654b8dfa-0bf2-4beb-8bc9-c8d795e32a72" providerId="ADAL" clId="{40BA9CEC-C224-439E-8F4B-74980B0CB1AF}" dt="2024-02-13T09:17:10.932" v="17692" actId="165"/>
          <ac:grpSpMkLst>
            <pc:docMk/>
            <pc:sldMk cId="1485592317" sldId="278"/>
            <ac:grpSpMk id="365" creationId="{E211A05B-DA1A-4B49-8478-9FCA93C4B37A}"/>
          </ac:grpSpMkLst>
        </pc:grpChg>
        <pc:grpChg chg="del mod topLvl">
          <ac:chgData name="UCHIDA Muneaki" userId="654b8dfa-0bf2-4beb-8bc9-c8d795e32a72" providerId="ADAL" clId="{40BA9CEC-C224-439E-8F4B-74980B0CB1AF}" dt="2024-02-13T09:17:04.194" v="17691" actId="165"/>
          <ac:grpSpMkLst>
            <pc:docMk/>
            <pc:sldMk cId="1485592317" sldId="278"/>
            <ac:grpSpMk id="376" creationId="{F58E6626-74FA-700E-41EF-BD7E9E5CC034}"/>
          </ac:grpSpMkLst>
        </pc:grpChg>
        <pc:grpChg chg="del mod">
          <ac:chgData name="UCHIDA Muneaki" userId="654b8dfa-0bf2-4beb-8bc9-c8d795e32a72" providerId="ADAL" clId="{40BA9CEC-C224-439E-8F4B-74980B0CB1AF}" dt="2024-02-13T09:16:57.139" v="17690" actId="165"/>
          <ac:grpSpMkLst>
            <pc:docMk/>
            <pc:sldMk cId="1485592317" sldId="278"/>
            <ac:grpSpMk id="377" creationId="{1F5770F5-C067-183F-B3BB-B63E48FE9724}"/>
          </ac:grpSpMkLst>
        </pc:grpChg>
      </pc:sldChg>
      <pc:sldChg chg="modNotes">
        <pc:chgData name="UCHIDA Muneaki" userId="654b8dfa-0bf2-4beb-8bc9-c8d795e32a72" providerId="ADAL" clId="{40BA9CEC-C224-439E-8F4B-74980B0CB1AF}" dt="2024-02-13T03:40:08.001" v="16043"/>
        <pc:sldMkLst>
          <pc:docMk/>
          <pc:sldMk cId="1615617318" sldId="279"/>
        </pc:sldMkLst>
      </pc:sldChg>
      <pc:sldChg chg="modNotes">
        <pc:chgData name="UCHIDA Muneaki" userId="654b8dfa-0bf2-4beb-8bc9-c8d795e32a72" providerId="ADAL" clId="{40BA9CEC-C224-439E-8F4B-74980B0CB1AF}" dt="2024-02-13T03:40:08.001" v="16043"/>
        <pc:sldMkLst>
          <pc:docMk/>
          <pc:sldMk cId="962314004" sldId="281"/>
        </pc:sldMkLst>
      </pc:sldChg>
      <pc:sldChg chg="modNotes">
        <pc:chgData name="UCHIDA Muneaki" userId="654b8dfa-0bf2-4beb-8bc9-c8d795e32a72" providerId="ADAL" clId="{40BA9CEC-C224-439E-8F4B-74980B0CB1AF}" dt="2024-02-13T03:40:08.001" v="16043"/>
        <pc:sldMkLst>
          <pc:docMk/>
          <pc:sldMk cId="3810904915" sldId="282"/>
        </pc:sldMkLst>
      </pc:sldChg>
      <pc:sldChg chg="modNotes">
        <pc:chgData name="UCHIDA Muneaki" userId="654b8dfa-0bf2-4beb-8bc9-c8d795e32a72" providerId="ADAL" clId="{40BA9CEC-C224-439E-8F4B-74980B0CB1AF}" dt="2024-02-13T03:40:08.001" v="16043"/>
        <pc:sldMkLst>
          <pc:docMk/>
          <pc:sldMk cId="2447045721" sldId="284"/>
        </pc:sldMkLst>
      </pc:sldChg>
      <pc:sldChg chg="modNotes modNotesTx">
        <pc:chgData name="UCHIDA Muneaki" userId="654b8dfa-0bf2-4beb-8bc9-c8d795e32a72" providerId="ADAL" clId="{40BA9CEC-C224-439E-8F4B-74980B0CB1AF}" dt="2024-02-13T03:40:08.001" v="16043"/>
        <pc:sldMkLst>
          <pc:docMk/>
          <pc:sldMk cId="1568113847" sldId="287"/>
        </pc:sldMkLst>
      </pc:sldChg>
      <pc:sldChg chg="addSp delSp modSp mod delAnim modAnim modNotes modNotesTx">
        <pc:chgData name="UCHIDA Muneaki" userId="654b8dfa-0bf2-4beb-8bc9-c8d795e32a72" providerId="ADAL" clId="{40BA9CEC-C224-439E-8F4B-74980B0CB1AF}" dt="2024-02-13T08:55:35.802" v="17016" actId="5793"/>
        <pc:sldMkLst>
          <pc:docMk/>
          <pc:sldMk cId="3933894258" sldId="288"/>
        </pc:sldMkLst>
        <pc:spChg chg="add mod">
          <ac:chgData name="UCHIDA Muneaki" userId="654b8dfa-0bf2-4beb-8bc9-c8d795e32a72" providerId="ADAL" clId="{40BA9CEC-C224-439E-8F4B-74980B0CB1AF}" dt="2024-02-13T08:42:12.699" v="16851"/>
          <ac:spMkLst>
            <pc:docMk/>
            <pc:sldMk cId="3933894258" sldId="288"/>
            <ac:spMk id="197" creationId="{0ADF2F46-814F-002A-B808-F5340ABEC1B7}"/>
          </ac:spMkLst>
        </pc:spChg>
        <pc:spChg chg="add mod">
          <ac:chgData name="UCHIDA Muneaki" userId="654b8dfa-0bf2-4beb-8bc9-c8d795e32a72" providerId="ADAL" clId="{40BA9CEC-C224-439E-8F4B-74980B0CB1AF}" dt="2024-02-13T08:42:12.699" v="16851"/>
          <ac:spMkLst>
            <pc:docMk/>
            <pc:sldMk cId="3933894258" sldId="288"/>
            <ac:spMk id="227" creationId="{A578FAD3-8AC6-D449-E482-024BE10D82E4}"/>
          </ac:spMkLst>
        </pc:spChg>
        <pc:spChg chg="add mod">
          <ac:chgData name="UCHIDA Muneaki" userId="654b8dfa-0bf2-4beb-8bc9-c8d795e32a72" providerId="ADAL" clId="{40BA9CEC-C224-439E-8F4B-74980B0CB1AF}" dt="2024-02-13T08:42:12.699" v="16851"/>
          <ac:spMkLst>
            <pc:docMk/>
            <pc:sldMk cId="3933894258" sldId="288"/>
            <ac:spMk id="228" creationId="{B0E1E876-234A-D58C-6A1C-72FAC7553E39}"/>
          </ac:spMkLst>
        </pc:spChg>
        <pc:spChg chg="add mod">
          <ac:chgData name="UCHIDA Muneaki" userId="654b8dfa-0bf2-4beb-8bc9-c8d795e32a72" providerId="ADAL" clId="{40BA9CEC-C224-439E-8F4B-74980B0CB1AF}" dt="2024-02-13T08:42:12.699" v="16851"/>
          <ac:spMkLst>
            <pc:docMk/>
            <pc:sldMk cId="3933894258" sldId="288"/>
            <ac:spMk id="229" creationId="{FA9E340C-9844-EF10-9E8D-5C2BD412E52F}"/>
          </ac:spMkLst>
        </pc:spChg>
        <pc:spChg chg="add mod">
          <ac:chgData name="UCHIDA Muneaki" userId="654b8dfa-0bf2-4beb-8bc9-c8d795e32a72" providerId="ADAL" clId="{40BA9CEC-C224-439E-8F4B-74980B0CB1AF}" dt="2024-02-13T08:42:12.699" v="16851"/>
          <ac:spMkLst>
            <pc:docMk/>
            <pc:sldMk cId="3933894258" sldId="288"/>
            <ac:spMk id="230" creationId="{E95233A8-56C6-88C4-6000-015FBEAF2EF6}"/>
          </ac:spMkLst>
        </pc:spChg>
        <pc:spChg chg="add mod">
          <ac:chgData name="UCHIDA Muneaki" userId="654b8dfa-0bf2-4beb-8bc9-c8d795e32a72" providerId="ADAL" clId="{40BA9CEC-C224-439E-8F4B-74980B0CB1AF}" dt="2024-02-13T08:42:12.699" v="16851"/>
          <ac:spMkLst>
            <pc:docMk/>
            <pc:sldMk cId="3933894258" sldId="288"/>
            <ac:spMk id="231" creationId="{3EC7FB03-D2CF-1F80-16E6-907A72744F9E}"/>
          </ac:spMkLst>
        </pc:spChg>
        <pc:spChg chg="add mod">
          <ac:chgData name="UCHIDA Muneaki" userId="654b8dfa-0bf2-4beb-8bc9-c8d795e32a72" providerId="ADAL" clId="{40BA9CEC-C224-439E-8F4B-74980B0CB1AF}" dt="2024-02-13T08:42:12.699" v="16851"/>
          <ac:spMkLst>
            <pc:docMk/>
            <pc:sldMk cId="3933894258" sldId="288"/>
            <ac:spMk id="232" creationId="{84D12376-88EC-DC94-42AA-DDDAC09A1958}"/>
          </ac:spMkLst>
        </pc:spChg>
        <pc:spChg chg="add mod">
          <ac:chgData name="UCHIDA Muneaki" userId="654b8dfa-0bf2-4beb-8bc9-c8d795e32a72" providerId="ADAL" clId="{40BA9CEC-C224-439E-8F4B-74980B0CB1AF}" dt="2024-02-13T08:42:12.699" v="16851"/>
          <ac:spMkLst>
            <pc:docMk/>
            <pc:sldMk cId="3933894258" sldId="288"/>
            <ac:spMk id="233" creationId="{D482FACC-F912-A62C-3520-F97A6FE379AF}"/>
          </ac:spMkLst>
        </pc:spChg>
        <pc:spChg chg="add mod">
          <ac:chgData name="UCHIDA Muneaki" userId="654b8dfa-0bf2-4beb-8bc9-c8d795e32a72" providerId="ADAL" clId="{40BA9CEC-C224-439E-8F4B-74980B0CB1AF}" dt="2024-02-13T08:42:12.699" v="16851"/>
          <ac:spMkLst>
            <pc:docMk/>
            <pc:sldMk cId="3933894258" sldId="288"/>
            <ac:spMk id="234" creationId="{E46D90B0-9870-F118-25DB-4CAFF807F832}"/>
          </ac:spMkLst>
        </pc:spChg>
        <pc:spChg chg="add mod">
          <ac:chgData name="UCHIDA Muneaki" userId="654b8dfa-0bf2-4beb-8bc9-c8d795e32a72" providerId="ADAL" clId="{40BA9CEC-C224-439E-8F4B-74980B0CB1AF}" dt="2024-02-13T08:42:12.699" v="16851"/>
          <ac:spMkLst>
            <pc:docMk/>
            <pc:sldMk cId="3933894258" sldId="288"/>
            <ac:spMk id="235" creationId="{A9EDDE3C-79A2-B500-1635-B419DB9738FE}"/>
          </ac:spMkLst>
        </pc:spChg>
        <pc:spChg chg="add mod">
          <ac:chgData name="UCHIDA Muneaki" userId="654b8dfa-0bf2-4beb-8bc9-c8d795e32a72" providerId="ADAL" clId="{40BA9CEC-C224-439E-8F4B-74980B0CB1AF}" dt="2024-02-13T08:42:12.699" v="16851"/>
          <ac:spMkLst>
            <pc:docMk/>
            <pc:sldMk cId="3933894258" sldId="288"/>
            <ac:spMk id="236" creationId="{8388A9E9-06A9-B2FF-88A1-B5513BC37B1E}"/>
          </ac:spMkLst>
        </pc:spChg>
        <pc:spChg chg="add mod">
          <ac:chgData name="UCHIDA Muneaki" userId="654b8dfa-0bf2-4beb-8bc9-c8d795e32a72" providerId="ADAL" clId="{40BA9CEC-C224-439E-8F4B-74980B0CB1AF}" dt="2024-02-13T08:42:12.699" v="16851"/>
          <ac:spMkLst>
            <pc:docMk/>
            <pc:sldMk cId="3933894258" sldId="288"/>
            <ac:spMk id="237" creationId="{7B154840-C5BB-2FDA-C917-FFB56DE0E7C4}"/>
          </ac:spMkLst>
        </pc:spChg>
        <pc:spChg chg="add mod">
          <ac:chgData name="UCHIDA Muneaki" userId="654b8dfa-0bf2-4beb-8bc9-c8d795e32a72" providerId="ADAL" clId="{40BA9CEC-C224-439E-8F4B-74980B0CB1AF}" dt="2024-02-13T08:42:12.699" v="16851"/>
          <ac:spMkLst>
            <pc:docMk/>
            <pc:sldMk cId="3933894258" sldId="288"/>
            <ac:spMk id="238" creationId="{C2AE06FD-877D-0606-3FAD-B5EE81D0B861}"/>
          </ac:spMkLst>
        </pc:spChg>
        <pc:spChg chg="add mod">
          <ac:chgData name="UCHIDA Muneaki" userId="654b8dfa-0bf2-4beb-8bc9-c8d795e32a72" providerId="ADAL" clId="{40BA9CEC-C224-439E-8F4B-74980B0CB1AF}" dt="2024-02-13T08:42:12.699" v="16851"/>
          <ac:spMkLst>
            <pc:docMk/>
            <pc:sldMk cId="3933894258" sldId="288"/>
            <ac:spMk id="239" creationId="{D0A2A14C-0D8B-E5F1-6EAC-25BD71A856C3}"/>
          </ac:spMkLst>
        </pc:spChg>
        <pc:spChg chg="add mod">
          <ac:chgData name="UCHIDA Muneaki" userId="654b8dfa-0bf2-4beb-8bc9-c8d795e32a72" providerId="ADAL" clId="{40BA9CEC-C224-439E-8F4B-74980B0CB1AF}" dt="2024-02-13T08:42:12.699" v="16851"/>
          <ac:spMkLst>
            <pc:docMk/>
            <pc:sldMk cId="3933894258" sldId="288"/>
            <ac:spMk id="240" creationId="{40C56070-8030-0D7A-5808-AEDFA41ECB8F}"/>
          </ac:spMkLst>
        </pc:spChg>
        <pc:spChg chg="add mod">
          <ac:chgData name="UCHIDA Muneaki" userId="654b8dfa-0bf2-4beb-8bc9-c8d795e32a72" providerId="ADAL" clId="{40BA9CEC-C224-439E-8F4B-74980B0CB1AF}" dt="2024-02-13T08:42:12.699" v="16851"/>
          <ac:spMkLst>
            <pc:docMk/>
            <pc:sldMk cId="3933894258" sldId="288"/>
            <ac:spMk id="241" creationId="{5246A50B-89D0-17D4-7DC9-AF2E8A221966}"/>
          </ac:spMkLst>
        </pc:spChg>
        <pc:spChg chg="add mod">
          <ac:chgData name="UCHIDA Muneaki" userId="654b8dfa-0bf2-4beb-8bc9-c8d795e32a72" providerId="ADAL" clId="{40BA9CEC-C224-439E-8F4B-74980B0CB1AF}" dt="2024-02-13T08:42:12.699" v="16851"/>
          <ac:spMkLst>
            <pc:docMk/>
            <pc:sldMk cId="3933894258" sldId="288"/>
            <ac:spMk id="244" creationId="{5A51F2BC-5000-7878-BCD5-A26320F0D862}"/>
          </ac:spMkLst>
        </pc:spChg>
        <pc:spChg chg="add mod">
          <ac:chgData name="UCHIDA Muneaki" userId="654b8dfa-0bf2-4beb-8bc9-c8d795e32a72" providerId="ADAL" clId="{40BA9CEC-C224-439E-8F4B-74980B0CB1AF}" dt="2024-02-13T08:42:12.699" v="16851"/>
          <ac:spMkLst>
            <pc:docMk/>
            <pc:sldMk cId="3933894258" sldId="288"/>
            <ac:spMk id="245" creationId="{69B807EE-E488-DBF7-58F4-020DACA28DDB}"/>
          </ac:spMkLst>
        </pc:spChg>
        <pc:spChg chg="add mod">
          <ac:chgData name="UCHIDA Muneaki" userId="654b8dfa-0bf2-4beb-8bc9-c8d795e32a72" providerId="ADAL" clId="{40BA9CEC-C224-439E-8F4B-74980B0CB1AF}" dt="2024-02-13T08:42:12.699" v="16851"/>
          <ac:spMkLst>
            <pc:docMk/>
            <pc:sldMk cId="3933894258" sldId="288"/>
            <ac:spMk id="246" creationId="{3A81C0B7-6934-FCF7-0367-B517C511D249}"/>
          </ac:spMkLst>
        </pc:spChg>
        <pc:spChg chg="add mod">
          <ac:chgData name="UCHIDA Muneaki" userId="654b8dfa-0bf2-4beb-8bc9-c8d795e32a72" providerId="ADAL" clId="{40BA9CEC-C224-439E-8F4B-74980B0CB1AF}" dt="2024-02-13T08:42:12.699" v="16851"/>
          <ac:spMkLst>
            <pc:docMk/>
            <pc:sldMk cId="3933894258" sldId="288"/>
            <ac:spMk id="247" creationId="{D7343494-ED6E-7F03-5531-9789F09B82E9}"/>
          </ac:spMkLst>
        </pc:spChg>
        <pc:spChg chg="add mod">
          <ac:chgData name="UCHIDA Muneaki" userId="654b8dfa-0bf2-4beb-8bc9-c8d795e32a72" providerId="ADAL" clId="{40BA9CEC-C224-439E-8F4B-74980B0CB1AF}" dt="2024-02-13T08:42:12.699" v="16851"/>
          <ac:spMkLst>
            <pc:docMk/>
            <pc:sldMk cId="3933894258" sldId="288"/>
            <ac:spMk id="248" creationId="{B6ED1184-0731-51E6-9A16-505C8AB2C32A}"/>
          </ac:spMkLst>
        </pc:spChg>
        <pc:spChg chg="add mod">
          <ac:chgData name="UCHIDA Muneaki" userId="654b8dfa-0bf2-4beb-8bc9-c8d795e32a72" providerId="ADAL" clId="{40BA9CEC-C224-439E-8F4B-74980B0CB1AF}" dt="2024-02-13T08:42:12.699" v="16851"/>
          <ac:spMkLst>
            <pc:docMk/>
            <pc:sldMk cId="3933894258" sldId="288"/>
            <ac:spMk id="249" creationId="{940F9C4E-577F-B91A-AD10-5AF6FFF17B2B}"/>
          </ac:spMkLst>
        </pc:spChg>
        <pc:spChg chg="add mod">
          <ac:chgData name="UCHIDA Muneaki" userId="654b8dfa-0bf2-4beb-8bc9-c8d795e32a72" providerId="ADAL" clId="{40BA9CEC-C224-439E-8F4B-74980B0CB1AF}" dt="2024-02-13T08:42:12.699" v="16851"/>
          <ac:spMkLst>
            <pc:docMk/>
            <pc:sldMk cId="3933894258" sldId="288"/>
            <ac:spMk id="250" creationId="{CADE7FA5-03ED-5954-732F-9AABC9B93D42}"/>
          </ac:spMkLst>
        </pc:spChg>
        <pc:spChg chg="add mod">
          <ac:chgData name="UCHIDA Muneaki" userId="654b8dfa-0bf2-4beb-8bc9-c8d795e32a72" providerId="ADAL" clId="{40BA9CEC-C224-439E-8F4B-74980B0CB1AF}" dt="2024-02-13T08:42:12.699" v="16851"/>
          <ac:spMkLst>
            <pc:docMk/>
            <pc:sldMk cId="3933894258" sldId="288"/>
            <ac:spMk id="251" creationId="{7BAF6A28-DCC7-3CEA-C1DF-8020C28962E0}"/>
          </ac:spMkLst>
        </pc:spChg>
        <pc:spChg chg="add mod">
          <ac:chgData name="UCHIDA Muneaki" userId="654b8dfa-0bf2-4beb-8bc9-c8d795e32a72" providerId="ADAL" clId="{40BA9CEC-C224-439E-8F4B-74980B0CB1AF}" dt="2024-02-13T08:42:12.699" v="16851"/>
          <ac:spMkLst>
            <pc:docMk/>
            <pc:sldMk cId="3933894258" sldId="288"/>
            <ac:spMk id="252" creationId="{BBC1D764-18DC-E2C2-924B-D85A87C3993B}"/>
          </ac:spMkLst>
        </pc:spChg>
        <pc:spChg chg="add mod">
          <ac:chgData name="UCHIDA Muneaki" userId="654b8dfa-0bf2-4beb-8bc9-c8d795e32a72" providerId="ADAL" clId="{40BA9CEC-C224-439E-8F4B-74980B0CB1AF}" dt="2024-02-13T08:42:12.699" v="16851"/>
          <ac:spMkLst>
            <pc:docMk/>
            <pc:sldMk cId="3933894258" sldId="288"/>
            <ac:spMk id="253" creationId="{0831B93E-7C01-2105-E325-EC2533DC14E1}"/>
          </ac:spMkLst>
        </pc:spChg>
        <pc:spChg chg="mod">
          <ac:chgData name="UCHIDA Muneaki" userId="654b8dfa-0bf2-4beb-8bc9-c8d795e32a72" providerId="ADAL" clId="{40BA9CEC-C224-439E-8F4B-74980B0CB1AF}" dt="2024-02-13T08:42:12.699" v="16851"/>
          <ac:spMkLst>
            <pc:docMk/>
            <pc:sldMk cId="3933894258" sldId="288"/>
            <ac:spMk id="255" creationId="{CED87E97-846C-83EF-2676-D24BD0E317A4}"/>
          </ac:spMkLst>
        </pc:spChg>
        <pc:spChg chg="mod">
          <ac:chgData name="UCHIDA Muneaki" userId="654b8dfa-0bf2-4beb-8bc9-c8d795e32a72" providerId="ADAL" clId="{40BA9CEC-C224-439E-8F4B-74980B0CB1AF}" dt="2024-02-13T08:42:12.699" v="16851"/>
          <ac:spMkLst>
            <pc:docMk/>
            <pc:sldMk cId="3933894258" sldId="288"/>
            <ac:spMk id="320" creationId="{79355B60-D886-2228-D384-410D3142F5BD}"/>
          </ac:spMkLst>
        </pc:spChg>
        <pc:spChg chg="mod">
          <ac:chgData name="UCHIDA Muneaki" userId="654b8dfa-0bf2-4beb-8bc9-c8d795e32a72" providerId="ADAL" clId="{40BA9CEC-C224-439E-8F4B-74980B0CB1AF}" dt="2024-02-13T08:42:12.699" v="16851"/>
          <ac:spMkLst>
            <pc:docMk/>
            <pc:sldMk cId="3933894258" sldId="288"/>
            <ac:spMk id="321" creationId="{7D3D2DCF-DD74-7BF4-1432-0009058BCFCC}"/>
          </ac:spMkLst>
        </pc:spChg>
        <pc:spChg chg="mod">
          <ac:chgData name="UCHIDA Muneaki" userId="654b8dfa-0bf2-4beb-8bc9-c8d795e32a72" providerId="ADAL" clId="{40BA9CEC-C224-439E-8F4B-74980B0CB1AF}" dt="2024-02-13T08:42:12.699" v="16851"/>
          <ac:spMkLst>
            <pc:docMk/>
            <pc:sldMk cId="3933894258" sldId="288"/>
            <ac:spMk id="322" creationId="{C059E177-A4C8-14AC-A992-DC363C66E1CC}"/>
          </ac:spMkLst>
        </pc:spChg>
        <pc:spChg chg="mod">
          <ac:chgData name="UCHIDA Muneaki" userId="654b8dfa-0bf2-4beb-8bc9-c8d795e32a72" providerId="ADAL" clId="{40BA9CEC-C224-439E-8F4B-74980B0CB1AF}" dt="2024-02-13T08:42:12.699" v="16851"/>
          <ac:spMkLst>
            <pc:docMk/>
            <pc:sldMk cId="3933894258" sldId="288"/>
            <ac:spMk id="323" creationId="{6A0A34AA-1527-C9DB-F194-920647E8DF10}"/>
          </ac:spMkLst>
        </pc:spChg>
        <pc:spChg chg="mod">
          <ac:chgData name="UCHIDA Muneaki" userId="654b8dfa-0bf2-4beb-8bc9-c8d795e32a72" providerId="ADAL" clId="{40BA9CEC-C224-439E-8F4B-74980B0CB1AF}" dt="2024-02-13T08:42:12.699" v="16851"/>
          <ac:spMkLst>
            <pc:docMk/>
            <pc:sldMk cId="3933894258" sldId="288"/>
            <ac:spMk id="325" creationId="{64E3DE1D-C996-EB01-FE0C-598E5EB8DF8E}"/>
          </ac:spMkLst>
        </pc:spChg>
        <pc:spChg chg="mod">
          <ac:chgData name="UCHIDA Muneaki" userId="654b8dfa-0bf2-4beb-8bc9-c8d795e32a72" providerId="ADAL" clId="{40BA9CEC-C224-439E-8F4B-74980B0CB1AF}" dt="2024-02-13T08:42:12.699" v="16851"/>
          <ac:spMkLst>
            <pc:docMk/>
            <pc:sldMk cId="3933894258" sldId="288"/>
            <ac:spMk id="326" creationId="{C8F4D00C-E7B5-28D4-9E05-BD5372447D0E}"/>
          </ac:spMkLst>
        </pc:spChg>
        <pc:spChg chg="mod">
          <ac:chgData name="UCHIDA Muneaki" userId="654b8dfa-0bf2-4beb-8bc9-c8d795e32a72" providerId="ADAL" clId="{40BA9CEC-C224-439E-8F4B-74980B0CB1AF}" dt="2024-02-13T08:42:12.699" v="16851"/>
          <ac:spMkLst>
            <pc:docMk/>
            <pc:sldMk cId="3933894258" sldId="288"/>
            <ac:spMk id="327" creationId="{EACBFB00-93A2-F249-30F4-707A948FFC61}"/>
          </ac:spMkLst>
        </pc:spChg>
        <pc:spChg chg="mod">
          <ac:chgData name="UCHIDA Muneaki" userId="654b8dfa-0bf2-4beb-8bc9-c8d795e32a72" providerId="ADAL" clId="{40BA9CEC-C224-439E-8F4B-74980B0CB1AF}" dt="2024-02-13T08:42:12.699" v="16851"/>
          <ac:spMkLst>
            <pc:docMk/>
            <pc:sldMk cId="3933894258" sldId="288"/>
            <ac:spMk id="328" creationId="{7BD3AF12-02BC-1385-68C6-AA05716D1366}"/>
          </ac:spMkLst>
        </pc:spChg>
        <pc:spChg chg="mod">
          <ac:chgData name="UCHIDA Muneaki" userId="654b8dfa-0bf2-4beb-8bc9-c8d795e32a72" providerId="ADAL" clId="{40BA9CEC-C224-439E-8F4B-74980B0CB1AF}" dt="2024-02-13T08:42:12.699" v="16851"/>
          <ac:spMkLst>
            <pc:docMk/>
            <pc:sldMk cId="3933894258" sldId="288"/>
            <ac:spMk id="329" creationId="{4B6F403B-0F6F-3FF5-14D5-F3142770AA8C}"/>
          </ac:spMkLst>
        </pc:spChg>
        <pc:spChg chg="mod">
          <ac:chgData name="UCHIDA Muneaki" userId="654b8dfa-0bf2-4beb-8bc9-c8d795e32a72" providerId="ADAL" clId="{40BA9CEC-C224-439E-8F4B-74980B0CB1AF}" dt="2024-02-13T08:42:12.699" v="16851"/>
          <ac:spMkLst>
            <pc:docMk/>
            <pc:sldMk cId="3933894258" sldId="288"/>
            <ac:spMk id="331" creationId="{9048E9DF-E0C4-5673-3058-100B644559CD}"/>
          </ac:spMkLst>
        </pc:spChg>
        <pc:spChg chg="mod">
          <ac:chgData name="UCHIDA Muneaki" userId="654b8dfa-0bf2-4beb-8bc9-c8d795e32a72" providerId="ADAL" clId="{40BA9CEC-C224-439E-8F4B-74980B0CB1AF}" dt="2024-02-13T08:42:12.699" v="16851"/>
          <ac:spMkLst>
            <pc:docMk/>
            <pc:sldMk cId="3933894258" sldId="288"/>
            <ac:spMk id="332" creationId="{9333AAC1-F36B-9A23-2FC5-AEAAE3305003}"/>
          </ac:spMkLst>
        </pc:spChg>
        <pc:spChg chg="mod">
          <ac:chgData name="UCHIDA Muneaki" userId="654b8dfa-0bf2-4beb-8bc9-c8d795e32a72" providerId="ADAL" clId="{40BA9CEC-C224-439E-8F4B-74980B0CB1AF}" dt="2024-02-13T08:42:12.699" v="16851"/>
          <ac:spMkLst>
            <pc:docMk/>
            <pc:sldMk cId="3933894258" sldId="288"/>
            <ac:spMk id="333" creationId="{66720458-0007-AD07-AF7D-8D9946865863}"/>
          </ac:spMkLst>
        </pc:spChg>
        <pc:spChg chg="mod">
          <ac:chgData name="UCHIDA Muneaki" userId="654b8dfa-0bf2-4beb-8bc9-c8d795e32a72" providerId="ADAL" clId="{40BA9CEC-C224-439E-8F4B-74980B0CB1AF}" dt="2024-02-13T08:42:12.699" v="16851"/>
          <ac:spMkLst>
            <pc:docMk/>
            <pc:sldMk cId="3933894258" sldId="288"/>
            <ac:spMk id="334" creationId="{A04DA8BA-7F3B-5D8D-0C1C-B7C5DC2ECB9A}"/>
          </ac:spMkLst>
        </pc:spChg>
        <pc:spChg chg="mod">
          <ac:chgData name="UCHIDA Muneaki" userId="654b8dfa-0bf2-4beb-8bc9-c8d795e32a72" providerId="ADAL" clId="{40BA9CEC-C224-439E-8F4B-74980B0CB1AF}" dt="2024-02-13T08:42:12.699" v="16851"/>
          <ac:spMkLst>
            <pc:docMk/>
            <pc:sldMk cId="3933894258" sldId="288"/>
            <ac:spMk id="335" creationId="{2B3F8EF0-26EE-104C-0E00-23E63C6CA6BA}"/>
          </ac:spMkLst>
        </pc:spChg>
        <pc:spChg chg="mod">
          <ac:chgData name="UCHIDA Muneaki" userId="654b8dfa-0bf2-4beb-8bc9-c8d795e32a72" providerId="ADAL" clId="{40BA9CEC-C224-439E-8F4B-74980B0CB1AF}" dt="2024-02-13T08:42:12.699" v="16851"/>
          <ac:spMkLst>
            <pc:docMk/>
            <pc:sldMk cId="3933894258" sldId="288"/>
            <ac:spMk id="337" creationId="{D9929057-1E2C-596A-9107-9EC5E70939FD}"/>
          </ac:spMkLst>
        </pc:spChg>
        <pc:spChg chg="mod">
          <ac:chgData name="UCHIDA Muneaki" userId="654b8dfa-0bf2-4beb-8bc9-c8d795e32a72" providerId="ADAL" clId="{40BA9CEC-C224-439E-8F4B-74980B0CB1AF}" dt="2024-02-13T08:42:12.699" v="16851"/>
          <ac:spMkLst>
            <pc:docMk/>
            <pc:sldMk cId="3933894258" sldId="288"/>
            <ac:spMk id="338" creationId="{D024DC8D-2CCF-7C0A-0BF1-4DB294CA3B6B}"/>
          </ac:spMkLst>
        </pc:spChg>
        <pc:spChg chg="mod">
          <ac:chgData name="UCHIDA Muneaki" userId="654b8dfa-0bf2-4beb-8bc9-c8d795e32a72" providerId="ADAL" clId="{40BA9CEC-C224-439E-8F4B-74980B0CB1AF}" dt="2024-02-13T08:42:12.699" v="16851"/>
          <ac:spMkLst>
            <pc:docMk/>
            <pc:sldMk cId="3933894258" sldId="288"/>
            <ac:spMk id="339" creationId="{AC6813CB-C9A0-904E-888D-ABB5D689C61E}"/>
          </ac:spMkLst>
        </pc:spChg>
        <pc:spChg chg="mod">
          <ac:chgData name="UCHIDA Muneaki" userId="654b8dfa-0bf2-4beb-8bc9-c8d795e32a72" providerId="ADAL" clId="{40BA9CEC-C224-439E-8F4B-74980B0CB1AF}" dt="2024-02-13T08:42:12.699" v="16851"/>
          <ac:spMkLst>
            <pc:docMk/>
            <pc:sldMk cId="3933894258" sldId="288"/>
            <ac:spMk id="340" creationId="{D467A6E4-9CAD-1DFD-6F9A-2A8C8A911162}"/>
          </ac:spMkLst>
        </pc:spChg>
        <pc:spChg chg="mod">
          <ac:chgData name="UCHIDA Muneaki" userId="654b8dfa-0bf2-4beb-8bc9-c8d795e32a72" providerId="ADAL" clId="{40BA9CEC-C224-439E-8F4B-74980B0CB1AF}" dt="2024-02-13T08:42:12.699" v="16851"/>
          <ac:spMkLst>
            <pc:docMk/>
            <pc:sldMk cId="3933894258" sldId="288"/>
            <ac:spMk id="341" creationId="{F5E1E480-9E10-2853-663E-CF25FB846FB7}"/>
          </ac:spMkLst>
        </pc:spChg>
        <pc:spChg chg="add mod">
          <ac:chgData name="UCHIDA Muneaki" userId="654b8dfa-0bf2-4beb-8bc9-c8d795e32a72" providerId="ADAL" clId="{40BA9CEC-C224-439E-8F4B-74980B0CB1AF}" dt="2024-02-13T08:42:12.699" v="16851"/>
          <ac:spMkLst>
            <pc:docMk/>
            <pc:sldMk cId="3933894258" sldId="288"/>
            <ac:spMk id="342" creationId="{0B44C179-145B-B43F-04A2-212B8B76D492}"/>
          </ac:spMkLst>
        </pc:spChg>
        <pc:spChg chg="add mod">
          <ac:chgData name="UCHIDA Muneaki" userId="654b8dfa-0bf2-4beb-8bc9-c8d795e32a72" providerId="ADAL" clId="{40BA9CEC-C224-439E-8F4B-74980B0CB1AF}" dt="2024-02-13T08:42:12.699" v="16851"/>
          <ac:spMkLst>
            <pc:docMk/>
            <pc:sldMk cId="3933894258" sldId="288"/>
            <ac:spMk id="343" creationId="{CBD9FA0D-32AA-3A20-47D9-D759D1F45952}"/>
          </ac:spMkLst>
        </pc:spChg>
        <pc:spChg chg="add del mod">
          <ac:chgData name="UCHIDA Muneaki" userId="654b8dfa-0bf2-4beb-8bc9-c8d795e32a72" providerId="ADAL" clId="{40BA9CEC-C224-439E-8F4B-74980B0CB1AF}" dt="2024-02-13T08:44:08.650" v="16868" actId="478"/>
          <ac:spMkLst>
            <pc:docMk/>
            <pc:sldMk cId="3933894258" sldId="288"/>
            <ac:spMk id="344" creationId="{523062F4-3156-5FAA-DFFB-AFC6D454254A}"/>
          </ac:spMkLst>
        </pc:spChg>
        <pc:spChg chg="add del mod">
          <ac:chgData name="UCHIDA Muneaki" userId="654b8dfa-0bf2-4beb-8bc9-c8d795e32a72" providerId="ADAL" clId="{40BA9CEC-C224-439E-8F4B-74980B0CB1AF}" dt="2024-02-13T08:43:30.492" v="16859" actId="478"/>
          <ac:spMkLst>
            <pc:docMk/>
            <pc:sldMk cId="3933894258" sldId="288"/>
            <ac:spMk id="345" creationId="{AF0B15C3-E171-FFE7-2D0F-B8692659725A}"/>
          </ac:spMkLst>
        </pc:spChg>
        <pc:spChg chg="add mod">
          <ac:chgData name="UCHIDA Muneaki" userId="654b8dfa-0bf2-4beb-8bc9-c8d795e32a72" providerId="ADAL" clId="{40BA9CEC-C224-439E-8F4B-74980B0CB1AF}" dt="2024-02-13T08:42:12.699" v="16851"/>
          <ac:spMkLst>
            <pc:docMk/>
            <pc:sldMk cId="3933894258" sldId="288"/>
            <ac:spMk id="346" creationId="{209AF6D5-FFFE-68C2-5090-B6CDCF63F46F}"/>
          </ac:spMkLst>
        </pc:spChg>
        <pc:spChg chg="add mod">
          <ac:chgData name="UCHIDA Muneaki" userId="654b8dfa-0bf2-4beb-8bc9-c8d795e32a72" providerId="ADAL" clId="{40BA9CEC-C224-439E-8F4B-74980B0CB1AF}" dt="2024-02-13T08:42:12.699" v="16851"/>
          <ac:spMkLst>
            <pc:docMk/>
            <pc:sldMk cId="3933894258" sldId="288"/>
            <ac:spMk id="347" creationId="{041A5065-9E5A-4346-AB67-0C87F963BD42}"/>
          </ac:spMkLst>
        </pc:spChg>
        <pc:spChg chg="add mod">
          <ac:chgData name="UCHIDA Muneaki" userId="654b8dfa-0bf2-4beb-8bc9-c8d795e32a72" providerId="ADAL" clId="{40BA9CEC-C224-439E-8F4B-74980B0CB1AF}" dt="2024-02-13T08:42:12.699" v="16851"/>
          <ac:spMkLst>
            <pc:docMk/>
            <pc:sldMk cId="3933894258" sldId="288"/>
            <ac:spMk id="348" creationId="{EA20C77D-2E9B-4A98-2DEE-119E9E775ABA}"/>
          </ac:spMkLst>
        </pc:spChg>
        <pc:spChg chg="add del mod">
          <ac:chgData name="UCHIDA Muneaki" userId="654b8dfa-0bf2-4beb-8bc9-c8d795e32a72" providerId="ADAL" clId="{40BA9CEC-C224-439E-8F4B-74980B0CB1AF}" dt="2024-02-13T08:44:10.792" v="16869" actId="478"/>
          <ac:spMkLst>
            <pc:docMk/>
            <pc:sldMk cId="3933894258" sldId="288"/>
            <ac:spMk id="349" creationId="{6EA6C5D1-846A-FAA2-EA86-8567C5437C99}"/>
          </ac:spMkLst>
        </pc:spChg>
        <pc:spChg chg="add del mod">
          <ac:chgData name="UCHIDA Muneaki" userId="654b8dfa-0bf2-4beb-8bc9-c8d795e32a72" providerId="ADAL" clId="{40BA9CEC-C224-439E-8F4B-74980B0CB1AF}" dt="2024-02-13T08:43:32.717" v="16860" actId="478"/>
          <ac:spMkLst>
            <pc:docMk/>
            <pc:sldMk cId="3933894258" sldId="288"/>
            <ac:spMk id="350" creationId="{1066AD2C-50F1-2610-EB4F-9C9CB560D5FB}"/>
          </ac:spMkLst>
        </pc:spChg>
        <pc:spChg chg="add mod">
          <ac:chgData name="UCHIDA Muneaki" userId="654b8dfa-0bf2-4beb-8bc9-c8d795e32a72" providerId="ADAL" clId="{40BA9CEC-C224-439E-8F4B-74980B0CB1AF}" dt="2024-02-13T08:42:12.699" v="16851"/>
          <ac:spMkLst>
            <pc:docMk/>
            <pc:sldMk cId="3933894258" sldId="288"/>
            <ac:spMk id="351" creationId="{101E544C-D364-63C2-D817-5A258FBCB1B1}"/>
          </ac:spMkLst>
        </pc:spChg>
        <pc:spChg chg="add mod">
          <ac:chgData name="UCHIDA Muneaki" userId="654b8dfa-0bf2-4beb-8bc9-c8d795e32a72" providerId="ADAL" clId="{40BA9CEC-C224-439E-8F4B-74980B0CB1AF}" dt="2024-02-13T08:42:12.699" v="16851"/>
          <ac:spMkLst>
            <pc:docMk/>
            <pc:sldMk cId="3933894258" sldId="288"/>
            <ac:spMk id="352" creationId="{343DDF30-ABE6-BE12-CE67-37BC928AA521}"/>
          </ac:spMkLst>
        </pc:spChg>
        <pc:spChg chg="add mod">
          <ac:chgData name="UCHIDA Muneaki" userId="654b8dfa-0bf2-4beb-8bc9-c8d795e32a72" providerId="ADAL" clId="{40BA9CEC-C224-439E-8F4B-74980B0CB1AF}" dt="2024-02-13T08:42:12.699" v="16851"/>
          <ac:spMkLst>
            <pc:docMk/>
            <pc:sldMk cId="3933894258" sldId="288"/>
            <ac:spMk id="353" creationId="{3EAFB14D-6CBE-7226-F050-6743A23D4A4F}"/>
          </ac:spMkLst>
        </pc:spChg>
        <pc:spChg chg="add del mod">
          <ac:chgData name="UCHIDA Muneaki" userId="654b8dfa-0bf2-4beb-8bc9-c8d795e32a72" providerId="ADAL" clId="{40BA9CEC-C224-439E-8F4B-74980B0CB1AF}" dt="2024-02-13T08:44:06.629" v="16867" actId="478"/>
          <ac:spMkLst>
            <pc:docMk/>
            <pc:sldMk cId="3933894258" sldId="288"/>
            <ac:spMk id="354" creationId="{73A4425D-432A-C027-0CBC-DCBCB579564D}"/>
          </ac:spMkLst>
        </pc:spChg>
        <pc:spChg chg="add del mod">
          <ac:chgData name="UCHIDA Muneaki" userId="654b8dfa-0bf2-4beb-8bc9-c8d795e32a72" providerId="ADAL" clId="{40BA9CEC-C224-439E-8F4B-74980B0CB1AF}" dt="2024-02-13T08:43:46.152" v="16863" actId="478"/>
          <ac:spMkLst>
            <pc:docMk/>
            <pc:sldMk cId="3933894258" sldId="288"/>
            <ac:spMk id="355" creationId="{759EC87E-8EEF-4B53-E3A2-999EB56EA718}"/>
          </ac:spMkLst>
        </pc:spChg>
        <pc:spChg chg="add mod">
          <ac:chgData name="UCHIDA Muneaki" userId="654b8dfa-0bf2-4beb-8bc9-c8d795e32a72" providerId="ADAL" clId="{40BA9CEC-C224-439E-8F4B-74980B0CB1AF}" dt="2024-02-13T08:42:12.699" v="16851"/>
          <ac:spMkLst>
            <pc:docMk/>
            <pc:sldMk cId="3933894258" sldId="288"/>
            <ac:spMk id="358" creationId="{CEC7D642-6DA2-4FD0-97CE-0920FEF4B810}"/>
          </ac:spMkLst>
        </pc:spChg>
        <pc:spChg chg="add mod">
          <ac:chgData name="UCHIDA Muneaki" userId="654b8dfa-0bf2-4beb-8bc9-c8d795e32a72" providerId="ADAL" clId="{40BA9CEC-C224-439E-8F4B-74980B0CB1AF}" dt="2024-02-13T08:42:12.699" v="16851"/>
          <ac:spMkLst>
            <pc:docMk/>
            <pc:sldMk cId="3933894258" sldId="288"/>
            <ac:spMk id="359" creationId="{9CF4D895-12D2-048B-7AC4-FB61D1BCBAFB}"/>
          </ac:spMkLst>
        </pc:spChg>
        <pc:spChg chg="add mod">
          <ac:chgData name="UCHIDA Muneaki" userId="654b8dfa-0bf2-4beb-8bc9-c8d795e32a72" providerId="ADAL" clId="{40BA9CEC-C224-439E-8F4B-74980B0CB1AF}" dt="2024-02-13T08:42:12.699" v="16851"/>
          <ac:spMkLst>
            <pc:docMk/>
            <pc:sldMk cId="3933894258" sldId="288"/>
            <ac:spMk id="362" creationId="{B3B193BC-CAB6-EA44-50F7-0EDE533AD285}"/>
          </ac:spMkLst>
        </pc:spChg>
        <pc:spChg chg="add mod">
          <ac:chgData name="UCHIDA Muneaki" userId="654b8dfa-0bf2-4beb-8bc9-c8d795e32a72" providerId="ADAL" clId="{40BA9CEC-C224-439E-8F4B-74980B0CB1AF}" dt="2024-02-13T08:44:33.321" v="16873" actId="1076"/>
          <ac:spMkLst>
            <pc:docMk/>
            <pc:sldMk cId="3933894258" sldId="288"/>
            <ac:spMk id="364" creationId="{416D6E31-03E6-A8A1-8FAB-A403AC131608}"/>
          </ac:spMkLst>
        </pc:spChg>
        <pc:spChg chg="add mod">
          <ac:chgData name="UCHIDA Muneaki" userId="654b8dfa-0bf2-4beb-8bc9-c8d795e32a72" providerId="ADAL" clId="{40BA9CEC-C224-439E-8F4B-74980B0CB1AF}" dt="2024-02-13T08:43:58.081" v="16865" actId="1076"/>
          <ac:spMkLst>
            <pc:docMk/>
            <pc:sldMk cId="3933894258" sldId="288"/>
            <ac:spMk id="365" creationId="{3FF1E8B2-0CDB-9FAB-461A-63BF6585EA86}"/>
          </ac:spMkLst>
        </pc:spChg>
        <pc:spChg chg="add mod">
          <ac:chgData name="UCHIDA Muneaki" userId="654b8dfa-0bf2-4beb-8bc9-c8d795e32a72" providerId="ADAL" clId="{40BA9CEC-C224-439E-8F4B-74980B0CB1AF}" dt="2024-02-13T08:42:12.699" v="16851"/>
          <ac:spMkLst>
            <pc:docMk/>
            <pc:sldMk cId="3933894258" sldId="288"/>
            <ac:spMk id="366" creationId="{10706DE6-C728-300C-6192-375C339C22C3}"/>
          </ac:spMkLst>
        </pc:spChg>
        <pc:spChg chg="add mod">
          <ac:chgData name="UCHIDA Muneaki" userId="654b8dfa-0bf2-4beb-8bc9-c8d795e32a72" providerId="ADAL" clId="{40BA9CEC-C224-439E-8F4B-74980B0CB1AF}" dt="2024-02-13T08:42:12.699" v="16851"/>
          <ac:spMkLst>
            <pc:docMk/>
            <pc:sldMk cId="3933894258" sldId="288"/>
            <ac:spMk id="367" creationId="{8B561049-4800-A407-EFA3-36347ADF9F19}"/>
          </ac:spMkLst>
        </pc:spChg>
        <pc:grpChg chg="add del mod">
          <ac:chgData name="UCHIDA Muneaki" userId="654b8dfa-0bf2-4beb-8bc9-c8d795e32a72" providerId="ADAL" clId="{40BA9CEC-C224-439E-8F4B-74980B0CB1AF}" dt="2024-02-13T08:42:30.305" v="16855" actId="478"/>
          <ac:grpSpMkLst>
            <pc:docMk/>
            <pc:sldMk cId="3933894258" sldId="288"/>
            <ac:grpSpMk id="254" creationId="{479A671C-FB81-9953-C85B-E1ACB74E423D}"/>
          </ac:grpSpMkLst>
        </pc:grpChg>
        <pc:grpChg chg="add del mod">
          <ac:chgData name="UCHIDA Muneaki" userId="654b8dfa-0bf2-4beb-8bc9-c8d795e32a72" providerId="ADAL" clId="{40BA9CEC-C224-439E-8F4B-74980B0CB1AF}" dt="2024-02-13T08:42:28.390" v="16854" actId="478"/>
          <ac:grpSpMkLst>
            <pc:docMk/>
            <pc:sldMk cId="3933894258" sldId="288"/>
            <ac:grpSpMk id="324" creationId="{27940C43-6604-937F-E111-066EFE0290F3}"/>
          </ac:grpSpMkLst>
        </pc:grpChg>
        <pc:grpChg chg="add del mod">
          <ac:chgData name="UCHIDA Muneaki" userId="654b8dfa-0bf2-4beb-8bc9-c8d795e32a72" providerId="ADAL" clId="{40BA9CEC-C224-439E-8F4B-74980B0CB1AF}" dt="2024-02-13T08:42:26.357" v="16853" actId="478"/>
          <ac:grpSpMkLst>
            <pc:docMk/>
            <pc:sldMk cId="3933894258" sldId="288"/>
            <ac:grpSpMk id="330" creationId="{EDA258CD-3B0D-6430-D3EB-83B7E786BFD1}"/>
          </ac:grpSpMkLst>
        </pc:grpChg>
        <pc:grpChg chg="add del mod">
          <ac:chgData name="UCHIDA Muneaki" userId="654b8dfa-0bf2-4beb-8bc9-c8d795e32a72" providerId="ADAL" clId="{40BA9CEC-C224-439E-8F4B-74980B0CB1AF}" dt="2024-02-13T08:42:23.905" v="16852" actId="478"/>
          <ac:grpSpMkLst>
            <pc:docMk/>
            <pc:sldMk cId="3933894258" sldId="288"/>
            <ac:grpSpMk id="336" creationId="{4F2A466D-26B0-1819-F029-8B0C0158D36A}"/>
          </ac:grpSpMkLst>
        </pc:grpChg>
        <pc:grpChg chg="del">
          <ac:chgData name="UCHIDA Muneaki" userId="654b8dfa-0bf2-4beb-8bc9-c8d795e32a72" providerId="ADAL" clId="{40BA9CEC-C224-439E-8F4B-74980B0CB1AF}" dt="2024-02-13T08:42:11.604" v="16850" actId="478"/>
          <ac:grpSpMkLst>
            <pc:docMk/>
            <pc:sldMk cId="3933894258" sldId="288"/>
            <ac:grpSpMk id="360" creationId="{AD97969C-7C9F-59D0-50D3-A3F9F16E33B5}"/>
          </ac:grpSpMkLst>
        </pc:grpChg>
        <pc:grpChg chg="del mod">
          <ac:chgData name="UCHIDA Muneaki" userId="654b8dfa-0bf2-4beb-8bc9-c8d795e32a72" providerId="ADAL" clId="{40BA9CEC-C224-439E-8F4B-74980B0CB1AF}" dt="2024-02-13T08:42:10.090" v="16849" actId="478"/>
          <ac:grpSpMkLst>
            <pc:docMk/>
            <pc:sldMk cId="3933894258" sldId="288"/>
            <ac:grpSpMk id="361" creationId="{3CB96C85-375C-E6F9-D54D-D318FE917C97}"/>
          </ac:grpSpMkLst>
        </pc:grpChg>
      </pc:sldChg>
      <pc:sldChg chg="addSp delSp modSp mod delAnim modAnim modNotes modNotesTx">
        <pc:chgData name="UCHIDA Muneaki" userId="654b8dfa-0bf2-4beb-8bc9-c8d795e32a72" providerId="ADAL" clId="{40BA9CEC-C224-439E-8F4B-74980B0CB1AF}" dt="2024-02-15T13:59:38.002" v="22584" actId="20577"/>
        <pc:sldMkLst>
          <pc:docMk/>
          <pc:sldMk cId="16454205" sldId="289"/>
        </pc:sldMkLst>
        <pc:spChg chg="add del mod">
          <ac:chgData name="UCHIDA Muneaki" userId="654b8dfa-0bf2-4beb-8bc9-c8d795e32a72" providerId="ADAL" clId="{40BA9CEC-C224-439E-8F4B-74980B0CB1AF}" dt="2024-02-13T08:59:14.317" v="17023" actId="478"/>
          <ac:spMkLst>
            <pc:docMk/>
            <pc:sldMk cId="16454205" sldId="289"/>
            <ac:spMk id="197" creationId="{59DF922E-7465-5E7C-A410-C59057ED22B9}"/>
          </ac:spMkLst>
        </pc:spChg>
        <pc:spChg chg="mod topLvl">
          <ac:chgData name="UCHIDA Muneaki" userId="654b8dfa-0bf2-4beb-8bc9-c8d795e32a72" providerId="ADAL" clId="{40BA9CEC-C224-439E-8F4B-74980B0CB1AF}" dt="2024-02-13T09:01:13.786" v="17122" actId="14100"/>
          <ac:spMkLst>
            <pc:docMk/>
            <pc:sldMk cId="16454205" sldId="289"/>
            <ac:spMk id="230" creationId="{A59A408D-9F0B-7159-270A-B809C59C287D}"/>
          </ac:spMkLst>
        </pc:spChg>
        <pc:spChg chg="del mod topLvl">
          <ac:chgData name="UCHIDA Muneaki" userId="654b8dfa-0bf2-4beb-8bc9-c8d795e32a72" providerId="ADAL" clId="{40BA9CEC-C224-439E-8F4B-74980B0CB1AF}" dt="2024-02-13T09:06:31.136" v="17344" actId="478"/>
          <ac:spMkLst>
            <pc:docMk/>
            <pc:sldMk cId="16454205" sldId="289"/>
            <ac:spMk id="232" creationId="{3C9FF2AB-7A81-E770-E5D6-F97B854C782B}"/>
          </ac:spMkLst>
        </pc:spChg>
        <pc:spChg chg="del mod topLvl">
          <ac:chgData name="UCHIDA Muneaki" userId="654b8dfa-0bf2-4beb-8bc9-c8d795e32a72" providerId="ADAL" clId="{40BA9CEC-C224-439E-8F4B-74980B0CB1AF}" dt="2024-02-13T09:06:31.136" v="17344" actId="478"/>
          <ac:spMkLst>
            <pc:docMk/>
            <pc:sldMk cId="16454205" sldId="289"/>
            <ac:spMk id="233" creationId="{CEA4FF6A-4449-934D-4D9E-59F8015E1209}"/>
          </ac:spMkLst>
        </pc:spChg>
        <pc:spChg chg="del mod topLvl">
          <ac:chgData name="UCHIDA Muneaki" userId="654b8dfa-0bf2-4beb-8bc9-c8d795e32a72" providerId="ADAL" clId="{40BA9CEC-C224-439E-8F4B-74980B0CB1AF}" dt="2024-02-13T09:06:31.136" v="17344" actId="478"/>
          <ac:spMkLst>
            <pc:docMk/>
            <pc:sldMk cId="16454205" sldId="289"/>
            <ac:spMk id="234" creationId="{94C3906D-A991-E33A-6B23-D3B88FDB7606}"/>
          </ac:spMkLst>
        </pc:spChg>
        <pc:spChg chg="del mod topLvl">
          <ac:chgData name="UCHIDA Muneaki" userId="654b8dfa-0bf2-4beb-8bc9-c8d795e32a72" providerId="ADAL" clId="{40BA9CEC-C224-439E-8F4B-74980B0CB1AF}" dt="2024-02-13T09:06:31.136" v="17344" actId="478"/>
          <ac:spMkLst>
            <pc:docMk/>
            <pc:sldMk cId="16454205" sldId="289"/>
            <ac:spMk id="235" creationId="{4529AEEA-B7D9-D38A-93E3-B9E8E342FD84}"/>
          </ac:spMkLst>
        </pc:spChg>
        <pc:spChg chg="del mod topLvl">
          <ac:chgData name="UCHIDA Muneaki" userId="654b8dfa-0bf2-4beb-8bc9-c8d795e32a72" providerId="ADAL" clId="{40BA9CEC-C224-439E-8F4B-74980B0CB1AF}" dt="2024-02-13T09:06:31.136" v="17344" actId="478"/>
          <ac:spMkLst>
            <pc:docMk/>
            <pc:sldMk cId="16454205" sldId="289"/>
            <ac:spMk id="236" creationId="{79F30E43-AFD2-54B1-6D26-96C540633B83}"/>
          </ac:spMkLst>
        </pc:spChg>
        <pc:spChg chg="del mod topLvl">
          <ac:chgData name="UCHIDA Muneaki" userId="654b8dfa-0bf2-4beb-8bc9-c8d795e32a72" providerId="ADAL" clId="{40BA9CEC-C224-439E-8F4B-74980B0CB1AF}" dt="2024-02-13T09:06:31.136" v="17344" actId="478"/>
          <ac:spMkLst>
            <pc:docMk/>
            <pc:sldMk cId="16454205" sldId="289"/>
            <ac:spMk id="237" creationId="{8D08DC76-BAFF-8E84-6572-EBD206E17031}"/>
          </ac:spMkLst>
        </pc:spChg>
        <pc:spChg chg="del mod topLvl">
          <ac:chgData name="UCHIDA Muneaki" userId="654b8dfa-0bf2-4beb-8bc9-c8d795e32a72" providerId="ADAL" clId="{40BA9CEC-C224-439E-8F4B-74980B0CB1AF}" dt="2024-02-13T09:06:31.136" v="17344" actId="478"/>
          <ac:spMkLst>
            <pc:docMk/>
            <pc:sldMk cId="16454205" sldId="289"/>
            <ac:spMk id="238" creationId="{EA09F357-B9EA-2253-6681-1FD70FA4D374}"/>
          </ac:spMkLst>
        </pc:spChg>
        <pc:spChg chg="del mod topLvl">
          <ac:chgData name="UCHIDA Muneaki" userId="654b8dfa-0bf2-4beb-8bc9-c8d795e32a72" providerId="ADAL" clId="{40BA9CEC-C224-439E-8F4B-74980B0CB1AF}" dt="2024-02-13T09:06:31.136" v="17344" actId="478"/>
          <ac:spMkLst>
            <pc:docMk/>
            <pc:sldMk cId="16454205" sldId="289"/>
            <ac:spMk id="239" creationId="{67A3A0C1-4163-6AB3-DF65-D6F46C18554B}"/>
          </ac:spMkLst>
        </pc:spChg>
        <pc:spChg chg="del mod topLvl">
          <ac:chgData name="UCHIDA Muneaki" userId="654b8dfa-0bf2-4beb-8bc9-c8d795e32a72" providerId="ADAL" clId="{40BA9CEC-C224-439E-8F4B-74980B0CB1AF}" dt="2024-02-13T09:06:31.136" v="17344" actId="478"/>
          <ac:spMkLst>
            <pc:docMk/>
            <pc:sldMk cId="16454205" sldId="289"/>
            <ac:spMk id="240" creationId="{7231C548-AD04-0126-78B1-A83A4537B0AE}"/>
          </ac:spMkLst>
        </pc:spChg>
        <pc:spChg chg="del mod topLvl">
          <ac:chgData name="UCHIDA Muneaki" userId="654b8dfa-0bf2-4beb-8bc9-c8d795e32a72" providerId="ADAL" clId="{40BA9CEC-C224-439E-8F4B-74980B0CB1AF}" dt="2024-02-13T09:06:31.136" v="17344" actId="478"/>
          <ac:spMkLst>
            <pc:docMk/>
            <pc:sldMk cId="16454205" sldId="289"/>
            <ac:spMk id="241" creationId="{921001B1-3003-ACD7-FCB8-5E727DF4E89A}"/>
          </ac:spMkLst>
        </pc:spChg>
        <pc:spChg chg="add del mod">
          <ac:chgData name="UCHIDA Muneaki" userId="654b8dfa-0bf2-4beb-8bc9-c8d795e32a72" providerId="ADAL" clId="{40BA9CEC-C224-439E-8F4B-74980B0CB1AF}" dt="2024-02-13T08:59:14.317" v="17023" actId="478"/>
          <ac:spMkLst>
            <pc:docMk/>
            <pc:sldMk cId="16454205" sldId="289"/>
            <ac:spMk id="244" creationId="{A1CC3EE9-CE02-FAFD-D81C-01A7DD9D676F}"/>
          </ac:spMkLst>
        </pc:spChg>
        <pc:spChg chg="add del mod">
          <ac:chgData name="UCHIDA Muneaki" userId="654b8dfa-0bf2-4beb-8bc9-c8d795e32a72" providerId="ADAL" clId="{40BA9CEC-C224-439E-8F4B-74980B0CB1AF}" dt="2024-02-13T08:59:14.317" v="17023" actId="478"/>
          <ac:spMkLst>
            <pc:docMk/>
            <pc:sldMk cId="16454205" sldId="289"/>
            <ac:spMk id="245" creationId="{C12C4A03-A26E-4421-C518-EA3AD85A8C2D}"/>
          </ac:spMkLst>
        </pc:spChg>
        <pc:spChg chg="add del mod">
          <ac:chgData name="UCHIDA Muneaki" userId="654b8dfa-0bf2-4beb-8bc9-c8d795e32a72" providerId="ADAL" clId="{40BA9CEC-C224-439E-8F4B-74980B0CB1AF}" dt="2024-02-13T08:59:14.317" v="17023" actId="478"/>
          <ac:spMkLst>
            <pc:docMk/>
            <pc:sldMk cId="16454205" sldId="289"/>
            <ac:spMk id="246" creationId="{73F105FC-85C0-C493-595B-6E4527182C84}"/>
          </ac:spMkLst>
        </pc:spChg>
        <pc:spChg chg="add del mod">
          <ac:chgData name="UCHIDA Muneaki" userId="654b8dfa-0bf2-4beb-8bc9-c8d795e32a72" providerId="ADAL" clId="{40BA9CEC-C224-439E-8F4B-74980B0CB1AF}" dt="2024-02-13T08:59:14.317" v="17023" actId="478"/>
          <ac:spMkLst>
            <pc:docMk/>
            <pc:sldMk cId="16454205" sldId="289"/>
            <ac:spMk id="247" creationId="{D5D74070-C265-E795-B1A1-279F12E101E4}"/>
          </ac:spMkLst>
        </pc:spChg>
        <pc:spChg chg="add del mod">
          <ac:chgData name="UCHIDA Muneaki" userId="654b8dfa-0bf2-4beb-8bc9-c8d795e32a72" providerId="ADAL" clId="{40BA9CEC-C224-439E-8F4B-74980B0CB1AF}" dt="2024-02-13T08:59:14.317" v="17023" actId="478"/>
          <ac:spMkLst>
            <pc:docMk/>
            <pc:sldMk cId="16454205" sldId="289"/>
            <ac:spMk id="248" creationId="{094B2220-8F5D-C110-CF6D-FB72867BDD11}"/>
          </ac:spMkLst>
        </pc:spChg>
        <pc:spChg chg="add del mod">
          <ac:chgData name="UCHIDA Muneaki" userId="654b8dfa-0bf2-4beb-8bc9-c8d795e32a72" providerId="ADAL" clId="{40BA9CEC-C224-439E-8F4B-74980B0CB1AF}" dt="2024-02-13T08:59:14.317" v="17023" actId="478"/>
          <ac:spMkLst>
            <pc:docMk/>
            <pc:sldMk cId="16454205" sldId="289"/>
            <ac:spMk id="249" creationId="{4E03920E-EC31-29CC-8679-67DBB07C64A3}"/>
          </ac:spMkLst>
        </pc:spChg>
        <pc:spChg chg="add del mod">
          <ac:chgData name="UCHIDA Muneaki" userId="654b8dfa-0bf2-4beb-8bc9-c8d795e32a72" providerId="ADAL" clId="{40BA9CEC-C224-439E-8F4B-74980B0CB1AF}" dt="2024-02-13T08:59:14.317" v="17023" actId="478"/>
          <ac:spMkLst>
            <pc:docMk/>
            <pc:sldMk cId="16454205" sldId="289"/>
            <ac:spMk id="250" creationId="{A1745898-C6CB-B1E1-A144-766ACF85EA77}"/>
          </ac:spMkLst>
        </pc:spChg>
        <pc:spChg chg="add del mod">
          <ac:chgData name="UCHIDA Muneaki" userId="654b8dfa-0bf2-4beb-8bc9-c8d795e32a72" providerId="ADAL" clId="{40BA9CEC-C224-439E-8F4B-74980B0CB1AF}" dt="2024-02-13T08:59:14.317" v="17023" actId="478"/>
          <ac:spMkLst>
            <pc:docMk/>
            <pc:sldMk cId="16454205" sldId="289"/>
            <ac:spMk id="251" creationId="{F9F2128E-BCA0-E3E5-0D51-4F791234D6BF}"/>
          </ac:spMkLst>
        </pc:spChg>
        <pc:spChg chg="add del mod">
          <ac:chgData name="UCHIDA Muneaki" userId="654b8dfa-0bf2-4beb-8bc9-c8d795e32a72" providerId="ADAL" clId="{40BA9CEC-C224-439E-8F4B-74980B0CB1AF}" dt="2024-02-13T08:59:14.317" v="17023" actId="478"/>
          <ac:spMkLst>
            <pc:docMk/>
            <pc:sldMk cId="16454205" sldId="289"/>
            <ac:spMk id="252" creationId="{D5E22C7D-07BB-3109-025B-E6949CB8D357}"/>
          </ac:spMkLst>
        </pc:spChg>
        <pc:spChg chg="add del mod">
          <ac:chgData name="UCHIDA Muneaki" userId="654b8dfa-0bf2-4beb-8bc9-c8d795e32a72" providerId="ADAL" clId="{40BA9CEC-C224-439E-8F4B-74980B0CB1AF}" dt="2024-02-13T08:59:14.317" v="17023" actId="478"/>
          <ac:spMkLst>
            <pc:docMk/>
            <pc:sldMk cId="16454205" sldId="289"/>
            <ac:spMk id="253" creationId="{353D7C84-1DD8-FC07-D4CF-B921C26CE1B6}"/>
          </ac:spMkLst>
        </pc:spChg>
        <pc:spChg chg="add del mod">
          <ac:chgData name="UCHIDA Muneaki" userId="654b8dfa-0bf2-4beb-8bc9-c8d795e32a72" providerId="ADAL" clId="{40BA9CEC-C224-439E-8F4B-74980B0CB1AF}" dt="2024-02-13T08:59:14.317" v="17023" actId="478"/>
          <ac:spMkLst>
            <pc:docMk/>
            <pc:sldMk cId="16454205" sldId="289"/>
            <ac:spMk id="254" creationId="{EDCCDDED-75A4-436E-AA06-6B4A52B6A8CB}"/>
          </ac:spMkLst>
        </pc:spChg>
        <pc:spChg chg="add del mod">
          <ac:chgData name="UCHIDA Muneaki" userId="654b8dfa-0bf2-4beb-8bc9-c8d795e32a72" providerId="ADAL" clId="{40BA9CEC-C224-439E-8F4B-74980B0CB1AF}" dt="2024-02-13T08:59:14.317" v="17023" actId="478"/>
          <ac:spMkLst>
            <pc:docMk/>
            <pc:sldMk cId="16454205" sldId="289"/>
            <ac:spMk id="255" creationId="{0E926775-2D03-4F5D-52B1-09ABCD728279}"/>
          </ac:spMkLst>
        </pc:spChg>
        <pc:spChg chg="add del mod">
          <ac:chgData name="UCHIDA Muneaki" userId="654b8dfa-0bf2-4beb-8bc9-c8d795e32a72" providerId="ADAL" clId="{40BA9CEC-C224-439E-8F4B-74980B0CB1AF}" dt="2024-02-13T08:59:14.317" v="17023" actId="478"/>
          <ac:spMkLst>
            <pc:docMk/>
            <pc:sldMk cId="16454205" sldId="289"/>
            <ac:spMk id="320" creationId="{2D9D8A82-468A-5773-8808-A9CFE18A6E9C}"/>
          </ac:spMkLst>
        </pc:spChg>
        <pc:spChg chg="add del mod">
          <ac:chgData name="UCHIDA Muneaki" userId="654b8dfa-0bf2-4beb-8bc9-c8d795e32a72" providerId="ADAL" clId="{40BA9CEC-C224-439E-8F4B-74980B0CB1AF}" dt="2024-02-13T08:59:14.317" v="17023" actId="478"/>
          <ac:spMkLst>
            <pc:docMk/>
            <pc:sldMk cId="16454205" sldId="289"/>
            <ac:spMk id="321" creationId="{4411CA45-EC85-8AFE-11A4-0445D457E175}"/>
          </ac:spMkLst>
        </pc:spChg>
        <pc:spChg chg="add del mod">
          <ac:chgData name="UCHIDA Muneaki" userId="654b8dfa-0bf2-4beb-8bc9-c8d795e32a72" providerId="ADAL" clId="{40BA9CEC-C224-439E-8F4B-74980B0CB1AF}" dt="2024-02-13T08:59:14.317" v="17023" actId="478"/>
          <ac:spMkLst>
            <pc:docMk/>
            <pc:sldMk cId="16454205" sldId="289"/>
            <ac:spMk id="322" creationId="{F0A74308-9E6A-805F-2404-A51B22916D74}"/>
          </ac:spMkLst>
        </pc:spChg>
        <pc:spChg chg="add del mod">
          <ac:chgData name="UCHIDA Muneaki" userId="654b8dfa-0bf2-4beb-8bc9-c8d795e32a72" providerId="ADAL" clId="{40BA9CEC-C224-439E-8F4B-74980B0CB1AF}" dt="2024-02-13T08:59:14.317" v="17023" actId="478"/>
          <ac:spMkLst>
            <pc:docMk/>
            <pc:sldMk cId="16454205" sldId="289"/>
            <ac:spMk id="323" creationId="{285D69BA-246B-EC07-D16F-CBF74E9761EC}"/>
          </ac:spMkLst>
        </pc:spChg>
        <pc:spChg chg="del mod topLvl">
          <ac:chgData name="UCHIDA Muneaki" userId="654b8dfa-0bf2-4beb-8bc9-c8d795e32a72" providerId="ADAL" clId="{40BA9CEC-C224-439E-8F4B-74980B0CB1AF}" dt="2024-02-13T09:06:31.136" v="17344" actId="478"/>
          <ac:spMkLst>
            <pc:docMk/>
            <pc:sldMk cId="16454205" sldId="289"/>
            <ac:spMk id="324" creationId="{0F0CC8CD-FC10-55D4-3DC2-AFB748708C14}"/>
          </ac:spMkLst>
        </pc:spChg>
        <pc:spChg chg="del mod topLvl">
          <ac:chgData name="UCHIDA Muneaki" userId="654b8dfa-0bf2-4beb-8bc9-c8d795e32a72" providerId="ADAL" clId="{40BA9CEC-C224-439E-8F4B-74980B0CB1AF}" dt="2024-02-13T09:06:31.136" v="17344" actId="478"/>
          <ac:spMkLst>
            <pc:docMk/>
            <pc:sldMk cId="16454205" sldId="289"/>
            <ac:spMk id="325" creationId="{39CF734D-1094-49C5-F7F7-A01EE68C05C4}"/>
          </ac:spMkLst>
        </pc:spChg>
        <pc:spChg chg="del mod topLvl">
          <ac:chgData name="UCHIDA Muneaki" userId="654b8dfa-0bf2-4beb-8bc9-c8d795e32a72" providerId="ADAL" clId="{40BA9CEC-C224-439E-8F4B-74980B0CB1AF}" dt="2024-02-13T09:06:31.136" v="17344" actId="478"/>
          <ac:spMkLst>
            <pc:docMk/>
            <pc:sldMk cId="16454205" sldId="289"/>
            <ac:spMk id="326" creationId="{4823E98E-92F5-4D13-72DC-E5FF06B8F055}"/>
          </ac:spMkLst>
        </pc:spChg>
        <pc:spChg chg="del mod topLvl">
          <ac:chgData name="UCHIDA Muneaki" userId="654b8dfa-0bf2-4beb-8bc9-c8d795e32a72" providerId="ADAL" clId="{40BA9CEC-C224-439E-8F4B-74980B0CB1AF}" dt="2024-02-13T09:06:31.136" v="17344" actId="478"/>
          <ac:spMkLst>
            <pc:docMk/>
            <pc:sldMk cId="16454205" sldId="289"/>
            <ac:spMk id="327" creationId="{94284243-1611-2F87-12A8-8E52566ABFF4}"/>
          </ac:spMkLst>
        </pc:spChg>
        <pc:spChg chg="del mod topLvl">
          <ac:chgData name="UCHIDA Muneaki" userId="654b8dfa-0bf2-4beb-8bc9-c8d795e32a72" providerId="ADAL" clId="{40BA9CEC-C224-439E-8F4B-74980B0CB1AF}" dt="2024-02-13T09:06:31.136" v="17344" actId="478"/>
          <ac:spMkLst>
            <pc:docMk/>
            <pc:sldMk cId="16454205" sldId="289"/>
            <ac:spMk id="328" creationId="{9C191E8D-D7DB-99EF-2DD0-5B55D5E8F3A4}"/>
          </ac:spMkLst>
        </pc:spChg>
        <pc:spChg chg="del mod topLvl">
          <ac:chgData name="UCHIDA Muneaki" userId="654b8dfa-0bf2-4beb-8bc9-c8d795e32a72" providerId="ADAL" clId="{40BA9CEC-C224-439E-8F4B-74980B0CB1AF}" dt="2024-02-13T09:06:31.136" v="17344" actId="478"/>
          <ac:spMkLst>
            <pc:docMk/>
            <pc:sldMk cId="16454205" sldId="289"/>
            <ac:spMk id="329" creationId="{77E67A74-B049-735C-910D-68555CD183A3}"/>
          </ac:spMkLst>
        </pc:spChg>
        <pc:spChg chg="del mod topLvl">
          <ac:chgData name="UCHIDA Muneaki" userId="654b8dfa-0bf2-4beb-8bc9-c8d795e32a72" providerId="ADAL" clId="{40BA9CEC-C224-439E-8F4B-74980B0CB1AF}" dt="2024-02-13T09:06:31.136" v="17344" actId="478"/>
          <ac:spMkLst>
            <pc:docMk/>
            <pc:sldMk cId="16454205" sldId="289"/>
            <ac:spMk id="330" creationId="{9046E922-2643-81FA-2BB9-A7CAE5DF7AE8}"/>
          </ac:spMkLst>
        </pc:spChg>
        <pc:spChg chg="del mod topLvl">
          <ac:chgData name="UCHIDA Muneaki" userId="654b8dfa-0bf2-4beb-8bc9-c8d795e32a72" providerId="ADAL" clId="{40BA9CEC-C224-439E-8F4B-74980B0CB1AF}" dt="2024-02-13T09:06:36.297" v="17346" actId="478"/>
          <ac:spMkLst>
            <pc:docMk/>
            <pc:sldMk cId="16454205" sldId="289"/>
            <ac:spMk id="331" creationId="{A566BDE5-6CE4-96D7-83D8-0B00E6058A63}"/>
          </ac:spMkLst>
        </pc:spChg>
        <pc:spChg chg="del mod topLvl">
          <ac:chgData name="UCHIDA Muneaki" userId="654b8dfa-0bf2-4beb-8bc9-c8d795e32a72" providerId="ADAL" clId="{40BA9CEC-C224-439E-8F4B-74980B0CB1AF}" dt="2024-02-13T09:06:34.544" v="17345" actId="478"/>
          <ac:spMkLst>
            <pc:docMk/>
            <pc:sldMk cId="16454205" sldId="289"/>
            <ac:spMk id="332" creationId="{1A4DD772-3BD4-861E-F28D-57CCB591C65A}"/>
          </ac:spMkLst>
        </pc:spChg>
        <pc:spChg chg="del mod topLvl">
          <ac:chgData name="UCHIDA Muneaki" userId="654b8dfa-0bf2-4beb-8bc9-c8d795e32a72" providerId="ADAL" clId="{40BA9CEC-C224-439E-8F4B-74980B0CB1AF}" dt="2024-02-13T09:06:31.136" v="17344" actId="478"/>
          <ac:spMkLst>
            <pc:docMk/>
            <pc:sldMk cId="16454205" sldId="289"/>
            <ac:spMk id="333" creationId="{17E31586-12C1-EDFA-9485-C43D418FFB0C}"/>
          </ac:spMkLst>
        </pc:spChg>
        <pc:spChg chg="del mod topLvl">
          <ac:chgData name="UCHIDA Muneaki" userId="654b8dfa-0bf2-4beb-8bc9-c8d795e32a72" providerId="ADAL" clId="{40BA9CEC-C224-439E-8F4B-74980B0CB1AF}" dt="2024-02-13T09:06:31.136" v="17344" actId="478"/>
          <ac:spMkLst>
            <pc:docMk/>
            <pc:sldMk cId="16454205" sldId="289"/>
            <ac:spMk id="334" creationId="{95D9CCED-526F-E218-F426-05092AC6C2F3}"/>
          </ac:spMkLst>
        </pc:spChg>
        <pc:spChg chg="del mod topLvl">
          <ac:chgData name="UCHIDA Muneaki" userId="654b8dfa-0bf2-4beb-8bc9-c8d795e32a72" providerId="ADAL" clId="{40BA9CEC-C224-439E-8F4B-74980B0CB1AF}" dt="2024-02-13T09:06:31.136" v="17344" actId="478"/>
          <ac:spMkLst>
            <pc:docMk/>
            <pc:sldMk cId="16454205" sldId="289"/>
            <ac:spMk id="335" creationId="{625CB4FB-D78D-60DC-2455-4E37A3FC8592}"/>
          </ac:spMkLst>
        </pc:spChg>
        <pc:spChg chg="del mod topLvl">
          <ac:chgData name="UCHIDA Muneaki" userId="654b8dfa-0bf2-4beb-8bc9-c8d795e32a72" providerId="ADAL" clId="{40BA9CEC-C224-439E-8F4B-74980B0CB1AF}" dt="2024-02-13T09:06:31.136" v="17344" actId="478"/>
          <ac:spMkLst>
            <pc:docMk/>
            <pc:sldMk cId="16454205" sldId="289"/>
            <ac:spMk id="336" creationId="{2AEDF80D-DB4B-F358-89BB-2DEA4A4F5D42}"/>
          </ac:spMkLst>
        </pc:spChg>
        <pc:spChg chg="mod">
          <ac:chgData name="UCHIDA Muneaki" userId="654b8dfa-0bf2-4beb-8bc9-c8d795e32a72" providerId="ADAL" clId="{40BA9CEC-C224-439E-8F4B-74980B0CB1AF}" dt="2024-02-13T09:00:30.268" v="17112" actId="165"/>
          <ac:spMkLst>
            <pc:docMk/>
            <pc:sldMk cId="16454205" sldId="289"/>
            <ac:spMk id="337" creationId="{590A8F92-63AF-4DBD-984F-952FAAA396EC}"/>
          </ac:spMkLst>
        </pc:spChg>
        <pc:spChg chg="mod">
          <ac:chgData name="UCHIDA Muneaki" userId="654b8dfa-0bf2-4beb-8bc9-c8d795e32a72" providerId="ADAL" clId="{40BA9CEC-C224-439E-8F4B-74980B0CB1AF}" dt="2024-02-13T09:00:30.268" v="17112" actId="165"/>
          <ac:spMkLst>
            <pc:docMk/>
            <pc:sldMk cId="16454205" sldId="289"/>
            <ac:spMk id="338" creationId="{9529C530-8853-FAEB-5159-CCEDC4CEC26C}"/>
          </ac:spMkLst>
        </pc:spChg>
        <pc:spChg chg="mod">
          <ac:chgData name="UCHIDA Muneaki" userId="654b8dfa-0bf2-4beb-8bc9-c8d795e32a72" providerId="ADAL" clId="{40BA9CEC-C224-439E-8F4B-74980B0CB1AF}" dt="2024-02-13T09:00:30.268" v="17112" actId="165"/>
          <ac:spMkLst>
            <pc:docMk/>
            <pc:sldMk cId="16454205" sldId="289"/>
            <ac:spMk id="339" creationId="{DBD6D937-7551-C1DE-4900-E503BCB172BD}"/>
          </ac:spMkLst>
        </pc:spChg>
        <pc:spChg chg="mod">
          <ac:chgData name="UCHIDA Muneaki" userId="654b8dfa-0bf2-4beb-8bc9-c8d795e32a72" providerId="ADAL" clId="{40BA9CEC-C224-439E-8F4B-74980B0CB1AF}" dt="2024-02-13T09:00:30.268" v="17112" actId="165"/>
          <ac:spMkLst>
            <pc:docMk/>
            <pc:sldMk cId="16454205" sldId="289"/>
            <ac:spMk id="340" creationId="{891AEEBE-8732-1FE0-8661-34BC75566B56}"/>
          </ac:spMkLst>
        </pc:spChg>
        <pc:spChg chg="mod">
          <ac:chgData name="UCHIDA Muneaki" userId="654b8dfa-0bf2-4beb-8bc9-c8d795e32a72" providerId="ADAL" clId="{40BA9CEC-C224-439E-8F4B-74980B0CB1AF}" dt="2024-02-13T09:00:30.268" v="17112" actId="165"/>
          <ac:spMkLst>
            <pc:docMk/>
            <pc:sldMk cId="16454205" sldId="289"/>
            <ac:spMk id="341" creationId="{C18FDA0F-627E-8461-5C24-02FA6EE52993}"/>
          </ac:spMkLst>
        </pc:spChg>
        <pc:spChg chg="mod">
          <ac:chgData name="UCHIDA Muneaki" userId="654b8dfa-0bf2-4beb-8bc9-c8d795e32a72" providerId="ADAL" clId="{40BA9CEC-C224-439E-8F4B-74980B0CB1AF}" dt="2024-02-13T09:00:30.268" v="17112" actId="165"/>
          <ac:spMkLst>
            <pc:docMk/>
            <pc:sldMk cId="16454205" sldId="289"/>
            <ac:spMk id="342" creationId="{F9E2D42A-B512-9DBB-DE72-8A4C0FB97E34}"/>
          </ac:spMkLst>
        </pc:spChg>
        <pc:spChg chg="mod">
          <ac:chgData name="UCHIDA Muneaki" userId="654b8dfa-0bf2-4beb-8bc9-c8d795e32a72" providerId="ADAL" clId="{40BA9CEC-C224-439E-8F4B-74980B0CB1AF}" dt="2024-02-13T09:00:30.268" v="17112" actId="165"/>
          <ac:spMkLst>
            <pc:docMk/>
            <pc:sldMk cId="16454205" sldId="289"/>
            <ac:spMk id="343" creationId="{92167A51-2DA4-B2AF-E21E-A86D08908805}"/>
          </ac:spMkLst>
        </pc:spChg>
        <pc:spChg chg="mod">
          <ac:chgData name="UCHIDA Muneaki" userId="654b8dfa-0bf2-4beb-8bc9-c8d795e32a72" providerId="ADAL" clId="{40BA9CEC-C224-439E-8F4B-74980B0CB1AF}" dt="2024-02-13T09:00:30.268" v="17112" actId="165"/>
          <ac:spMkLst>
            <pc:docMk/>
            <pc:sldMk cId="16454205" sldId="289"/>
            <ac:spMk id="344" creationId="{F6DA79F6-413C-FB7E-81E6-4BD271EB40F6}"/>
          </ac:spMkLst>
        </pc:spChg>
        <pc:spChg chg="mod">
          <ac:chgData name="UCHIDA Muneaki" userId="654b8dfa-0bf2-4beb-8bc9-c8d795e32a72" providerId="ADAL" clId="{40BA9CEC-C224-439E-8F4B-74980B0CB1AF}" dt="2024-02-13T09:00:30.268" v="17112" actId="165"/>
          <ac:spMkLst>
            <pc:docMk/>
            <pc:sldMk cId="16454205" sldId="289"/>
            <ac:spMk id="345" creationId="{E46757B2-2DC8-C218-1CD2-C5617BD8B9A4}"/>
          </ac:spMkLst>
        </pc:spChg>
        <pc:spChg chg="mod">
          <ac:chgData name="UCHIDA Muneaki" userId="654b8dfa-0bf2-4beb-8bc9-c8d795e32a72" providerId="ADAL" clId="{40BA9CEC-C224-439E-8F4B-74980B0CB1AF}" dt="2024-02-13T09:00:30.268" v="17112" actId="165"/>
          <ac:spMkLst>
            <pc:docMk/>
            <pc:sldMk cId="16454205" sldId="289"/>
            <ac:spMk id="346" creationId="{28BD4238-4375-7B53-3627-9A5BAC4AC0FA}"/>
          </ac:spMkLst>
        </pc:spChg>
        <pc:spChg chg="mod">
          <ac:chgData name="UCHIDA Muneaki" userId="654b8dfa-0bf2-4beb-8bc9-c8d795e32a72" providerId="ADAL" clId="{40BA9CEC-C224-439E-8F4B-74980B0CB1AF}" dt="2024-02-13T09:00:30.268" v="17112" actId="165"/>
          <ac:spMkLst>
            <pc:docMk/>
            <pc:sldMk cId="16454205" sldId="289"/>
            <ac:spMk id="347" creationId="{8993AA2E-9BD3-EC5D-BC5A-FDA72363531E}"/>
          </ac:spMkLst>
        </pc:spChg>
        <pc:spChg chg="mod">
          <ac:chgData name="UCHIDA Muneaki" userId="654b8dfa-0bf2-4beb-8bc9-c8d795e32a72" providerId="ADAL" clId="{40BA9CEC-C224-439E-8F4B-74980B0CB1AF}" dt="2024-02-13T09:00:30.268" v="17112" actId="165"/>
          <ac:spMkLst>
            <pc:docMk/>
            <pc:sldMk cId="16454205" sldId="289"/>
            <ac:spMk id="348" creationId="{4F9E2771-670C-AFA6-2A4D-6FD1352D2865}"/>
          </ac:spMkLst>
        </pc:spChg>
        <pc:spChg chg="mod">
          <ac:chgData name="UCHIDA Muneaki" userId="654b8dfa-0bf2-4beb-8bc9-c8d795e32a72" providerId="ADAL" clId="{40BA9CEC-C224-439E-8F4B-74980B0CB1AF}" dt="2024-02-13T09:00:30.268" v="17112" actId="165"/>
          <ac:spMkLst>
            <pc:docMk/>
            <pc:sldMk cId="16454205" sldId="289"/>
            <ac:spMk id="349" creationId="{FBC76985-7768-FE7D-29E9-3E06A6891E0D}"/>
          </ac:spMkLst>
        </pc:spChg>
        <pc:spChg chg="mod">
          <ac:chgData name="UCHIDA Muneaki" userId="654b8dfa-0bf2-4beb-8bc9-c8d795e32a72" providerId="ADAL" clId="{40BA9CEC-C224-439E-8F4B-74980B0CB1AF}" dt="2024-02-13T09:00:30.268" v="17112" actId="165"/>
          <ac:spMkLst>
            <pc:docMk/>
            <pc:sldMk cId="16454205" sldId="289"/>
            <ac:spMk id="350" creationId="{4EF3F4F7-3F5F-A642-637C-66F433ABD454}"/>
          </ac:spMkLst>
        </pc:spChg>
        <pc:spChg chg="del mod topLvl">
          <ac:chgData name="UCHIDA Muneaki" userId="654b8dfa-0bf2-4beb-8bc9-c8d795e32a72" providerId="ADAL" clId="{40BA9CEC-C224-439E-8F4B-74980B0CB1AF}" dt="2024-02-13T09:06:31.136" v="17344" actId="478"/>
          <ac:spMkLst>
            <pc:docMk/>
            <pc:sldMk cId="16454205" sldId="289"/>
            <ac:spMk id="351" creationId="{52096F27-A01B-5F1E-A291-41123C41D4DA}"/>
          </ac:spMkLst>
        </pc:spChg>
        <pc:spChg chg="del mod topLvl">
          <ac:chgData name="UCHIDA Muneaki" userId="654b8dfa-0bf2-4beb-8bc9-c8d795e32a72" providerId="ADAL" clId="{40BA9CEC-C224-439E-8F4B-74980B0CB1AF}" dt="2024-02-13T09:06:31.136" v="17344" actId="478"/>
          <ac:spMkLst>
            <pc:docMk/>
            <pc:sldMk cId="16454205" sldId="289"/>
            <ac:spMk id="352" creationId="{F2CDF881-79E3-E4FD-DA48-C87C81061E6A}"/>
          </ac:spMkLst>
        </pc:spChg>
        <pc:spChg chg="mod topLvl">
          <ac:chgData name="UCHIDA Muneaki" userId="654b8dfa-0bf2-4beb-8bc9-c8d795e32a72" providerId="ADAL" clId="{40BA9CEC-C224-439E-8F4B-74980B0CB1AF}" dt="2024-02-13T09:03:00.539" v="17276" actId="1076"/>
          <ac:spMkLst>
            <pc:docMk/>
            <pc:sldMk cId="16454205" sldId="289"/>
            <ac:spMk id="353" creationId="{24435C6E-E060-37B9-D0A8-C7F8A44F8645}"/>
          </ac:spMkLst>
        </pc:spChg>
        <pc:spChg chg="mod topLvl">
          <ac:chgData name="UCHIDA Muneaki" userId="654b8dfa-0bf2-4beb-8bc9-c8d795e32a72" providerId="ADAL" clId="{40BA9CEC-C224-439E-8F4B-74980B0CB1AF}" dt="2024-02-13T09:01:34.822" v="17128" actId="1076"/>
          <ac:spMkLst>
            <pc:docMk/>
            <pc:sldMk cId="16454205" sldId="289"/>
            <ac:spMk id="354" creationId="{F7C49317-CD65-C4A5-06F3-6BE6B6C1573C}"/>
          </ac:spMkLst>
        </pc:spChg>
        <pc:spChg chg="mod topLvl">
          <ac:chgData name="UCHIDA Muneaki" userId="654b8dfa-0bf2-4beb-8bc9-c8d795e32a72" providerId="ADAL" clId="{40BA9CEC-C224-439E-8F4B-74980B0CB1AF}" dt="2024-02-13T09:05:50.954" v="17343" actId="1076"/>
          <ac:spMkLst>
            <pc:docMk/>
            <pc:sldMk cId="16454205" sldId="289"/>
            <ac:spMk id="355" creationId="{D17DE2F3-3AC7-8F9C-8C49-24DFCDC0F9E2}"/>
          </ac:spMkLst>
        </pc:spChg>
        <pc:spChg chg="mod topLvl">
          <ac:chgData name="UCHIDA Muneaki" userId="654b8dfa-0bf2-4beb-8bc9-c8d795e32a72" providerId="ADAL" clId="{40BA9CEC-C224-439E-8F4B-74980B0CB1AF}" dt="2024-02-13T09:04:15.103" v="17286" actId="1076"/>
          <ac:spMkLst>
            <pc:docMk/>
            <pc:sldMk cId="16454205" sldId="289"/>
            <ac:spMk id="359" creationId="{880C734C-18BD-1D39-0967-084B161FCD55}"/>
          </ac:spMkLst>
        </pc:spChg>
        <pc:spChg chg="add del mod">
          <ac:chgData name="UCHIDA Muneaki" userId="654b8dfa-0bf2-4beb-8bc9-c8d795e32a72" providerId="ADAL" clId="{40BA9CEC-C224-439E-8F4B-74980B0CB1AF}" dt="2024-02-13T08:59:14.317" v="17023" actId="478"/>
          <ac:spMkLst>
            <pc:docMk/>
            <pc:sldMk cId="16454205" sldId="289"/>
            <ac:spMk id="364" creationId="{F6DC1F54-7E0F-238E-30A5-EAD1EE78CB2D}"/>
          </ac:spMkLst>
        </pc:spChg>
        <pc:spChg chg="add del mod">
          <ac:chgData name="UCHIDA Muneaki" userId="654b8dfa-0bf2-4beb-8bc9-c8d795e32a72" providerId="ADAL" clId="{40BA9CEC-C224-439E-8F4B-74980B0CB1AF}" dt="2024-02-13T08:59:14.317" v="17023" actId="478"/>
          <ac:spMkLst>
            <pc:docMk/>
            <pc:sldMk cId="16454205" sldId="289"/>
            <ac:spMk id="365" creationId="{C92FF1FC-004F-273A-C1B8-BF52F67E6161}"/>
          </ac:spMkLst>
        </pc:spChg>
        <pc:spChg chg="add del mod">
          <ac:chgData name="UCHIDA Muneaki" userId="654b8dfa-0bf2-4beb-8bc9-c8d795e32a72" providerId="ADAL" clId="{40BA9CEC-C224-439E-8F4B-74980B0CB1AF}" dt="2024-02-13T08:59:14.317" v="17023" actId="478"/>
          <ac:spMkLst>
            <pc:docMk/>
            <pc:sldMk cId="16454205" sldId="289"/>
            <ac:spMk id="366" creationId="{574EC6ED-F9E8-2816-EF34-ADAF08D99A94}"/>
          </ac:spMkLst>
        </pc:spChg>
        <pc:spChg chg="add del mod">
          <ac:chgData name="UCHIDA Muneaki" userId="654b8dfa-0bf2-4beb-8bc9-c8d795e32a72" providerId="ADAL" clId="{40BA9CEC-C224-439E-8F4B-74980B0CB1AF}" dt="2024-02-13T08:59:14.317" v="17023" actId="478"/>
          <ac:spMkLst>
            <pc:docMk/>
            <pc:sldMk cId="16454205" sldId="289"/>
            <ac:spMk id="367" creationId="{B6694E29-81EB-4596-B9F2-F1E7BE9558EF}"/>
          </ac:spMkLst>
        </pc:spChg>
        <pc:spChg chg="add del mod">
          <ac:chgData name="UCHIDA Muneaki" userId="654b8dfa-0bf2-4beb-8bc9-c8d795e32a72" providerId="ADAL" clId="{40BA9CEC-C224-439E-8F4B-74980B0CB1AF}" dt="2024-02-13T08:59:14.317" v="17023" actId="478"/>
          <ac:spMkLst>
            <pc:docMk/>
            <pc:sldMk cId="16454205" sldId="289"/>
            <ac:spMk id="368" creationId="{D7F3721C-A439-5326-1078-D0A2BD197498}"/>
          </ac:spMkLst>
        </pc:spChg>
        <pc:spChg chg="add del mod">
          <ac:chgData name="UCHIDA Muneaki" userId="654b8dfa-0bf2-4beb-8bc9-c8d795e32a72" providerId="ADAL" clId="{40BA9CEC-C224-439E-8F4B-74980B0CB1AF}" dt="2024-02-13T08:59:14.317" v="17023" actId="478"/>
          <ac:spMkLst>
            <pc:docMk/>
            <pc:sldMk cId="16454205" sldId="289"/>
            <ac:spMk id="369" creationId="{F539E12E-5D26-D0ED-0574-2FB08CEC283B}"/>
          </ac:spMkLst>
        </pc:spChg>
        <pc:spChg chg="add del mod">
          <ac:chgData name="UCHIDA Muneaki" userId="654b8dfa-0bf2-4beb-8bc9-c8d795e32a72" providerId="ADAL" clId="{40BA9CEC-C224-439E-8F4B-74980B0CB1AF}" dt="2024-02-13T08:59:14.317" v="17023" actId="478"/>
          <ac:spMkLst>
            <pc:docMk/>
            <pc:sldMk cId="16454205" sldId="289"/>
            <ac:spMk id="370" creationId="{BA55D4CD-E31F-C975-5F19-FDE73742891D}"/>
          </ac:spMkLst>
        </pc:spChg>
        <pc:spChg chg="add del mod">
          <ac:chgData name="UCHIDA Muneaki" userId="654b8dfa-0bf2-4beb-8bc9-c8d795e32a72" providerId="ADAL" clId="{40BA9CEC-C224-439E-8F4B-74980B0CB1AF}" dt="2024-02-13T08:59:14.317" v="17023" actId="478"/>
          <ac:spMkLst>
            <pc:docMk/>
            <pc:sldMk cId="16454205" sldId="289"/>
            <ac:spMk id="371" creationId="{2FDBED4A-053B-446D-C261-6CD43EE1D92C}"/>
          </ac:spMkLst>
        </pc:spChg>
        <pc:spChg chg="add del mod">
          <ac:chgData name="UCHIDA Muneaki" userId="654b8dfa-0bf2-4beb-8bc9-c8d795e32a72" providerId="ADAL" clId="{40BA9CEC-C224-439E-8F4B-74980B0CB1AF}" dt="2024-02-13T08:59:14.317" v="17023" actId="478"/>
          <ac:spMkLst>
            <pc:docMk/>
            <pc:sldMk cId="16454205" sldId="289"/>
            <ac:spMk id="372" creationId="{E700B184-4494-9886-AFD6-A5347AF71EE8}"/>
          </ac:spMkLst>
        </pc:spChg>
        <pc:spChg chg="add del mod">
          <ac:chgData name="UCHIDA Muneaki" userId="654b8dfa-0bf2-4beb-8bc9-c8d795e32a72" providerId="ADAL" clId="{40BA9CEC-C224-439E-8F4B-74980B0CB1AF}" dt="2024-02-13T08:59:14.317" v="17023" actId="478"/>
          <ac:spMkLst>
            <pc:docMk/>
            <pc:sldMk cId="16454205" sldId="289"/>
            <ac:spMk id="373" creationId="{F972E7D6-EA40-A8E0-E83D-FCF66D772676}"/>
          </ac:spMkLst>
        </pc:spChg>
        <pc:spChg chg="add del mod">
          <ac:chgData name="UCHIDA Muneaki" userId="654b8dfa-0bf2-4beb-8bc9-c8d795e32a72" providerId="ADAL" clId="{40BA9CEC-C224-439E-8F4B-74980B0CB1AF}" dt="2024-02-13T08:59:14.317" v="17023" actId="478"/>
          <ac:spMkLst>
            <pc:docMk/>
            <pc:sldMk cId="16454205" sldId="289"/>
            <ac:spMk id="374" creationId="{150CA092-31CD-748E-F2CC-28ED345D5241}"/>
          </ac:spMkLst>
        </pc:spChg>
        <pc:spChg chg="add del mod">
          <ac:chgData name="UCHIDA Muneaki" userId="654b8dfa-0bf2-4beb-8bc9-c8d795e32a72" providerId="ADAL" clId="{40BA9CEC-C224-439E-8F4B-74980B0CB1AF}" dt="2024-02-13T08:59:14.317" v="17023" actId="478"/>
          <ac:spMkLst>
            <pc:docMk/>
            <pc:sldMk cId="16454205" sldId="289"/>
            <ac:spMk id="375" creationId="{F0620F21-8B24-BAA7-AAC9-C3B30904D754}"/>
          </ac:spMkLst>
        </pc:spChg>
        <pc:spChg chg="add del mod">
          <ac:chgData name="UCHIDA Muneaki" userId="654b8dfa-0bf2-4beb-8bc9-c8d795e32a72" providerId="ADAL" clId="{40BA9CEC-C224-439E-8F4B-74980B0CB1AF}" dt="2024-02-13T08:59:14.317" v="17023" actId="478"/>
          <ac:spMkLst>
            <pc:docMk/>
            <pc:sldMk cId="16454205" sldId="289"/>
            <ac:spMk id="376" creationId="{16169607-7146-D967-0220-606F92C7C01F}"/>
          </ac:spMkLst>
        </pc:spChg>
        <pc:spChg chg="add del mod">
          <ac:chgData name="UCHIDA Muneaki" userId="654b8dfa-0bf2-4beb-8bc9-c8d795e32a72" providerId="ADAL" clId="{40BA9CEC-C224-439E-8F4B-74980B0CB1AF}" dt="2024-02-13T08:59:14.317" v="17023" actId="478"/>
          <ac:spMkLst>
            <pc:docMk/>
            <pc:sldMk cId="16454205" sldId="289"/>
            <ac:spMk id="377" creationId="{A56F76EA-1A90-902F-AB37-9C753C21BFD1}"/>
          </ac:spMkLst>
        </pc:spChg>
        <pc:spChg chg="add del mod">
          <ac:chgData name="UCHIDA Muneaki" userId="654b8dfa-0bf2-4beb-8bc9-c8d795e32a72" providerId="ADAL" clId="{40BA9CEC-C224-439E-8F4B-74980B0CB1AF}" dt="2024-02-13T08:59:14.317" v="17023" actId="478"/>
          <ac:spMkLst>
            <pc:docMk/>
            <pc:sldMk cId="16454205" sldId="289"/>
            <ac:spMk id="378" creationId="{DE2C05AB-1A34-B3A1-5A1D-56279DA3D6A0}"/>
          </ac:spMkLst>
        </pc:spChg>
        <pc:spChg chg="add del mod">
          <ac:chgData name="UCHIDA Muneaki" userId="654b8dfa-0bf2-4beb-8bc9-c8d795e32a72" providerId="ADAL" clId="{40BA9CEC-C224-439E-8F4B-74980B0CB1AF}" dt="2024-02-13T08:59:14.317" v="17023" actId="478"/>
          <ac:spMkLst>
            <pc:docMk/>
            <pc:sldMk cId="16454205" sldId="289"/>
            <ac:spMk id="379" creationId="{39210812-5CB8-DE2E-BE4C-8FBD31480C37}"/>
          </ac:spMkLst>
        </pc:spChg>
        <pc:spChg chg="add del mod">
          <ac:chgData name="UCHIDA Muneaki" userId="654b8dfa-0bf2-4beb-8bc9-c8d795e32a72" providerId="ADAL" clId="{40BA9CEC-C224-439E-8F4B-74980B0CB1AF}" dt="2024-02-13T08:59:14.317" v="17023" actId="478"/>
          <ac:spMkLst>
            <pc:docMk/>
            <pc:sldMk cId="16454205" sldId="289"/>
            <ac:spMk id="380" creationId="{C03EB9E9-8537-C575-FD17-E4B3B27DB6AB}"/>
          </ac:spMkLst>
        </pc:spChg>
        <pc:spChg chg="add del mod">
          <ac:chgData name="UCHIDA Muneaki" userId="654b8dfa-0bf2-4beb-8bc9-c8d795e32a72" providerId="ADAL" clId="{40BA9CEC-C224-439E-8F4B-74980B0CB1AF}" dt="2024-02-13T08:59:14.317" v="17023" actId="478"/>
          <ac:spMkLst>
            <pc:docMk/>
            <pc:sldMk cId="16454205" sldId="289"/>
            <ac:spMk id="381" creationId="{3DE67A07-5CE5-09A1-9D82-248D0F80F88B}"/>
          </ac:spMkLst>
        </pc:spChg>
        <pc:spChg chg="add del mod">
          <ac:chgData name="UCHIDA Muneaki" userId="654b8dfa-0bf2-4beb-8bc9-c8d795e32a72" providerId="ADAL" clId="{40BA9CEC-C224-439E-8F4B-74980B0CB1AF}" dt="2024-02-13T08:59:14.317" v="17023" actId="478"/>
          <ac:spMkLst>
            <pc:docMk/>
            <pc:sldMk cId="16454205" sldId="289"/>
            <ac:spMk id="382" creationId="{26509F4E-7242-6EDD-3511-810CE2C06C6F}"/>
          </ac:spMkLst>
        </pc:spChg>
        <pc:spChg chg="add del mod">
          <ac:chgData name="UCHIDA Muneaki" userId="654b8dfa-0bf2-4beb-8bc9-c8d795e32a72" providerId="ADAL" clId="{40BA9CEC-C224-439E-8F4B-74980B0CB1AF}" dt="2024-02-13T08:59:14.317" v="17023" actId="478"/>
          <ac:spMkLst>
            <pc:docMk/>
            <pc:sldMk cId="16454205" sldId="289"/>
            <ac:spMk id="383" creationId="{7C268B83-22EF-127E-C456-EC33DED36B48}"/>
          </ac:spMkLst>
        </pc:spChg>
        <pc:spChg chg="add del mod">
          <ac:chgData name="UCHIDA Muneaki" userId="654b8dfa-0bf2-4beb-8bc9-c8d795e32a72" providerId="ADAL" clId="{40BA9CEC-C224-439E-8F4B-74980B0CB1AF}" dt="2024-02-13T08:59:14.317" v="17023" actId="478"/>
          <ac:spMkLst>
            <pc:docMk/>
            <pc:sldMk cId="16454205" sldId="289"/>
            <ac:spMk id="384" creationId="{9FFBF7FD-D608-1FEE-3C64-7370F95A62C9}"/>
          </ac:spMkLst>
        </pc:spChg>
        <pc:spChg chg="add del mod">
          <ac:chgData name="UCHIDA Muneaki" userId="654b8dfa-0bf2-4beb-8bc9-c8d795e32a72" providerId="ADAL" clId="{40BA9CEC-C224-439E-8F4B-74980B0CB1AF}" dt="2024-02-13T08:59:14.317" v="17023" actId="478"/>
          <ac:spMkLst>
            <pc:docMk/>
            <pc:sldMk cId="16454205" sldId="289"/>
            <ac:spMk id="385" creationId="{8F5D23A6-5E84-40C9-F43B-10357EAEF488}"/>
          </ac:spMkLst>
        </pc:spChg>
        <pc:spChg chg="add del mod">
          <ac:chgData name="UCHIDA Muneaki" userId="654b8dfa-0bf2-4beb-8bc9-c8d795e32a72" providerId="ADAL" clId="{40BA9CEC-C224-439E-8F4B-74980B0CB1AF}" dt="2024-02-13T08:59:14.317" v="17023" actId="478"/>
          <ac:spMkLst>
            <pc:docMk/>
            <pc:sldMk cId="16454205" sldId="289"/>
            <ac:spMk id="386" creationId="{3978A4FD-3C73-CCF0-ED97-55B3F96B0C0B}"/>
          </ac:spMkLst>
        </pc:spChg>
        <pc:spChg chg="add del mod">
          <ac:chgData name="UCHIDA Muneaki" userId="654b8dfa-0bf2-4beb-8bc9-c8d795e32a72" providerId="ADAL" clId="{40BA9CEC-C224-439E-8F4B-74980B0CB1AF}" dt="2024-02-13T08:59:14.317" v="17023" actId="478"/>
          <ac:spMkLst>
            <pc:docMk/>
            <pc:sldMk cId="16454205" sldId="289"/>
            <ac:spMk id="387" creationId="{A73A92E8-0C7F-D223-D04E-F8C9CB3BDA10}"/>
          </ac:spMkLst>
        </pc:spChg>
        <pc:spChg chg="add mod">
          <ac:chgData name="UCHIDA Muneaki" userId="654b8dfa-0bf2-4beb-8bc9-c8d795e32a72" providerId="ADAL" clId="{40BA9CEC-C224-439E-8F4B-74980B0CB1AF}" dt="2024-02-13T08:59:15.921" v="17024"/>
          <ac:spMkLst>
            <pc:docMk/>
            <pc:sldMk cId="16454205" sldId="289"/>
            <ac:spMk id="388" creationId="{7B0689B3-10DE-3354-5D00-CC7B966EFB8A}"/>
          </ac:spMkLst>
        </pc:spChg>
        <pc:spChg chg="add mod">
          <ac:chgData name="UCHIDA Muneaki" userId="654b8dfa-0bf2-4beb-8bc9-c8d795e32a72" providerId="ADAL" clId="{40BA9CEC-C224-439E-8F4B-74980B0CB1AF}" dt="2024-02-13T09:01:46.621" v="17130" actId="1076"/>
          <ac:spMkLst>
            <pc:docMk/>
            <pc:sldMk cId="16454205" sldId="289"/>
            <ac:spMk id="389" creationId="{E444E0DF-06DE-EF5F-8FBA-81D4C4764770}"/>
          </ac:spMkLst>
        </pc:spChg>
        <pc:spChg chg="add mod">
          <ac:chgData name="UCHIDA Muneaki" userId="654b8dfa-0bf2-4beb-8bc9-c8d795e32a72" providerId="ADAL" clId="{40BA9CEC-C224-439E-8F4B-74980B0CB1AF}" dt="2024-02-13T08:59:15.921" v="17024"/>
          <ac:spMkLst>
            <pc:docMk/>
            <pc:sldMk cId="16454205" sldId="289"/>
            <ac:spMk id="390" creationId="{4E6657EF-9183-036B-9B55-6F031DDB1289}"/>
          </ac:spMkLst>
        </pc:spChg>
        <pc:spChg chg="add mod">
          <ac:chgData name="UCHIDA Muneaki" userId="654b8dfa-0bf2-4beb-8bc9-c8d795e32a72" providerId="ADAL" clId="{40BA9CEC-C224-439E-8F4B-74980B0CB1AF}" dt="2024-02-13T08:59:15.921" v="17024"/>
          <ac:spMkLst>
            <pc:docMk/>
            <pc:sldMk cId="16454205" sldId="289"/>
            <ac:spMk id="391" creationId="{75DDA69D-7864-B3F9-8893-DEFA7441666A}"/>
          </ac:spMkLst>
        </pc:spChg>
        <pc:spChg chg="add mod">
          <ac:chgData name="UCHIDA Muneaki" userId="654b8dfa-0bf2-4beb-8bc9-c8d795e32a72" providerId="ADAL" clId="{40BA9CEC-C224-439E-8F4B-74980B0CB1AF}" dt="2024-02-13T08:59:15.921" v="17024"/>
          <ac:spMkLst>
            <pc:docMk/>
            <pc:sldMk cId="16454205" sldId="289"/>
            <ac:spMk id="392" creationId="{6E5EC0B4-CCAE-9C5B-0FAD-617BCFA9455D}"/>
          </ac:spMkLst>
        </pc:spChg>
        <pc:spChg chg="add mod">
          <ac:chgData name="UCHIDA Muneaki" userId="654b8dfa-0bf2-4beb-8bc9-c8d795e32a72" providerId="ADAL" clId="{40BA9CEC-C224-439E-8F4B-74980B0CB1AF}" dt="2024-02-13T08:59:15.921" v="17024"/>
          <ac:spMkLst>
            <pc:docMk/>
            <pc:sldMk cId="16454205" sldId="289"/>
            <ac:spMk id="393" creationId="{B370745A-97B3-113B-CFE7-B7B717E80435}"/>
          </ac:spMkLst>
        </pc:spChg>
        <pc:spChg chg="add mod">
          <ac:chgData name="UCHIDA Muneaki" userId="654b8dfa-0bf2-4beb-8bc9-c8d795e32a72" providerId="ADAL" clId="{40BA9CEC-C224-439E-8F4B-74980B0CB1AF}" dt="2024-02-13T08:59:15.921" v="17024"/>
          <ac:spMkLst>
            <pc:docMk/>
            <pc:sldMk cId="16454205" sldId="289"/>
            <ac:spMk id="394" creationId="{EADEAF39-6C41-E623-B484-96B66280C368}"/>
          </ac:spMkLst>
        </pc:spChg>
        <pc:spChg chg="add mod">
          <ac:chgData name="UCHIDA Muneaki" userId="654b8dfa-0bf2-4beb-8bc9-c8d795e32a72" providerId="ADAL" clId="{40BA9CEC-C224-439E-8F4B-74980B0CB1AF}" dt="2024-02-13T08:59:15.921" v="17024"/>
          <ac:spMkLst>
            <pc:docMk/>
            <pc:sldMk cId="16454205" sldId="289"/>
            <ac:spMk id="395" creationId="{6DA5A5FC-DDCB-D6F2-7D6C-985A61176200}"/>
          </ac:spMkLst>
        </pc:spChg>
        <pc:spChg chg="add mod">
          <ac:chgData name="UCHIDA Muneaki" userId="654b8dfa-0bf2-4beb-8bc9-c8d795e32a72" providerId="ADAL" clId="{40BA9CEC-C224-439E-8F4B-74980B0CB1AF}" dt="2024-02-13T08:59:15.921" v="17024"/>
          <ac:spMkLst>
            <pc:docMk/>
            <pc:sldMk cId="16454205" sldId="289"/>
            <ac:spMk id="396" creationId="{82819430-B4B6-CF89-AD6E-59E5ACC22138}"/>
          </ac:spMkLst>
        </pc:spChg>
        <pc:spChg chg="add mod">
          <ac:chgData name="UCHIDA Muneaki" userId="654b8dfa-0bf2-4beb-8bc9-c8d795e32a72" providerId="ADAL" clId="{40BA9CEC-C224-439E-8F4B-74980B0CB1AF}" dt="2024-02-13T08:59:15.921" v="17024"/>
          <ac:spMkLst>
            <pc:docMk/>
            <pc:sldMk cId="16454205" sldId="289"/>
            <ac:spMk id="397" creationId="{39E66EF5-2A75-B0F7-28E8-8D051724DAC5}"/>
          </ac:spMkLst>
        </pc:spChg>
        <pc:spChg chg="add mod">
          <ac:chgData name="UCHIDA Muneaki" userId="654b8dfa-0bf2-4beb-8bc9-c8d795e32a72" providerId="ADAL" clId="{40BA9CEC-C224-439E-8F4B-74980B0CB1AF}" dt="2024-02-13T08:59:15.921" v="17024"/>
          <ac:spMkLst>
            <pc:docMk/>
            <pc:sldMk cId="16454205" sldId="289"/>
            <ac:spMk id="398" creationId="{F6D37E17-41AB-585E-D6E8-47A226236085}"/>
          </ac:spMkLst>
        </pc:spChg>
        <pc:spChg chg="add mod">
          <ac:chgData name="UCHIDA Muneaki" userId="654b8dfa-0bf2-4beb-8bc9-c8d795e32a72" providerId="ADAL" clId="{40BA9CEC-C224-439E-8F4B-74980B0CB1AF}" dt="2024-02-13T08:59:15.921" v="17024"/>
          <ac:spMkLst>
            <pc:docMk/>
            <pc:sldMk cId="16454205" sldId="289"/>
            <ac:spMk id="399" creationId="{82FBDF45-588C-BACE-D23D-8C5579CAED38}"/>
          </ac:spMkLst>
        </pc:spChg>
        <pc:spChg chg="add mod">
          <ac:chgData name="UCHIDA Muneaki" userId="654b8dfa-0bf2-4beb-8bc9-c8d795e32a72" providerId="ADAL" clId="{40BA9CEC-C224-439E-8F4B-74980B0CB1AF}" dt="2024-02-13T08:59:15.921" v="17024"/>
          <ac:spMkLst>
            <pc:docMk/>
            <pc:sldMk cId="16454205" sldId="289"/>
            <ac:spMk id="400" creationId="{FF673E03-D35B-BEE5-4E88-088BF3C50B7A}"/>
          </ac:spMkLst>
        </pc:spChg>
        <pc:spChg chg="add mod">
          <ac:chgData name="UCHIDA Muneaki" userId="654b8dfa-0bf2-4beb-8bc9-c8d795e32a72" providerId="ADAL" clId="{40BA9CEC-C224-439E-8F4B-74980B0CB1AF}" dt="2024-02-13T08:59:15.921" v="17024"/>
          <ac:spMkLst>
            <pc:docMk/>
            <pc:sldMk cId="16454205" sldId="289"/>
            <ac:spMk id="401" creationId="{C30719D8-BA43-AABE-B944-F8D48A2C2681}"/>
          </ac:spMkLst>
        </pc:spChg>
        <pc:spChg chg="add mod">
          <ac:chgData name="UCHIDA Muneaki" userId="654b8dfa-0bf2-4beb-8bc9-c8d795e32a72" providerId="ADAL" clId="{40BA9CEC-C224-439E-8F4B-74980B0CB1AF}" dt="2024-02-13T08:59:15.921" v="17024"/>
          <ac:spMkLst>
            <pc:docMk/>
            <pc:sldMk cId="16454205" sldId="289"/>
            <ac:spMk id="402" creationId="{21226988-4E9C-0628-5D3B-A1B7F4743C55}"/>
          </ac:spMkLst>
        </pc:spChg>
        <pc:spChg chg="add mod">
          <ac:chgData name="UCHIDA Muneaki" userId="654b8dfa-0bf2-4beb-8bc9-c8d795e32a72" providerId="ADAL" clId="{40BA9CEC-C224-439E-8F4B-74980B0CB1AF}" dt="2024-02-13T08:59:15.921" v="17024"/>
          <ac:spMkLst>
            <pc:docMk/>
            <pc:sldMk cId="16454205" sldId="289"/>
            <ac:spMk id="403" creationId="{1027162F-9C5A-7685-BEB2-95692F5B1C1C}"/>
          </ac:spMkLst>
        </pc:spChg>
        <pc:spChg chg="add mod">
          <ac:chgData name="UCHIDA Muneaki" userId="654b8dfa-0bf2-4beb-8bc9-c8d795e32a72" providerId="ADAL" clId="{40BA9CEC-C224-439E-8F4B-74980B0CB1AF}" dt="2024-02-13T08:59:15.921" v="17024"/>
          <ac:spMkLst>
            <pc:docMk/>
            <pc:sldMk cId="16454205" sldId="289"/>
            <ac:spMk id="404" creationId="{9BFA579A-BC24-90BE-D6E2-1785EF855228}"/>
          </ac:spMkLst>
        </pc:spChg>
        <pc:spChg chg="add mod">
          <ac:chgData name="UCHIDA Muneaki" userId="654b8dfa-0bf2-4beb-8bc9-c8d795e32a72" providerId="ADAL" clId="{40BA9CEC-C224-439E-8F4B-74980B0CB1AF}" dt="2024-02-13T08:59:15.921" v="17024"/>
          <ac:spMkLst>
            <pc:docMk/>
            <pc:sldMk cId="16454205" sldId="289"/>
            <ac:spMk id="405" creationId="{B113665C-8478-7F58-3F82-FB0E85CE117F}"/>
          </ac:spMkLst>
        </pc:spChg>
        <pc:spChg chg="add mod">
          <ac:chgData name="UCHIDA Muneaki" userId="654b8dfa-0bf2-4beb-8bc9-c8d795e32a72" providerId="ADAL" clId="{40BA9CEC-C224-439E-8F4B-74980B0CB1AF}" dt="2024-02-13T08:59:15.921" v="17024"/>
          <ac:spMkLst>
            <pc:docMk/>
            <pc:sldMk cId="16454205" sldId="289"/>
            <ac:spMk id="406" creationId="{CF372669-09E2-3D3B-4892-D5C6EBF8244B}"/>
          </ac:spMkLst>
        </pc:spChg>
        <pc:spChg chg="add mod">
          <ac:chgData name="UCHIDA Muneaki" userId="654b8dfa-0bf2-4beb-8bc9-c8d795e32a72" providerId="ADAL" clId="{40BA9CEC-C224-439E-8F4B-74980B0CB1AF}" dt="2024-02-13T08:59:15.921" v="17024"/>
          <ac:spMkLst>
            <pc:docMk/>
            <pc:sldMk cId="16454205" sldId="289"/>
            <ac:spMk id="407" creationId="{D671D7B0-DAF8-8A4D-15D6-AE4D01E3FEC0}"/>
          </ac:spMkLst>
        </pc:spChg>
        <pc:spChg chg="add mod">
          <ac:chgData name="UCHIDA Muneaki" userId="654b8dfa-0bf2-4beb-8bc9-c8d795e32a72" providerId="ADAL" clId="{40BA9CEC-C224-439E-8F4B-74980B0CB1AF}" dt="2024-02-13T08:59:15.921" v="17024"/>
          <ac:spMkLst>
            <pc:docMk/>
            <pc:sldMk cId="16454205" sldId="289"/>
            <ac:spMk id="408" creationId="{A5795086-A54F-DD8F-8393-DE49AA233AB9}"/>
          </ac:spMkLst>
        </pc:spChg>
        <pc:spChg chg="add mod">
          <ac:chgData name="UCHIDA Muneaki" userId="654b8dfa-0bf2-4beb-8bc9-c8d795e32a72" providerId="ADAL" clId="{40BA9CEC-C224-439E-8F4B-74980B0CB1AF}" dt="2024-02-13T08:59:15.921" v="17024"/>
          <ac:spMkLst>
            <pc:docMk/>
            <pc:sldMk cId="16454205" sldId="289"/>
            <ac:spMk id="409" creationId="{96E528AA-6172-9653-5A68-D8D016684E43}"/>
          </ac:spMkLst>
        </pc:spChg>
        <pc:spChg chg="add mod">
          <ac:chgData name="UCHIDA Muneaki" userId="654b8dfa-0bf2-4beb-8bc9-c8d795e32a72" providerId="ADAL" clId="{40BA9CEC-C224-439E-8F4B-74980B0CB1AF}" dt="2024-02-13T08:59:15.921" v="17024"/>
          <ac:spMkLst>
            <pc:docMk/>
            <pc:sldMk cId="16454205" sldId="289"/>
            <ac:spMk id="410" creationId="{AA80CE6E-DD32-CE60-3E69-AC3ADDC495C2}"/>
          </ac:spMkLst>
        </pc:spChg>
        <pc:spChg chg="add mod">
          <ac:chgData name="UCHIDA Muneaki" userId="654b8dfa-0bf2-4beb-8bc9-c8d795e32a72" providerId="ADAL" clId="{40BA9CEC-C224-439E-8F4B-74980B0CB1AF}" dt="2024-02-13T08:59:15.921" v="17024"/>
          <ac:spMkLst>
            <pc:docMk/>
            <pc:sldMk cId="16454205" sldId="289"/>
            <ac:spMk id="411" creationId="{F0D5E2D3-BAC1-1803-6AD0-AC85BC9690DC}"/>
          </ac:spMkLst>
        </pc:spChg>
        <pc:spChg chg="add mod">
          <ac:chgData name="UCHIDA Muneaki" userId="654b8dfa-0bf2-4beb-8bc9-c8d795e32a72" providerId="ADAL" clId="{40BA9CEC-C224-439E-8F4B-74980B0CB1AF}" dt="2024-02-13T08:59:15.921" v="17024"/>
          <ac:spMkLst>
            <pc:docMk/>
            <pc:sldMk cId="16454205" sldId="289"/>
            <ac:spMk id="412" creationId="{BC20994D-41AA-47A1-F276-10C2EF68A0A1}"/>
          </ac:spMkLst>
        </pc:spChg>
        <pc:spChg chg="add mod">
          <ac:chgData name="UCHIDA Muneaki" userId="654b8dfa-0bf2-4beb-8bc9-c8d795e32a72" providerId="ADAL" clId="{40BA9CEC-C224-439E-8F4B-74980B0CB1AF}" dt="2024-02-13T08:59:15.921" v="17024"/>
          <ac:spMkLst>
            <pc:docMk/>
            <pc:sldMk cId="16454205" sldId="289"/>
            <ac:spMk id="413" creationId="{B09BD6F9-7D54-678D-D3DE-FD53BBCBBBAD}"/>
          </ac:spMkLst>
        </pc:spChg>
        <pc:spChg chg="add mod">
          <ac:chgData name="UCHIDA Muneaki" userId="654b8dfa-0bf2-4beb-8bc9-c8d795e32a72" providerId="ADAL" clId="{40BA9CEC-C224-439E-8F4B-74980B0CB1AF}" dt="2024-02-13T08:59:15.921" v="17024"/>
          <ac:spMkLst>
            <pc:docMk/>
            <pc:sldMk cId="16454205" sldId="289"/>
            <ac:spMk id="414" creationId="{65C7AC0B-799E-4E34-CE9E-9BF7F7665343}"/>
          </ac:spMkLst>
        </pc:spChg>
        <pc:spChg chg="add mod">
          <ac:chgData name="UCHIDA Muneaki" userId="654b8dfa-0bf2-4beb-8bc9-c8d795e32a72" providerId="ADAL" clId="{40BA9CEC-C224-439E-8F4B-74980B0CB1AF}" dt="2024-02-13T08:59:15.921" v="17024"/>
          <ac:spMkLst>
            <pc:docMk/>
            <pc:sldMk cId="16454205" sldId="289"/>
            <ac:spMk id="415" creationId="{232FB85A-C751-FC6E-68DE-3D49614BFB60}"/>
          </ac:spMkLst>
        </pc:spChg>
        <pc:spChg chg="add mod">
          <ac:chgData name="UCHIDA Muneaki" userId="654b8dfa-0bf2-4beb-8bc9-c8d795e32a72" providerId="ADAL" clId="{40BA9CEC-C224-439E-8F4B-74980B0CB1AF}" dt="2024-02-13T08:59:15.921" v="17024"/>
          <ac:spMkLst>
            <pc:docMk/>
            <pc:sldMk cId="16454205" sldId="289"/>
            <ac:spMk id="416" creationId="{891AA7F3-4E10-CA77-4E7C-64A5E3BD2D28}"/>
          </ac:spMkLst>
        </pc:spChg>
        <pc:spChg chg="add mod">
          <ac:chgData name="UCHIDA Muneaki" userId="654b8dfa-0bf2-4beb-8bc9-c8d795e32a72" providerId="ADAL" clId="{40BA9CEC-C224-439E-8F4B-74980B0CB1AF}" dt="2024-02-13T08:59:15.921" v="17024"/>
          <ac:spMkLst>
            <pc:docMk/>
            <pc:sldMk cId="16454205" sldId="289"/>
            <ac:spMk id="417" creationId="{AE23304C-A37A-1768-6853-C9097E546165}"/>
          </ac:spMkLst>
        </pc:spChg>
        <pc:spChg chg="add mod">
          <ac:chgData name="UCHIDA Muneaki" userId="654b8dfa-0bf2-4beb-8bc9-c8d795e32a72" providerId="ADAL" clId="{40BA9CEC-C224-439E-8F4B-74980B0CB1AF}" dt="2024-02-13T08:59:15.921" v="17024"/>
          <ac:spMkLst>
            <pc:docMk/>
            <pc:sldMk cId="16454205" sldId="289"/>
            <ac:spMk id="418" creationId="{50839112-C379-ECDD-5285-5E9094E23959}"/>
          </ac:spMkLst>
        </pc:spChg>
        <pc:spChg chg="add mod">
          <ac:chgData name="UCHIDA Muneaki" userId="654b8dfa-0bf2-4beb-8bc9-c8d795e32a72" providerId="ADAL" clId="{40BA9CEC-C224-439E-8F4B-74980B0CB1AF}" dt="2024-02-13T08:59:15.921" v="17024"/>
          <ac:spMkLst>
            <pc:docMk/>
            <pc:sldMk cId="16454205" sldId="289"/>
            <ac:spMk id="419" creationId="{622601D8-A800-5C00-E3BB-79B0FDEB301A}"/>
          </ac:spMkLst>
        </pc:spChg>
        <pc:spChg chg="add mod">
          <ac:chgData name="UCHIDA Muneaki" userId="654b8dfa-0bf2-4beb-8bc9-c8d795e32a72" providerId="ADAL" clId="{40BA9CEC-C224-439E-8F4B-74980B0CB1AF}" dt="2024-02-13T08:59:15.921" v="17024"/>
          <ac:spMkLst>
            <pc:docMk/>
            <pc:sldMk cId="16454205" sldId="289"/>
            <ac:spMk id="420" creationId="{CF2B0253-ADB2-9340-20BE-BF060B6F79F6}"/>
          </ac:spMkLst>
        </pc:spChg>
        <pc:spChg chg="add mod">
          <ac:chgData name="UCHIDA Muneaki" userId="654b8dfa-0bf2-4beb-8bc9-c8d795e32a72" providerId="ADAL" clId="{40BA9CEC-C224-439E-8F4B-74980B0CB1AF}" dt="2024-02-13T08:59:15.921" v="17024"/>
          <ac:spMkLst>
            <pc:docMk/>
            <pc:sldMk cId="16454205" sldId="289"/>
            <ac:spMk id="421" creationId="{6E3E2FC8-C46A-4B17-EAC4-6EE4A84BAEA8}"/>
          </ac:spMkLst>
        </pc:spChg>
        <pc:spChg chg="add mod">
          <ac:chgData name="UCHIDA Muneaki" userId="654b8dfa-0bf2-4beb-8bc9-c8d795e32a72" providerId="ADAL" clId="{40BA9CEC-C224-439E-8F4B-74980B0CB1AF}" dt="2024-02-13T08:59:15.921" v="17024"/>
          <ac:spMkLst>
            <pc:docMk/>
            <pc:sldMk cId="16454205" sldId="289"/>
            <ac:spMk id="422" creationId="{5C9A2066-0D3D-B865-8E85-CE52D998DFC0}"/>
          </ac:spMkLst>
        </pc:spChg>
        <pc:spChg chg="add mod">
          <ac:chgData name="UCHIDA Muneaki" userId="654b8dfa-0bf2-4beb-8bc9-c8d795e32a72" providerId="ADAL" clId="{40BA9CEC-C224-439E-8F4B-74980B0CB1AF}" dt="2024-02-13T08:59:15.921" v="17024"/>
          <ac:spMkLst>
            <pc:docMk/>
            <pc:sldMk cId="16454205" sldId="289"/>
            <ac:spMk id="423" creationId="{BED1E487-8F87-E084-0925-FA0A7B970468}"/>
          </ac:spMkLst>
        </pc:spChg>
        <pc:spChg chg="add mod">
          <ac:chgData name="UCHIDA Muneaki" userId="654b8dfa-0bf2-4beb-8bc9-c8d795e32a72" providerId="ADAL" clId="{40BA9CEC-C224-439E-8F4B-74980B0CB1AF}" dt="2024-02-13T08:59:15.921" v="17024"/>
          <ac:spMkLst>
            <pc:docMk/>
            <pc:sldMk cId="16454205" sldId="289"/>
            <ac:spMk id="424" creationId="{C238409D-339F-59DA-6A9B-7B49353584FA}"/>
          </ac:spMkLst>
        </pc:spChg>
        <pc:spChg chg="add mod">
          <ac:chgData name="UCHIDA Muneaki" userId="654b8dfa-0bf2-4beb-8bc9-c8d795e32a72" providerId="ADAL" clId="{40BA9CEC-C224-439E-8F4B-74980B0CB1AF}" dt="2024-02-13T08:59:15.921" v="17024"/>
          <ac:spMkLst>
            <pc:docMk/>
            <pc:sldMk cId="16454205" sldId="289"/>
            <ac:spMk id="425" creationId="{56EE90AC-85BC-B68A-3B6D-EE6B696719D8}"/>
          </ac:spMkLst>
        </pc:spChg>
        <pc:spChg chg="add mod">
          <ac:chgData name="UCHIDA Muneaki" userId="654b8dfa-0bf2-4beb-8bc9-c8d795e32a72" providerId="ADAL" clId="{40BA9CEC-C224-439E-8F4B-74980B0CB1AF}" dt="2024-02-13T08:59:15.921" v="17024"/>
          <ac:spMkLst>
            <pc:docMk/>
            <pc:sldMk cId="16454205" sldId="289"/>
            <ac:spMk id="426" creationId="{47BF8104-80A8-737F-4595-813A964B6B3E}"/>
          </ac:spMkLst>
        </pc:spChg>
        <pc:spChg chg="add mod">
          <ac:chgData name="UCHIDA Muneaki" userId="654b8dfa-0bf2-4beb-8bc9-c8d795e32a72" providerId="ADAL" clId="{40BA9CEC-C224-439E-8F4B-74980B0CB1AF}" dt="2024-02-13T08:59:15.921" v="17024"/>
          <ac:spMkLst>
            <pc:docMk/>
            <pc:sldMk cId="16454205" sldId="289"/>
            <ac:spMk id="427" creationId="{61B0B89C-28DB-45FA-5005-3C6400284E72}"/>
          </ac:spMkLst>
        </pc:spChg>
        <pc:spChg chg="add mod">
          <ac:chgData name="UCHIDA Muneaki" userId="654b8dfa-0bf2-4beb-8bc9-c8d795e32a72" providerId="ADAL" clId="{40BA9CEC-C224-439E-8F4B-74980B0CB1AF}" dt="2024-02-13T08:59:15.921" v="17024"/>
          <ac:spMkLst>
            <pc:docMk/>
            <pc:sldMk cId="16454205" sldId="289"/>
            <ac:spMk id="428" creationId="{C6E3319E-CF12-3802-BA8C-AABEC6D45390}"/>
          </ac:spMkLst>
        </pc:spChg>
        <pc:grpChg chg="del mod topLvl">
          <ac:chgData name="UCHIDA Muneaki" userId="654b8dfa-0bf2-4beb-8bc9-c8d795e32a72" providerId="ADAL" clId="{40BA9CEC-C224-439E-8F4B-74980B0CB1AF}" dt="2024-02-13T09:00:25.711" v="17110" actId="165"/>
          <ac:grpSpMkLst>
            <pc:docMk/>
            <pc:sldMk cId="16454205" sldId="289"/>
            <ac:grpSpMk id="227" creationId="{433D1972-08D6-1E86-9AF6-0E4C31B2320E}"/>
          </ac:grpSpMkLst>
        </pc:grpChg>
        <pc:grpChg chg="del mod topLvl">
          <ac:chgData name="UCHIDA Muneaki" userId="654b8dfa-0bf2-4beb-8bc9-c8d795e32a72" providerId="ADAL" clId="{40BA9CEC-C224-439E-8F4B-74980B0CB1AF}" dt="2024-02-13T09:00:30.268" v="17112" actId="165"/>
          <ac:grpSpMkLst>
            <pc:docMk/>
            <pc:sldMk cId="16454205" sldId="289"/>
            <ac:grpSpMk id="228" creationId="{8A7E6001-D368-C237-FB3F-838AE404B7D4}"/>
          </ac:grpSpMkLst>
        </pc:grpChg>
        <pc:grpChg chg="del mod topLvl">
          <ac:chgData name="UCHIDA Muneaki" userId="654b8dfa-0bf2-4beb-8bc9-c8d795e32a72" providerId="ADAL" clId="{40BA9CEC-C224-439E-8F4B-74980B0CB1AF}" dt="2024-02-13T09:00:30.268" v="17112" actId="165"/>
          <ac:grpSpMkLst>
            <pc:docMk/>
            <pc:sldMk cId="16454205" sldId="289"/>
            <ac:grpSpMk id="229" creationId="{DFB286F4-0C14-24D9-9FC1-3EBFB063322B}"/>
          </ac:grpSpMkLst>
        </pc:grpChg>
        <pc:grpChg chg="del mod topLvl">
          <ac:chgData name="UCHIDA Muneaki" userId="654b8dfa-0bf2-4beb-8bc9-c8d795e32a72" providerId="ADAL" clId="{40BA9CEC-C224-439E-8F4B-74980B0CB1AF}" dt="2024-02-13T09:06:31.136" v="17344" actId="478"/>
          <ac:grpSpMkLst>
            <pc:docMk/>
            <pc:sldMk cId="16454205" sldId="289"/>
            <ac:grpSpMk id="231" creationId="{2723B830-2952-72B4-62B5-5BCD9DB6C3C7}"/>
          </ac:grpSpMkLst>
        </pc:grpChg>
        <pc:grpChg chg="del mod topLvl">
          <ac:chgData name="UCHIDA Muneaki" userId="654b8dfa-0bf2-4beb-8bc9-c8d795e32a72" providerId="ADAL" clId="{40BA9CEC-C224-439E-8F4B-74980B0CB1AF}" dt="2024-02-13T09:00:20.810" v="17108" actId="165"/>
          <ac:grpSpMkLst>
            <pc:docMk/>
            <pc:sldMk cId="16454205" sldId="289"/>
            <ac:grpSpMk id="358" creationId="{24CC28FE-4600-1C98-C31A-1D5ACD6A1FC4}"/>
          </ac:grpSpMkLst>
        </pc:grpChg>
        <pc:grpChg chg="del">
          <ac:chgData name="UCHIDA Muneaki" userId="654b8dfa-0bf2-4beb-8bc9-c8d795e32a72" providerId="ADAL" clId="{40BA9CEC-C224-439E-8F4B-74980B0CB1AF}" dt="2024-02-13T08:59:07.521" v="17021" actId="478"/>
          <ac:grpSpMkLst>
            <pc:docMk/>
            <pc:sldMk cId="16454205" sldId="289"/>
            <ac:grpSpMk id="360" creationId="{68FB6D86-3988-C55B-06E3-BEFE4746B2E3}"/>
          </ac:grpSpMkLst>
        </pc:grpChg>
        <pc:grpChg chg="del">
          <ac:chgData name="UCHIDA Muneaki" userId="654b8dfa-0bf2-4beb-8bc9-c8d795e32a72" providerId="ADAL" clId="{40BA9CEC-C224-439E-8F4B-74980B0CB1AF}" dt="2024-02-13T08:59:06.595" v="17020" actId="478"/>
          <ac:grpSpMkLst>
            <pc:docMk/>
            <pc:sldMk cId="16454205" sldId="289"/>
            <ac:grpSpMk id="361" creationId="{4E47027E-62A9-3A6E-B1A5-315CAB38E663}"/>
          </ac:grpSpMkLst>
        </pc:grpChg>
        <pc:grpChg chg="del mod">
          <ac:chgData name="UCHIDA Muneaki" userId="654b8dfa-0bf2-4beb-8bc9-c8d795e32a72" providerId="ADAL" clId="{40BA9CEC-C224-439E-8F4B-74980B0CB1AF}" dt="2024-02-13T09:00:16.398" v="17106" actId="165"/>
          <ac:grpSpMkLst>
            <pc:docMk/>
            <pc:sldMk cId="16454205" sldId="289"/>
            <ac:grpSpMk id="362" creationId="{32A71759-C446-FAD1-A6E5-2FD31E555D17}"/>
          </ac:grpSpMkLst>
        </pc:grpChg>
      </pc:sldChg>
      <pc:sldChg chg="addSp delSp modSp mod delAnim modAnim modNotes modNotesTx">
        <pc:chgData name="UCHIDA Muneaki" userId="654b8dfa-0bf2-4beb-8bc9-c8d795e32a72" providerId="ADAL" clId="{40BA9CEC-C224-439E-8F4B-74980B0CB1AF}" dt="2024-02-13T09:15:32.388" v="17667" actId="478"/>
        <pc:sldMkLst>
          <pc:docMk/>
          <pc:sldMk cId="2649125282" sldId="290"/>
        </pc:sldMkLst>
        <pc:spChg chg="add mod">
          <ac:chgData name="UCHIDA Muneaki" userId="654b8dfa-0bf2-4beb-8bc9-c8d795e32a72" providerId="ADAL" clId="{40BA9CEC-C224-439E-8F4B-74980B0CB1AF}" dt="2024-02-13T09:09:31.222" v="17379"/>
          <ac:spMkLst>
            <pc:docMk/>
            <pc:sldMk cId="2649125282" sldId="290"/>
            <ac:spMk id="197" creationId="{5832E211-7B4D-225B-0D7F-B096A5B95372}"/>
          </ac:spMkLst>
        </pc:spChg>
        <pc:spChg chg="add mod">
          <ac:chgData name="UCHIDA Muneaki" userId="654b8dfa-0bf2-4beb-8bc9-c8d795e32a72" providerId="ADAL" clId="{40BA9CEC-C224-439E-8F4B-74980B0CB1AF}" dt="2024-02-13T09:09:31.222" v="17379"/>
          <ac:spMkLst>
            <pc:docMk/>
            <pc:sldMk cId="2649125282" sldId="290"/>
            <ac:spMk id="244" creationId="{7160193B-0EC9-22C2-4319-4A994731DB84}"/>
          </ac:spMkLst>
        </pc:spChg>
        <pc:spChg chg="add mod">
          <ac:chgData name="UCHIDA Muneaki" userId="654b8dfa-0bf2-4beb-8bc9-c8d795e32a72" providerId="ADAL" clId="{40BA9CEC-C224-439E-8F4B-74980B0CB1AF}" dt="2024-02-13T09:09:31.222" v="17379"/>
          <ac:spMkLst>
            <pc:docMk/>
            <pc:sldMk cId="2649125282" sldId="290"/>
            <ac:spMk id="245" creationId="{6632D896-F26A-52C0-0844-9D37BC627E1D}"/>
          </ac:spMkLst>
        </pc:spChg>
        <pc:spChg chg="add mod">
          <ac:chgData name="UCHIDA Muneaki" userId="654b8dfa-0bf2-4beb-8bc9-c8d795e32a72" providerId="ADAL" clId="{40BA9CEC-C224-439E-8F4B-74980B0CB1AF}" dt="2024-02-13T09:09:31.222" v="17379"/>
          <ac:spMkLst>
            <pc:docMk/>
            <pc:sldMk cId="2649125282" sldId="290"/>
            <ac:spMk id="246" creationId="{95F6CC7D-4A3F-6B71-B0AB-800FE7A2456F}"/>
          </ac:spMkLst>
        </pc:spChg>
        <pc:spChg chg="add mod">
          <ac:chgData name="UCHIDA Muneaki" userId="654b8dfa-0bf2-4beb-8bc9-c8d795e32a72" providerId="ADAL" clId="{40BA9CEC-C224-439E-8F4B-74980B0CB1AF}" dt="2024-02-13T09:09:31.222" v="17379"/>
          <ac:spMkLst>
            <pc:docMk/>
            <pc:sldMk cId="2649125282" sldId="290"/>
            <ac:spMk id="247" creationId="{28197B45-54C8-3509-D4FC-9A58301A3C33}"/>
          </ac:spMkLst>
        </pc:spChg>
        <pc:spChg chg="add mod">
          <ac:chgData name="UCHIDA Muneaki" userId="654b8dfa-0bf2-4beb-8bc9-c8d795e32a72" providerId="ADAL" clId="{40BA9CEC-C224-439E-8F4B-74980B0CB1AF}" dt="2024-02-13T09:09:31.222" v="17379"/>
          <ac:spMkLst>
            <pc:docMk/>
            <pc:sldMk cId="2649125282" sldId="290"/>
            <ac:spMk id="248" creationId="{2A8235C2-9244-EEE0-7B19-2E1DF195E616}"/>
          </ac:spMkLst>
        </pc:spChg>
        <pc:spChg chg="add del mod">
          <ac:chgData name="UCHIDA Muneaki" userId="654b8dfa-0bf2-4beb-8bc9-c8d795e32a72" providerId="ADAL" clId="{40BA9CEC-C224-439E-8F4B-74980B0CB1AF}" dt="2024-02-13T09:15:32.388" v="17667" actId="478"/>
          <ac:spMkLst>
            <pc:docMk/>
            <pc:sldMk cId="2649125282" sldId="290"/>
            <ac:spMk id="249" creationId="{FB574A33-7981-810C-8B47-12BCA88AC780}"/>
          </ac:spMkLst>
        </pc:spChg>
        <pc:spChg chg="add mod">
          <ac:chgData name="UCHIDA Muneaki" userId="654b8dfa-0bf2-4beb-8bc9-c8d795e32a72" providerId="ADAL" clId="{40BA9CEC-C224-439E-8F4B-74980B0CB1AF}" dt="2024-02-13T09:09:31.222" v="17379"/>
          <ac:spMkLst>
            <pc:docMk/>
            <pc:sldMk cId="2649125282" sldId="290"/>
            <ac:spMk id="250" creationId="{320E0ECC-179C-840B-B18C-9425AFB7B932}"/>
          </ac:spMkLst>
        </pc:spChg>
        <pc:spChg chg="add mod">
          <ac:chgData name="UCHIDA Muneaki" userId="654b8dfa-0bf2-4beb-8bc9-c8d795e32a72" providerId="ADAL" clId="{40BA9CEC-C224-439E-8F4B-74980B0CB1AF}" dt="2024-02-13T09:09:31.222" v="17379"/>
          <ac:spMkLst>
            <pc:docMk/>
            <pc:sldMk cId="2649125282" sldId="290"/>
            <ac:spMk id="251" creationId="{74DB9667-37FC-9551-70A7-145C28A6C736}"/>
          </ac:spMkLst>
        </pc:spChg>
        <pc:spChg chg="add mod">
          <ac:chgData name="UCHIDA Muneaki" userId="654b8dfa-0bf2-4beb-8bc9-c8d795e32a72" providerId="ADAL" clId="{40BA9CEC-C224-439E-8F4B-74980B0CB1AF}" dt="2024-02-13T09:09:31.222" v="17379"/>
          <ac:spMkLst>
            <pc:docMk/>
            <pc:sldMk cId="2649125282" sldId="290"/>
            <ac:spMk id="252" creationId="{658EE59F-7924-F38C-BE25-F5969E31F52F}"/>
          </ac:spMkLst>
        </pc:spChg>
        <pc:spChg chg="add mod">
          <ac:chgData name="UCHIDA Muneaki" userId="654b8dfa-0bf2-4beb-8bc9-c8d795e32a72" providerId="ADAL" clId="{40BA9CEC-C224-439E-8F4B-74980B0CB1AF}" dt="2024-02-13T09:09:31.222" v="17379"/>
          <ac:spMkLst>
            <pc:docMk/>
            <pc:sldMk cId="2649125282" sldId="290"/>
            <ac:spMk id="253" creationId="{D453356D-CA1C-E409-19DE-F7503030DF3F}"/>
          </ac:spMkLst>
        </pc:spChg>
        <pc:spChg chg="add mod">
          <ac:chgData name="UCHIDA Muneaki" userId="654b8dfa-0bf2-4beb-8bc9-c8d795e32a72" providerId="ADAL" clId="{40BA9CEC-C224-439E-8F4B-74980B0CB1AF}" dt="2024-02-13T09:09:31.222" v="17379"/>
          <ac:spMkLst>
            <pc:docMk/>
            <pc:sldMk cId="2649125282" sldId="290"/>
            <ac:spMk id="254" creationId="{BC9D20DA-4986-AC66-784A-12F0807D42B7}"/>
          </ac:spMkLst>
        </pc:spChg>
        <pc:spChg chg="add mod">
          <ac:chgData name="UCHIDA Muneaki" userId="654b8dfa-0bf2-4beb-8bc9-c8d795e32a72" providerId="ADAL" clId="{40BA9CEC-C224-439E-8F4B-74980B0CB1AF}" dt="2024-02-13T09:09:31.222" v="17379"/>
          <ac:spMkLst>
            <pc:docMk/>
            <pc:sldMk cId="2649125282" sldId="290"/>
            <ac:spMk id="255" creationId="{88DD63DD-5497-CB1D-9D65-6276FF626DC9}"/>
          </ac:spMkLst>
        </pc:spChg>
        <pc:spChg chg="add mod">
          <ac:chgData name="UCHIDA Muneaki" userId="654b8dfa-0bf2-4beb-8bc9-c8d795e32a72" providerId="ADAL" clId="{40BA9CEC-C224-439E-8F4B-74980B0CB1AF}" dt="2024-02-13T09:09:31.222" v="17379"/>
          <ac:spMkLst>
            <pc:docMk/>
            <pc:sldMk cId="2649125282" sldId="290"/>
            <ac:spMk id="320" creationId="{C8C3BF99-C8C0-F08D-6935-307C322AA562}"/>
          </ac:spMkLst>
        </pc:spChg>
        <pc:spChg chg="add mod">
          <ac:chgData name="UCHIDA Muneaki" userId="654b8dfa-0bf2-4beb-8bc9-c8d795e32a72" providerId="ADAL" clId="{40BA9CEC-C224-439E-8F4B-74980B0CB1AF}" dt="2024-02-13T09:09:31.222" v="17379"/>
          <ac:spMkLst>
            <pc:docMk/>
            <pc:sldMk cId="2649125282" sldId="290"/>
            <ac:spMk id="321" creationId="{DF008C8D-03B7-F65B-B6F9-A2B8E4BD1CE2}"/>
          </ac:spMkLst>
        </pc:spChg>
        <pc:spChg chg="add mod">
          <ac:chgData name="UCHIDA Muneaki" userId="654b8dfa-0bf2-4beb-8bc9-c8d795e32a72" providerId="ADAL" clId="{40BA9CEC-C224-439E-8F4B-74980B0CB1AF}" dt="2024-02-13T09:09:31.222" v="17379"/>
          <ac:spMkLst>
            <pc:docMk/>
            <pc:sldMk cId="2649125282" sldId="290"/>
            <ac:spMk id="322" creationId="{6B9AA0B4-8EE0-F2AA-D8BC-8C5107B85968}"/>
          </ac:spMkLst>
        </pc:spChg>
        <pc:spChg chg="add mod">
          <ac:chgData name="UCHIDA Muneaki" userId="654b8dfa-0bf2-4beb-8bc9-c8d795e32a72" providerId="ADAL" clId="{40BA9CEC-C224-439E-8F4B-74980B0CB1AF}" dt="2024-02-13T09:09:31.222" v="17379"/>
          <ac:spMkLst>
            <pc:docMk/>
            <pc:sldMk cId="2649125282" sldId="290"/>
            <ac:spMk id="323" creationId="{D7CB4632-0BD9-1E97-5F18-C156CA684956}"/>
          </ac:spMkLst>
        </pc:spChg>
        <pc:spChg chg="add mod">
          <ac:chgData name="UCHIDA Muneaki" userId="654b8dfa-0bf2-4beb-8bc9-c8d795e32a72" providerId="ADAL" clId="{40BA9CEC-C224-439E-8F4B-74980B0CB1AF}" dt="2024-02-13T09:09:31.222" v="17379"/>
          <ac:spMkLst>
            <pc:docMk/>
            <pc:sldMk cId="2649125282" sldId="290"/>
            <ac:spMk id="364" creationId="{4C3BDE39-D43E-C2AA-D9F7-4C4FF9084443}"/>
          </ac:spMkLst>
        </pc:spChg>
        <pc:spChg chg="add mod">
          <ac:chgData name="UCHIDA Muneaki" userId="654b8dfa-0bf2-4beb-8bc9-c8d795e32a72" providerId="ADAL" clId="{40BA9CEC-C224-439E-8F4B-74980B0CB1AF}" dt="2024-02-13T09:09:31.222" v="17379"/>
          <ac:spMkLst>
            <pc:docMk/>
            <pc:sldMk cId="2649125282" sldId="290"/>
            <ac:spMk id="365" creationId="{5913DA78-A838-BF1F-0284-E06B16964270}"/>
          </ac:spMkLst>
        </pc:spChg>
        <pc:spChg chg="add mod">
          <ac:chgData name="UCHIDA Muneaki" userId="654b8dfa-0bf2-4beb-8bc9-c8d795e32a72" providerId="ADAL" clId="{40BA9CEC-C224-439E-8F4B-74980B0CB1AF}" dt="2024-02-13T09:09:31.222" v="17379"/>
          <ac:spMkLst>
            <pc:docMk/>
            <pc:sldMk cId="2649125282" sldId="290"/>
            <ac:spMk id="366" creationId="{8FD12629-D918-7622-03E9-99BC55DC812B}"/>
          </ac:spMkLst>
        </pc:spChg>
        <pc:spChg chg="add mod">
          <ac:chgData name="UCHIDA Muneaki" userId="654b8dfa-0bf2-4beb-8bc9-c8d795e32a72" providerId="ADAL" clId="{40BA9CEC-C224-439E-8F4B-74980B0CB1AF}" dt="2024-02-13T09:09:31.222" v="17379"/>
          <ac:spMkLst>
            <pc:docMk/>
            <pc:sldMk cId="2649125282" sldId="290"/>
            <ac:spMk id="367" creationId="{BEC115CF-4DC3-DEA1-8562-A0F2E2A6BBEC}"/>
          </ac:spMkLst>
        </pc:spChg>
        <pc:spChg chg="add mod">
          <ac:chgData name="UCHIDA Muneaki" userId="654b8dfa-0bf2-4beb-8bc9-c8d795e32a72" providerId="ADAL" clId="{40BA9CEC-C224-439E-8F4B-74980B0CB1AF}" dt="2024-02-13T09:09:31.222" v="17379"/>
          <ac:spMkLst>
            <pc:docMk/>
            <pc:sldMk cId="2649125282" sldId="290"/>
            <ac:spMk id="368" creationId="{FBD047BA-FC2D-7E5A-DBB0-2C2FE72B8183}"/>
          </ac:spMkLst>
        </pc:spChg>
        <pc:spChg chg="add mod">
          <ac:chgData name="UCHIDA Muneaki" userId="654b8dfa-0bf2-4beb-8bc9-c8d795e32a72" providerId="ADAL" clId="{40BA9CEC-C224-439E-8F4B-74980B0CB1AF}" dt="2024-02-13T09:09:31.222" v="17379"/>
          <ac:spMkLst>
            <pc:docMk/>
            <pc:sldMk cId="2649125282" sldId="290"/>
            <ac:spMk id="369" creationId="{5E80FD4C-B96B-C3B5-5D90-6B7D6F0EC69B}"/>
          </ac:spMkLst>
        </pc:spChg>
        <pc:spChg chg="add mod">
          <ac:chgData name="UCHIDA Muneaki" userId="654b8dfa-0bf2-4beb-8bc9-c8d795e32a72" providerId="ADAL" clId="{40BA9CEC-C224-439E-8F4B-74980B0CB1AF}" dt="2024-02-13T09:09:31.222" v="17379"/>
          <ac:spMkLst>
            <pc:docMk/>
            <pc:sldMk cId="2649125282" sldId="290"/>
            <ac:spMk id="370" creationId="{32351EA4-D6CB-4033-4DCF-6744417F9623}"/>
          </ac:spMkLst>
        </pc:spChg>
        <pc:spChg chg="add mod">
          <ac:chgData name="UCHIDA Muneaki" userId="654b8dfa-0bf2-4beb-8bc9-c8d795e32a72" providerId="ADAL" clId="{40BA9CEC-C224-439E-8F4B-74980B0CB1AF}" dt="2024-02-13T09:09:31.222" v="17379"/>
          <ac:spMkLst>
            <pc:docMk/>
            <pc:sldMk cId="2649125282" sldId="290"/>
            <ac:spMk id="371" creationId="{B3458B8F-525D-4242-70F4-0E18039E395E}"/>
          </ac:spMkLst>
        </pc:spChg>
        <pc:spChg chg="add mod">
          <ac:chgData name="UCHIDA Muneaki" userId="654b8dfa-0bf2-4beb-8bc9-c8d795e32a72" providerId="ADAL" clId="{40BA9CEC-C224-439E-8F4B-74980B0CB1AF}" dt="2024-02-13T09:09:31.222" v="17379"/>
          <ac:spMkLst>
            <pc:docMk/>
            <pc:sldMk cId="2649125282" sldId="290"/>
            <ac:spMk id="372" creationId="{13C39FA2-D738-8631-41CE-31E8FE603426}"/>
          </ac:spMkLst>
        </pc:spChg>
        <pc:spChg chg="add mod">
          <ac:chgData name="UCHIDA Muneaki" userId="654b8dfa-0bf2-4beb-8bc9-c8d795e32a72" providerId="ADAL" clId="{40BA9CEC-C224-439E-8F4B-74980B0CB1AF}" dt="2024-02-13T09:09:31.222" v="17379"/>
          <ac:spMkLst>
            <pc:docMk/>
            <pc:sldMk cId="2649125282" sldId="290"/>
            <ac:spMk id="373" creationId="{03A5DF47-560B-7803-BFC9-8943C64B7ABB}"/>
          </ac:spMkLst>
        </pc:spChg>
        <pc:spChg chg="add mod">
          <ac:chgData name="UCHIDA Muneaki" userId="654b8dfa-0bf2-4beb-8bc9-c8d795e32a72" providerId="ADAL" clId="{40BA9CEC-C224-439E-8F4B-74980B0CB1AF}" dt="2024-02-13T09:09:31.222" v="17379"/>
          <ac:spMkLst>
            <pc:docMk/>
            <pc:sldMk cId="2649125282" sldId="290"/>
            <ac:spMk id="374" creationId="{7F6AC587-C04F-D624-2CFC-85F9ADA512DA}"/>
          </ac:spMkLst>
        </pc:spChg>
        <pc:spChg chg="add mod">
          <ac:chgData name="UCHIDA Muneaki" userId="654b8dfa-0bf2-4beb-8bc9-c8d795e32a72" providerId="ADAL" clId="{40BA9CEC-C224-439E-8F4B-74980B0CB1AF}" dt="2024-02-13T09:09:31.222" v="17379"/>
          <ac:spMkLst>
            <pc:docMk/>
            <pc:sldMk cId="2649125282" sldId="290"/>
            <ac:spMk id="375" creationId="{4B86ADD2-A157-1154-2871-F71275DD14D6}"/>
          </ac:spMkLst>
        </pc:spChg>
        <pc:spChg chg="add mod">
          <ac:chgData name="UCHIDA Muneaki" userId="654b8dfa-0bf2-4beb-8bc9-c8d795e32a72" providerId="ADAL" clId="{40BA9CEC-C224-439E-8F4B-74980B0CB1AF}" dt="2024-02-13T09:09:31.222" v="17379"/>
          <ac:spMkLst>
            <pc:docMk/>
            <pc:sldMk cId="2649125282" sldId="290"/>
            <ac:spMk id="376" creationId="{57E89D80-0D3A-AAEB-E484-18E51FCD4141}"/>
          </ac:spMkLst>
        </pc:spChg>
        <pc:spChg chg="add mod">
          <ac:chgData name="UCHIDA Muneaki" userId="654b8dfa-0bf2-4beb-8bc9-c8d795e32a72" providerId="ADAL" clId="{40BA9CEC-C224-439E-8F4B-74980B0CB1AF}" dt="2024-02-13T09:09:31.222" v="17379"/>
          <ac:spMkLst>
            <pc:docMk/>
            <pc:sldMk cId="2649125282" sldId="290"/>
            <ac:spMk id="377" creationId="{8AB99D78-3ED9-E54E-BB77-E27DEA4BEEBE}"/>
          </ac:spMkLst>
        </pc:spChg>
        <pc:spChg chg="add mod">
          <ac:chgData name="UCHIDA Muneaki" userId="654b8dfa-0bf2-4beb-8bc9-c8d795e32a72" providerId="ADAL" clId="{40BA9CEC-C224-439E-8F4B-74980B0CB1AF}" dt="2024-02-13T09:09:31.222" v="17379"/>
          <ac:spMkLst>
            <pc:docMk/>
            <pc:sldMk cId="2649125282" sldId="290"/>
            <ac:spMk id="378" creationId="{10ECE59A-06BC-133A-7A18-5ED1E514F921}"/>
          </ac:spMkLst>
        </pc:spChg>
        <pc:spChg chg="add mod">
          <ac:chgData name="UCHIDA Muneaki" userId="654b8dfa-0bf2-4beb-8bc9-c8d795e32a72" providerId="ADAL" clId="{40BA9CEC-C224-439E-8F4B-74980B0CB1AF}" dt="2024-02-13T09:09:31.222" v="17379"/>
          <ac:spMkLst>
            <pc:docMk/>
            <pc:sldMk cId="2649125282" sldId="290"/>
            <ac:spMk id="379" creationId="{C43099C4-BA1E-C4FC-B819-C3BAF28B765F}"/>
          </ac:spMkLst>
        </pc:spChg>
        <pc:spChg chg="add mod">
          <ac:chgData name="UCHIDA Muneaki" userId="654b8dfa-0bf2-4beb-8bc9-c8d795e32a72" providerId="ADAL" clId="{40BA9CEC-C224-439E-8F4B-74980B0CB1AF}" dt="2024-02-13T09:09:31.222" v="17379"/>
          <ac:spMkLst>
            <pc:docMk/>
            <pc:sldMk cId="2649125282" sldId="290"/>
            <ac:spMk id="380" creationId="{585F945C-CF9B-CDBC-788C-019EDD8B36EA}"/>
          </ac:spMkLst>
        </pc:spChg>
        <pc:spChg chg="add mod">
          <ac:chgData name="UCHIDA Muneaki" userId="654b8dfa-0bf2-4beb-8bc9-c8d795e32a72" providerId="ADAL" clId="{40BA9CEC-C224-439E-8F4B-74980B0CB1AF}" dt="2024-02-13T09:09:31.222" v="17379"/>
          <ac:spMkLst>
            <pc:docMk/>
            <pc:sldMk cId="2649125282" sldId="290"/>
            <ac:spMk id="381" creationId="{C9F967A9-7652-7423-2A03-22AA38DAD8DF}"/>
          </ac:spMkLst>
        </pc:spChg>
        <pc:spChg chg="add mod">
          <ac:chgData name="UCHIDA Muneaki" userId="654b8dfa-0bf2-4beb-8bc9-c8d795e32a72" providerId="ADAL" clId="{40BA9CEC-C224-439E-8F4B-74980B0CB1AF}" dt="2024-02-13T09:09:31.222" v="17379"/>
          <ac:spMkLst>
            <pc:docMk/>
            <pc:sldMk cId="2649125282" sldId="290"/>
            <ac:spMk id="382" creationId="{333B66C2-AF01-DD7F-CE88-C36168DF6E16}"/>
          </ac:spMkLst>
        </pc:spChg>
        <pc:spChg chg="add mod">
          <ac:chgData name="UCHIDA Muneaki" userId="654b8dfa-0bf2-4beb-8bc9-c8d795e32a72" providerId="ADAL" clId="{40BA9CEC-C224-439E-8F4B-74980B0CB1AF}" dt="2024-02-13T09:09:31.222" v="17379"/>
          <ac:spMkLst>
            <pc:docMk/>
            <pc:sldMk cId="2649125282" sldId="290"/>
            <ac:spMk id="383" creationId="{C019DA99-A04A-A1ED-101D-C4F1A1CC04D7}"/>
          </ac:spMkLst>
        </pc:spChg>
        <pc:spChg chg="add mod">
          <ac:chgData name="UCHIDA Muneaki" userId="654b8dfa-0bf2-4beb-8bc9-c8d795e32a72" providerId="ADAL" clId="{40BA9CEC-C224-439E-8F4B-74980B0CB1AF}" dt="2024-02-13T09:09:31.222" v="17379"/>
          <ac:spMkLst>
            <pc:docMk/>
            <pc:sldMk cId="2649125282" sldId="290"/>
            <ac:spMk id="384" creationId="{29098801-F5AC-2A03-9DDB-8D7AE9BF00BD}"/>
          </ac:spMkLst>
        </pc:spChg>
        <pc:spChg chg="add mod">
          <ac:chgData name="UCHIDA Muneaki" userId="654b8dfa-0bf2-4beb-8bc9-c8d795e32a72" providerId="ADAL" clId="{40BA9CEC-C224-439E-8F4B-74980B0CB1AF}" dt="2024-02-13T09:09:31.222" v="17379"/>
          <ac:spMkLst>
            <pc:docMk/>
            <pc:sldMk cId="2649125282" sldId="290"/>
            <ac:spMk id="385" creationId="{277C6C0A-C4E3-C8EB-EF86-8085AADB5738}"/>
          </ac:spMkLst>
        </pc:spChg>
        <pc:spChg chg="add mod">
          <ac:chgData name="UCHIDA Muneaki" userId="654b8dfa-0bf2-4beb-8bc9-c8d795e32a72" providerId="ADAL" clId="{40BA9CEC-C224-439E-8F4B-74980B0CB1AF}" dt="2024-02-13T09:09:31.222" v="17379"/>
          <ac:spMkLst>
            <pc:docMk/>
            <pc:sldMk cId="2649125282" sldId="290"/>
            <ac:spMk id="386" creationId="{E1E33933-EB57-460B-C4C3-A3BC1D4E5CE4}"/>
          </ac:spMkLst>
        </pc:spChg>
        <pc:spChg chg="add mod">
          <ac:chgData name="UCHIDA Muneaki" userId="654b8dfa-0bf2-4beb-8bc9-c8d795e32a72" providerId="ADAL" clId="{40BA9CEC-C224-439E-8F4B-74980B0CB1AF}" dt="2024-02-13T09:09:31.222" v="17379"/>
          <ac:spMkLst>
            <pc:docMk/>
            <pc:sldMk cId="2649125282" sldId="290"/>
            <ac:spMk id="387" creationId="{9FAC5D58-22C8-4E40-5A42-F468059357F8}"/>
          </ac:spMkLst>
        </pc:spChg>
        <pc:spChg chg="add mod">
          <ac:chgData name="UCHIDA Muneaki" userId="654b8dfa-0bf2-4beb-8bc9-c8d795e32a72" providerId="ADAL" clId="{40BA9CEC-C224-439E-8F4B-74980B0CB1AF}" dt="2024-02-13T09:09:31.222" v="17379"/>
          <ac:spMkLst>
            <pc:docMk/>
            <pc:sldMk cId="2649125282" sldId="290"/>
            <ac:spMk id="388" creationId="{E02DB994-8659-6E1D-CA8B-E3398ECDDEA1}"/>
          </ac:spMkLst>
        </pc:spChg>
        <pc:spChg chg="add mod">
          <ac:chgData name="UCHIDA Muneaki" userId="654b8dfa-0bf2-4beb-8bc9-c8d795e32a72" providerId="ADAL" clId="{40BA9CEC-C224-439E-8F4B-74980B0CB1AF}" dt="2024-02-13T09:09:31.222" v="17379"/>
          <ac:spMkLst>
            <pc:docMk/>
            <pc:sldMk cId="2649125282" sldId="290"/>
            <ac:spMk id="389" creationId="{14250040-48DB-86ED-2F2A-163351B6FADD}"/>
          </ac:spMkLst>
        </pc:spChg>
        <pc:spChg chg="add mod">
          <ac:chgData name="UCHIDA Muneaki" userId="654b8dfa-0bf2-4beb-8bc9-c8d795e32a72" providerId="ADAL" clId="{40BA9CEC-C224-439E-8F4B-74980B0CB1AF}" dt="2024-02-13T09:09:31.222" v="17379"/>
          <ac:spMkLst>
            <pc:docMk/>
            <pc:sldMk cId="2649125282" sldId="290"/>
            <ac:spMk id="390" creationId="{EDD38F83-B43E-9B4B-8097-1A7DCA4E8102}"/>
          </ac:spMkLst>
        </pc:spChg>
        <pc:spChg chg="add del mod">
          <ac:chgData name="UCHIDA Muneaki" userId="654b8dfa-0bf2-4beb-8bc9-c8d795e32a72" providerId="ADAL" clId="{40BA9CEC-C224-439E-8F4B-74980B0CB1AF}" dt="2024-02-13T09:09:37.016" v="17381" actId="478"/>
          <ac:spMkLst>
            <pc:docMk/>
            <pc:sldMk cId="2649125282" sldId="290"/>
            <ac:spMk id="391" creationId="{E35516FC-3350-ED4B-026E-764E54F875B5}"/>
          </ac:spMkLst>
        </pc:spChg>
        <pc:spChg chg="add mod">
          <ac:chgData name="UCHIDA Muneaki" userId="654b8dfa-0bf2-4beb-8bc9-c8d795e32a72" providerId="ADAL" clId="{40BA9CEC-C224-439E-8F4B-74980B0CB1AF}" dt="2024-02-13T09:09:31.222" v="17379"/>
          <ac:spMkLst>
            <pc:docMk/>
            <pc:sldMk cId="2649125282" sldId="290"/>
            <ac:spMk id="392" creationId="{7F662505-0252-E36A-F349-23E3E88EF28B}"/>
          </ac:spMkLst>
        </pc:spChg>
        <pc:grpChg chg="del">
          <ac:chgData name="UCHIDA Muneaki" userId="654b8dfa-0bf2-4beb-8bc9-c8d795e32a72" providerId="ADAL" clId="{40BA9CEC-C224-439E-8F4B-74980B0CB1AF}" dt="2024-02-13T09:09:29.685" v="17377" actId="478"/>
          <ac:grpSpMkLst>
            <pc:docMk/>
            <pc:sldMk cId="2649125282" sldId="290"/>
            <ac:grpSpMk id="360" creationId="{448CD27B-2D7B-0BCA-B8EB-3B3166FDA6A0}"/>
          </ac:grpSpMkLst>
        </pc:grpChg>
        <pc:grpChg chg="del">
          <ac:chgData name="UCHIDA Muneaki" userId="654b8dfa-0bf2-4beb-8bc9-c8d795e32a72" providerId="ADAL" clId="{40BA9CEC-C224-439E-8F4B-74980B0CB1AF}" dt="2024-02-13T09:09:28.367" v="17376" actId="478"/>
          <ac:grpSpMkLst>
            <pc:docMk/>
            <pc:sldMk cId="2649125282" sldId="290"/>
            <ac:grpSpMk id="361" creationId="{00329F00-9D23-F21E-3A06-E24E03CD6CEC}"/>
          </ac:grpSpMkLst>
        </pc:grpChg>
        <pc:grpChg chg="del">
          <ac:chgData name="UCHIDA Muneaki" userId="654b8dfa-0bf2-4beb-8bc9-c8d795e32a72" providerId="ADAL" clId="{40BA9CEC-C224-439E-8F4B-74980B0CB1AF}" dt="2024-02-13T09:09:30.363" v="17378" actId="478"/>
          <ac:grpSpMkLst>
            <pc:docMk/>
            <pc:sldMk cId="2649125282" sldId="290"/>
            <ac:grpSpMk id="362" creationId="{96A4CAC9-43E9-7F86-3526-7FCB48B4B41F}"/>
          </ac:grpSpMkLst>
        </pc:grpChg>
      </pc:sldChg>
      <pc:sldChg chg="modSp mod modNotes modNotesTx">
        <pc:chgData name="UCHIDA Muneaki" userId="654b8dfa-0bf2-4beb-8bc9-c8d795e32a72" providerId="ADAL" clId="{40BA9CEC-C224-439E-8F4B-74980B0CB1AF}" dt="2024-02-15T13:56:35.694" v="22556" actId="20577"/>
        <pc:sldMkLst>
          <pc:docMk/>
          <pc:sldMk cId="1463988567" sldId="291"/>
        </pc:sldMkLst>
        <pc:spChg chg="mod">
          <ac:chgData name="UCHIDA Muneaki" userId="654b8dfa-0bf2-4beb-8bc9-c8d795e32a72" providerId="ADAL" clId="{40BA9CEC-C224-439E-8F4B-74980B0CB1AF}" dt="2024-02-15T13:56:35.694" v="22556" actId="20577"/>
          <ac:spMkLst>
            <pc:docMk/>
            <pc:sldMk cId="1463988567" sldId="291"/>
            <ac:spMk id="243" creationId="{91B88C18-5E1B-02F3-07A5-105A45BF381E}"/>
          </ac:spMkLst>
        </pc:spChg>
      </pc:sldChg>
      <pc:sldChg chg="addSp delSp modSp mod addAnim delAnim modAnim modNotes modNotesTx">
        <pc:chgData name="UCHIDA Muneaki" userId="654b8dfa-0bf2-4beb-8bc9-c8d795e32a72" providerId="ADAL" clId="{40BA9CEC-C224-439E-8F4B-74980B0CB1AF}" dt="2024-02-15T09:21:20.540" v="20800" actId="20577"/>
        <pc:sldMkLst>
          <pc:docMk/>
          <pc:sldMk cId="4096716892" sldId="292"/>
        </pc:sldMkLst>
        <pc:spChg chg="mod topLvl">
          <ac:chgData name="UCHIDA Muneaki" userId="654b8dfa-0bf2-4beb-8bc9-c8d795e32a72" providerId="ADAL" clId="{40BA9CEC-C224-439E-8F4B-74980B0CB1AF}" dt="2024-02-15T05:21:20.208" v="18760" actId="165"/>
          <ac:spMkLst>
            <pc:docMk/>
            <pc:sldMk cId="4096716892" sldId="292"/>
            <ac:spMk id="9" creationId="{E074830E-FA30-F294-C5D7-32BB65945B61}"/>
          </ac:spMkLst>
        </pc:spChg>
        <pc:spChg chg="mod topLvl">
          <ac:chgData name="UCHIDA Muneaki" userId="654b8dfa-0bf2-4beb-8bc9-c8d795e32a72" providerId="ADAL" clId="{40BA9CEC-C224-439E-8F4B-74980B0CB1AF}" dt="2024-02-15T05:21:20.208" v="18760" actId="165"/>
          <ac:spMkLst>
            <pc:docMk/>
            <pc:sldMk cId="4096716892" sldId="292"/>
            <ac:spMk id="10" creationId="{A4F55F0C-197F-B695-23C2-3250C7CE59FA}"/>
          </ac:spMkLst>
        </pc:spChg>
        <pc:spChg chg="mod topLvl">
          <ac:chgData name="UCHIDA Muneaki" userId="654b8dfa-0bf2-4beb-8bc9-c8d795e32a72" providerId="ADAL" clId="{40BA9CEC-C224-439E-8F4B-74980B0CB1AF}" dt="2024-02-15T05:21:20.208" v="18760" actId="165"/>
          <ac:spMkLst>
            <pc:docMk/>
            <pc:sldMk cId="4096716892" sldId="292"/>
            <ac:spMk id="11" creationId="{4CC422A8-45D9-CC9A-D8EA-D7C90FC3EC16}"/>
          </ac:spMkLst>
        </pc:spChg>
        <pc:spChg chg="mod topLvl">
          <ac:chgData name="UCHIDA Muneaki" userId="654b8dfa-0bf2-4beb-8bc9-c8d795e32a72" providerId="ADAL" clId="{40BA9CEC-C224-439E-8F4B-74980B0CB1AF}" dt="2024-02-15T05:21:20.208" v="18760" actId="165"/>
          <ac:spMkLst>
            <pc:docMk/>
            <pc:sldMk cId="4096716892" sldId="292"/>
            <ac:spMk id="12" creationId="{31368C13-4F62-407F-13C3-525EEFB2058F}"/>
          </ac:spMkLst>
        </pc:spChg>
        <pc:spChg chg="mod topLvl">
          <ac:chgData name="UCHIDA Muneaki" userId="654b8dfa-0bf2-4beb-8bc9-c8d795e32a72" providerId="ADAL" clId="{40BA9CEC-C224-439E-8F4B-74980B0CB1AF}" dt="2024-02-15T05:21:20.208" v="18760" actId="165"/>
          <ac:spMkLst>
            <pc:docMk/>
            <pc:sldMk cId="4096716892" sldId="292"/>
            <ac:spMk id="13" creationId="{B42421C3-EEC2-7225-4045-56D01B6E6FB7}"/>
          </ac:spMkLst>
        </pc:spChg>
        <pc:spChg chg="mod topLvl">
          <ac:chgData name="UCHIDA Muneaki" userId="654b8dfa-0bf2-4beb-8bc9-c8d795e32a72" providerId="ADAL" clId="{40BA9CEC-C224-439E-8F4B-74980B0CB1AF}" dt="2024-02-15T05:21:16.690" v="18759" actId="165"/>
          <ac:spMkLst>
            <pc:docMk/>
            <pc:sldMk cId="4096716892" sldId="292"/>
            <ac:spMk id="14" creationId="{B2129A4F-9872-F270-4A37-677ECD42EC20}"/>
          </ac:spMkLst>
        </pc:spChg>
        <pc:spChg chg="mod topLvl">
          <ac:chgData name="UCHIDA Muneaki" userId="654b8dfa-0bf2-4beb-8bc9-c8d795e32a72" providerId="ADAL" clId="{40BA9CEC-C224-439E-8F4B-74980B0CB1AF}" dt="2024-02-15T05:21:16.690" v="18759" actId="165"/>
          <ac:spMkLst>
            <pc:docMk/>
            <pc:sldMk cId="4096716892" sldId="292"/>
            <ac:spMk id="15" creationId="{E60BBD06-BB0E-80E3-85C7-B355EDD703EC}"/>
          </ac:spMkLst>
        </pc:spChg>
        <pc:spChg chg="mod topLvl">
          <ac:chgData name="UCHIDA Muneaki" userId="654b8dfa-0bf2-4beb-8bc9-c8d795e32a72" providerId="ADAL" clId="{40BA9CEC-C224-439E-8F4B-74980B0CB1AF}" dt="2024-02-15T05:21:16.690" v="18759" actId="165"/>
          <ac:spMkLst>
            <pc:docMk/>
            <pc:sldMk cId="4096716892" sldId="292"/>
            <ac:spMk id="16" creationId="{6D244957-69F1-2F1B-9008-232D95F5AFDD}"/>
          </ac:spMkLst>
        </pc:spChg>
        <pc:spChg chg="mod topLvl">
          <ac:chgData name="UCHIDA Muneaki" userId="654b8dfa-0bf2-4beb-8bc9-c8d795e32a72" providerId="ADAL" clId="{40BA9CEC-C224-439E-8F4B-74980B0CB1AF}" dt="2024-02-15T05:21:16.690" v="18759" actId="165"/>
          <ac:spMkLst>
            <pc:docMk/>
            <pc:sldMk cId="4096716892" sldId="292"/>
            <ac:spMk id="17" creationId="{2166A206-FD3B-21B7-DBD4-1DF61DA0022B}"/>
          </ac:spMkLst>
        </pc:spChg>
        <pc:spChg chg="mod topLvl">
          <ac:chgData name="UCHIDA Muneaki" userId="654b8dfa-0bf2-4beb-8bc9-c8d795e32a72" providerId="ADAL" clId="{40BA9CEC-C224-439E-8F4B-74980B0CB1AF}" dt="2024-02-15T05:55:06.280" v="18912" actId="1076"/>
          <ac:spMkLst>
            <pc:docMk/>
            <pc:sldMk cId="4096716892" sldId="292"/>
            <ac:spMk id="18" creationId="{009176A8-27FB-430D-7574-0AF21A7F5F94}"/>
          </ac:spMkLst>
        </pc:spChg>
        <pc:spChg chg="mod topLvl">
          <ac:chgData name="UCHIDA Muneaki" userId="654b8dfa-0bf2-4beb-8bc9-c8d795e32a72" providerId="ADAL" clId="{40BA9CEC-C224-439E-8F4B-74980B0CB1AF}" dt="2024-02-15T05:21:09.590" v="18758" actId="165"/>
          <ac:spMkLst>
            <pc:docMk/>
            <pc:sldMk cId="4096716892" sldId="292"/>
            <ac:spMk id="19" creationId="{66BA85B6-17ED-AB47-ED6E-3E19AD6E7A17}"/>
          </ac:spMkLst>
        </pc:spChg>
        <pc:spChg chg="mod topLvl">
          <ac:chgData name="UCHIDA Muneaki" userId="654b8dfa-0bf2-4beb-8bc9-c8d795e32a72" providerId="ADAL" clId="{40BA9CEC-C224-439E-8F4B-74980B0CB1AF}" dt="2024-02-15T05:21:09.590" v="18758" actId="165"/>
          <ac:spMkLst>
            <pc:docMk/>
            <pc:sldMk cId="4096716892" sldId="292"/>
            <ac:spMk id="20" creationId="{E092F514-FD18-CD4B-884C-711D5F410C11}"/>
          </ac:spMkLst>
        </pc:spChg>
        <pc:spChg chg="mod topLvl">
          <ac:chgData name="UCHIDA Muneaki" userId="654b8dfa-0bf2-4beb-8bc9-c8d795e32a72" providerId="ADAL" clId="{40BA9CEC-C224-439E-8F4B-74980B0CB1AF}" dt="2024-02-15T05:21:09.590" v="18758" actId="165"/>
          <ac:spMkLst>
            <pc:docMk/>
            <pc:sldMk cId="4096716892" sldId="292"/>
            <ac:spMk id="21" creationId="{1149AADA-3A64-3B71-78E9-16856B8ED73D}"/>
          </ac:spMkLst>
        </pc:spChg>
        <pc:spChg chg="mod topLvl">
          <ac:chgData name="UCHIDA Muneaki" userId="654b8dfa-0bf2-4beb-8bc9-c8d795e32a72" providerId="ADAL" clId="{40BA9CEC-C224-439E-8F4B-74980B0CB1AF}" dt="2024-02-15T05:21:09.590" v="18758" actId="165"/>
          <ac:spMkLst>
            <pc:docMk/>
            <pc:sldMk cId="4096716892" sldId="292"/>
            <ac:spMk id="22" creationId="{0756F629-183C-6FBB-B14C-7E10DABA5559}"/>
          </ac:spMkLst>
        </pc:spChg>
        <pc:spChg chg="mod topLvl">
          <ac:chgData name="UCHIDA Muneaki" userId="654b8dfa-0bf2-4beb-8bc9-c8d795e32a72" providerId="ADAL" clId="{40BA9CEC-C224-439E-8F4B-74980B0CB1AF}" dt="2024-02-15T05:21:09.590" v="18758" actId="165"/>
          <ac:spMkLst>
            <pc:docMk/>
            <pc:sldMk cId="4096716892" sldId="292"/>
            <ac:spMk id="23" creationId="{EF377DCB-8194-5FD8-99CE-1F508F8B2223}"/>
          </ac:spMkLst>
        </pc:spChg>
        <pc:spChg chg="mod topLvl">
          <ac:chgData name="UCHIDA Muneaki" userId="654b8dfa-0bf2-4beb-8bc9-c8d795e32a72" providerId="ADAL" clId="{40BA9CEC-C224-439E-8F4B-74980B0CB1AF}" dt="2024-02-15T05:21:05.618" v="18757" actId="165"/>
          <ac:spMkLst>
            <pc:docMk/>
            <pc:sldMk cId="4096716892" sldId="292"/>
            <ac:spMk id="24" creationId="{3213048F-EFB5-3BEC-75C6-C4C44B773912}"/>
          </ac:spMkLst>
        </pc:spChg>
        <pc:spChg chg="mod topLvl">
          <ac:chgData name="UCHIDA Muneaki" userId="654b8dfa-0bf2-4beb-8bc9-c8d795e32a72" providerId="ADAL" clId="{40BA9CEC-C224-439E-8F4B-74980B0CB1AF}" dt="2024-02-15T05:21:05.618" v="18757" actId="165"/>
          <ac:spMkLst>
            <pc:docMk/>
            <pc:sldMk cId="4096716892" sldId="292"/>
            <ac:spMk id="25" creationId="{C8C8B105-54BE-ED6C-447B-7F7D95EAC8C3}"/>
          </ac:spMkLst>
        </pc:spChg>
        <pc:spChg chg="mod topLvl">
          <ac:chgData name="UCHIDA Muneaki" userId="654b8dfa-0bf2-4beb-8bc9-c8d795e32a72" providerId="ADAL" clId="{40BA9CEC-C224-439E-8F4B-74980B0CB1AF}" dt="2024-02-15T05:21:05.618" v="18757" actId="165"/>
          <ac:spMkLst>
            <pc:docMk/>
            <pc:sldMk cId="4096716892" sldId="292"/>
            <ac:spMk id="26" creationId="{6E83B01C-E879-5802-4FD3-E855C24AEBD2}"/>
          </ac:spMkLst>
        </pc:spChg>
        <pc:spChg chg="mod topLvl">
          <ac:chgData name="UCHIDA Muneaki" userId="654b8dfa-0bf2-4beb-8bc9-c8d795e32a72" providerId="ADAL" clId="{40BA9CEC-C224-439E-8F4B-74980B0CB1AF}" dt="2024-02-15T05:21:05.618" v="18757" actId="165"/>
          <ac:spMkLst>
            <pc:docMk/>
            <pc:sldMk cId="4096716892" sldId="292"/>
            <ac:spMk id="27" creationId="{05BAAA7C-5E14-701B-5E13-538EB37CED2C}"/>
          </ac:spMkLst>
        </pc:spChg>
        <pc:spChg chg="mod topLvl">
          <ac:chgData name="UCHIDA Muneaki" userId="654b8dfa-0bf2-4beb-8bc9-c8d795e32a72" providerId="ADAL" clId="{40BA9CEC-C224-439E-8F4B-74980B0CB1AF}" dt="2024-02-15T05:21:05.618" v="18757" actId="165"/>
          <ac:spMkLst>
            <pc:docMk/>
            <pc:sldMk cId="4096716892" sldId="292"/>
            <ac:spMk id="28" creationId="{A432E2D1-F995-A84D-6EE1-9B2B06028672}"/>
          </ac:spMkLst>
        </pc:spChg>
        <pc:spChg chg="mod">
          <ac:chgData name="UCHIDA Muneaki" userId="654b8dfa-0bf2-4beb-8bc9-c8d795e32a72" providerId="ADAL" clId="{40BA9CEC-C224-439E-8F4B-74980B0CB1AF}" dt="2024-02-15T05:12:46.523" v="18750" actId="165"/>
          <ac:spMkLst>
            <pc:docMk/>
            <pc:sldMk cId="4096716892" sldId="292"/>
            <ac:spMk id="33" creationId="{7B84265F-957C-80A4-6D65-0676EF410EFF}"/>
          </ac:spMkLst>
        </pc:spChg>
        <pc:spChg chg="mod">
          <ac:chgData name="UCHIDA Muneaki" userId="654b8dfa-0bf2-4beb-8bc9-c8d795e32a72" providerId="ADAL" clId="{40BA9CEC-C224-439E-8F4B-74980B0CB1AF}" dt="2024-02-15T05:12:46.523" v="18750" actId="165"/>
          <ac:spMkLst>
            <pc:docMk/>
            <pc:sldMk cId="4096716892" sldId="292"/>
            <ac:spMk id="34" creationId="{858F0A33-D400-9A70-D7F8-C72588A90DBD}"/>
          </ac:spMkLst>
        </pc:spChg>
        <pc:spChg chg="mod">
          <ac:chgData name="UCHIDA Muneaki" userId="654b8dfa-0bf2-4beb-8bc9-c8d795e32a72" providerId="ADAL" clId="{40BA9CEC-C224-439E-8F4B-74980B0CB1AF}" dt="2024-02-15T05:12:46.523" v="18750" actId="165"/>
          <ac:spMkLst>
            <pc:docMk/>
            <pc:sldMk cId="4096716892" sldId="292"/>
            <ac:spMk id="35" creationId="{35F4E996-A002-6683-8F4A-8B16191EDC0C}"/>
          </ac:spMkLst>
        </pc:spChg>
        <pc:spChg chg="mod">
          <ac:chgData name="UCHIDA Muneaki" userId="654b8dfa-0bf2-4beb-8bc9-c8d795e32a72" providerId="ADAL" clId="{40BA9CEC-C224-439E-8F4B-74980B0CB1AF}" dt="2024-02-15T05:12:46.523" v="18750" actId="165"/>
          <ac:spMkLst>
            <pc:docMk/>
            <pc:sldMk cId="4096716892" sldId="292"/>
            <ac:spMk id="36" creationId="{85701557-A3E6-8314-25E4-D1F392B9163F}"/>
          </ac:spMkLst>
        </pc:spChg>
        <pc:spChg chg="mod">
          <ac:chgData name="UCHIDA Muneaki" userId="654b8dfa-0bf2-4beb-8bc9-c8d795e32a72" providerId="ADAL" clId="{40BA9CEC-C224-439E-8F4B-74980B0CB1AF}" dt="2024-02-15T05:12:46.523" v="18750" actId="165"/>
          <ac:spMkLst>
            <pc:docMk/>
            <pc:sldMk cId="4096716892" sldId="292"/>
            <ac:spMk id="37" creationId="{4125B12E-794E-7BAE-9C2F-BD0FBF0DA32E}"/>
          </ac:spMkLst>
        </pc:spChg>
        <pc:spChg chg="mod">
          <ac:chgData name="UCHIDA Muneaki" userId="654b8dfa-0bf2-4beb-8bc9-c8d795e32a72" providerId="ADAL" clId="{40BA9CEC-C224-439E-8F4B-74980B0CB1AF}" dt="2024-02-15T05:12:46.523" v="18750" actId="165"/>
          <ac:spMkLst>
            <pc:docMk/>
            <pc:sldMk cId="4096716892" sldId="292"/>
            <ac:spMk id="38" creationId="{DD73EF9D-984D-0901-B363-BEE79EE60E55}"/>
          </ac:spMkLst>
        </pc:spChg>
        <pc:spChg chg="mod">
          <ac:chgData name="UCHIDA Muneaki" userId="654b8dfa-0bf2-4beb-8bc9-c8d795e32a72" providerId="ADAL" clId="{40BA9CEC-C224-439E-8F4B-74980B0CB1AF}" dt="2024-02-15T05:12:46.523" v="18750" actId="165"/>
          <ac:spMkLst>
            <pc:docMk/>
            <pc:sldMk cId="4096716892" sldId="292"/>
            <ac:spMk id="39" creationId="{AD5DB0AE-EA6D-B0B7-22E5-0C023A0A8105}"/>
          </ac:spMkLst>
        </pc:spChg>
        <pc:spChg chg="mod">
          <ac:chgData name="UCHIDA Muneaki" userId="654b8dfa-0bf2-4beb-8bc9-c8d795e32a72" providerId="ADAL" clId="{40BA9CEC-C224-439E-8F4B-74980B0CB1AF}" dt="2024-02-15T05:12:46.523" v="18750" actId="165"/>
          <ac:spMkLst>
            <pc:docMk/>
            <pc:sldMk cId="4096716892" sldId="292"/>
            <ac:spMk id="40" creationId="{5AD65494-FD3B-0110-0679-98AD540BFE49}"/>
          </ac:spMkLst>
        </pc:spChg>
        <pc:spChg chg="mod">
          <ac:chgData name="UCHIDA Muneaki" userId="654b8dfa-0bf2-4beb-8bc9-c8d795e32a72" providerId="ADAL" clId="{40BA9CEC-C224-439E-8F4B-74980B0CB1AF}" dt="2024-02-15T05:12:46.523" v="18750" actId="165"/>
          <ac:spMkLst>
            <pc:docMk/>
            <pc:sldMk cId="4096716892" sldId="292"/>
            <ac:spMk id="41" creationId="{B7A7D08F-7337-9C19-68F8-56CE2157617C}"/>
          </ac:spMkLst>
        </pc:spChg>
        <pc:spChg chg="mod">
          <ac:chgData name="UCHIDA Muneaki" userId="654b8dfa-0bf2-4beb-8bc9-c8d795e32a72" providerId="ADAL" clId="{40BA9CEC-C224-439E-8F4B-74980B0CB1AF}" dt="2024-02-15T05:12:46.523" v="18750" actId="165"/>
          <ac:spMkLst>
            <pc:docMk/>
            <pc:sldMk cId="4096716892" sldId="292"/>
            <ac:spMk id="42" creationId="{ADE666F5-47E4-ECBF-A502-5209C4B00200}"/>
          </ac:spMkLst>
        </pc:spChg>
        <pc:spChg chg="mod">
          <ac:chgData name="UCHIDA Muneaki" userId="654b8dfa-0bf2-4beb-8bc9-c8d795e32a72" providerId="ADAL" clId="{40BA9CEC-C224-439E-8F4B-74980B0CB1AF}" dt="2024-02-15T05:12:46.523" v="18750" actId="165"/>
          <ac:spMkLst>
            <pc:docMk/>
            <pc:sldMk cId="4096716892" sldId="292"/>
            <ac:spMk id="43" creationId="{E9CC84B8-F666-83A5-32D2-CD2B33EC58F7}"/>
          </ac:spMkLst>
        </pc:spChg>
        <pc:spChg chg="mod">
          <ac:chgData name="UCHIDA Muneaki" userId="654b8dfa-0bf2-4beb-8bc9-c8d795e32a72" providerId="ADAL" clId="{40BA9CEC-C224-439E-8F4B-74980B0CB1AF}" dt="2024-02-15T05:12:46.523" v="18750" actId="165"/>
          <ac:spMkLst>
            <pc:docMk/>
            <pc:sldMk cId="4096716892" sldId="292"/>
            <ac:spMk id="44" creationId="{1611236D-EA5E-0EFF-9F3B-CDD080799243}"/>
          </ac:spMkLst>
        </pc:spChg>
        <pc:spChg chg="mod">
          <ac:chgData name="UCHIDA Muneaki" userId="654b8dfa-0bf2-4beb-8bc9-c8d795e32a72" providerId="ADAL" clId="{40BA9CEC-C224-439E-8F4B-74980B0CB1AF}" dt="2024-02-15T05:12:46.523" v="18750" actId="165"/>
          <ac:spMkLst>
            <pc:docMk/>
            <pc:sldMk cId="4096716892" sldId="292"/>
            <ac:spMk id="45" creationId="{20581970-037F-CA9F-0FAE-E38857717D5F}"/>
          </ac:spMkLst>
        </pc:spChg>
        <pc:spChg chg="mod">
          <ac:chgData name="UCHIDA Muneaki" userId="654b8dfa-0bf2-4beb-8bc9-c8d795e32a72" providerId="ADAL" clId="{40BA9CEC-C224-439E-8F4B-74980B0CB1AF}" dt="2024-02-15T05:12:46.523" v="18750" actId="165"/>
          <ac:spMkLst>
            <pc:docMk/>
            <pc:sldMk cId="4096716892" sldId="292"/>
            <ac:spMk id="46" creationId="{B8401EFA-9B7B-10C6-82C5-FBFBF461C67D}"/>
          </ac:spMkLst>
        </pc:spChg>
        <pc:spChg chg="mod">
          <ac:chgData name="UCHIDA Muneaki" userId="654b8dfa-0bf2-4beb-8bc9-c8d795e32a72" providerId="ADAL" clId="{40BA9CEC-C224-439E-8F4B-74980B0CB1AF}" dt="2024-02-15T05:12:46.523" v="18750" actId="165"/>
          <ac:spMkLst>
            <pc:docMk/>
            <pc:sldMk cId="4096716892" sldId="292"/>
            <ac:spMk id="47" creationId="{FB35D1B8-EE58-E5BD-9744-4D658AE120F9}"/>
          </ac:spMkLst>
        </pc:spChg>
        <pc:spChg chg="mod">
          <ac:chgData name="UCHIDA Muneaki" userId="654b8dfa-0bf2-4beb-8bc9-c8d795e32a72" providerId="ADAL" clId="{40BA9CEC-C224-439E-8F4B-74980B0CB1AF}" dt="2024-02-15T05:12:46.523" v="18750" actId="165"/>
          <ac:spMkLst>
            <pc:docMk/>
            <pc:sldMk cId="4096716892" sldId="292"/>
            <ac:spMk id="48" creationId="{FDFD2946-4773-B0D3-9265-A5782E0BE5A2}"/>
          </ac:spMkLst>
        </pc:spChg>
        <pc:spChg chg="mod">
          <ac:chgData name="UCHIDA Muneaki" userId="654b8dfa-0bf2-4beb-8bc9-c8d795e32a72" providerId="ADAL" clId="{40BA9CEC-C224-439E-8F4B-74980B0CB1AF}" dt="2024-02-15T05:12:46.523" v="18750" actId="165"/>
          <ac:spMkLst>
            <pc:docMk/>
            <pc:sldMk cId="4096716892" sldId="292"/>
            <ac:spMk id="49" creationId="{2F2293AB-1E61-A9F4-E95E-2F8973DC58FF}"/>
          </ac:spMkLst>
        </pc:spChg>
        <pc:spChg chg="mod">
          <ac:chgData name="UCHIDA Muneaki" userId="654b8dfa-0bf2-4beb-8bc9-c8d795e32a72" providerId="ADAL" clId="{40BA9CEC-C224-439E-8F4B-74980B0CB1AF}" dt="2024-02-15T05:12:46.523" v="18750" actId="165"/>
          <ac:spMkLst>
            <pc:docMk/>
            <pc:sldMk cId="4096716892" sldId="292"/>
            <ac:spMk id="50" creationId="{1EE7B771-43CD-C2FE-3F0F-212E0DD76ED7}"/>
          </ac:spMkLst>
        </pc:spChg>
        <pc:spChg chg="mod">
          <ac:chgData name="UCHIDA Muneaki" userId="654b8dfa-0bf2-4beb-8bc9-c8d795e32a72" providerId="ADAL" clId="{40BA9CEC-C224-439E-8F4B-74980B0CB1AF}" dt="2024-02-15T05:12:46.523" v="18750" actId="165"/>
          <ac:spMkLst>
            <pc:docMk/>
            <pc:sldMk cId="4096716892" sldId="292"/>
            <ac:spMk id="51" creationId="{A917359D-5317-C572-774F-157832420DB7}"/>
          </ac:spMkLst>
        </pc:spChg>
        <pc:spChg chg="mod">
          <ac:chgData name="UCHIDA Muneaki" userId="654b8dfa-0bf2-4beb-8bc9-c8d795e32a72" providerId="ADAL" clId="{40BA9CEC-C224-439E-8F4B-74980B0CB1AF}" dt="2024-02-15T05:12:46.523" v="18750" actId="165"/>
          <ac:spMkLst>
            <pc:docMk/>
            <pc:sldMk cId="4096716892" sldId="292"/>
            <ac:spMk id="52" creationId="{37E6BB4E-7DA8-C9E8-ECEC-9D8C07B62AD4}"/>
          </ac:spMkLst>
        </pc:spChg>
        <pc:spChg chg="mod ord topLvl">
          <ac:chgData name="UCHIDA Muneaki" userId="654b8dfa-0bf2-4beb-8bc9-c8d795e32a72" providerId="ADAL" clId="{40BA9CEC-C224-439E-8F4B-74980B0CB1AF}" dt="2024-02-15T05:40:26.483" v="18828" actId="167"/>
          <ac:spMkLst>
            <pc:docMk/>
            <pc:sldMk cId="4096716892" sldId="292"/>
            <ac:spMk id="53" creationId="{9CAE4105-DAA9-33A8-BC7A-C4799773D718}"/>
          </ac:spMkLst>
        </pc:spChg>
        <pc:spChg chg="add mod ord">
          <ac:chgData name="UCHIDA Muneaki" userId="654b8dfa-0bf2-4beb-8bc9-c8d795e32a72" providerId="ADAL" clId="{40BA9CEC-C224-439E-8F4B-74980B0CB1AF}" dt="2024-02-15T05:34:21.155" v="18814" actId="208"/>
          <ac:spMkLst>
            <pc:docMk/>
            <pc:sldMk cId="4096716892" sldId="292"/>
            <ac:spMk id="55" creationId="{69D1F9CD-F331-6D6F-8131-D63CEB6A03DE}"/>
          </ac:spMkLst>
        </pc:spChg>
        <pc:spChg chg="add mod ord">
          <ac:chgData name="UCHIDA Muneaki" userId="654b8dfa-0bf2-4beb-8bc9-c8d795e32a72" providerId="ADAL" clId="{40BA9CEC-C224-439E-8F4B-74980B0CB1AF}" dt="2024-02-15T05:39:52.726" v="18819" actId="167"/>
          <ac:spMkLst>
            <pc:docMk/>
            <pc:sldMk cId="4096716892" sldId="292"/>
            <ac:spMk id="56" creationId="{B363ADAE-50F8-259B-126A-83156CE0315D}"/>
          </ac:spMkLst>
        </pc:spChg>
        <pc:spChg chg="add mod ord">
          <ac:chgData name="UCHIDA Muneaki" userId="654b8dfa-0bf2-4beb-8bc9-c8d795e32a72" providerId="ADAL" clId="{40BA9CEC-C224-439E-8F4B-74980B0CB1AF}" dt="2024-02-15T05:42:07.251" v="18842" actId="167"/>
          <ac:spMkLst>
            <pc:docMk/>
            <pc:sldMk cId="4096716892" sldId="292"/>
            <ac:spMk id="57" creationId="{A96A81EC-325E-F1DB-2BA1-2D23F5F4179D}"/>
          </ac:spMkLst>
        </pc:spChg>
        <pc:spChg chg="add del mod">
          <ac:chgData name="UCHIDA Muneaki" userId="654b8dfa-0bf2-4beb-8bc9-c8d795e32a72" providerId="ADAL" clId="{40BA9CEC-C224-439E-8F4B-74980B0CB1AF}" dt="2024-02-15T05:44:03.073" v="18854" actId="478"/>
          <ac:spMkLst>
            <pc:docMk/>
            <pc:sldMk cId="4096716892" sldId="292"/>
            <ac:spMk id="58" creationId="{C67A9282-12A1-73C3-F4D1-9E4608D1CB56}"/>
          </ac:spMkLst>
        </pc:spChg>
        <pc:spChg chg="add del mod">
          <ac:chgData name="UCHIDA Muneaki" userId="654b8dfa-0bf2-4beb-8bc9-c8d795e32a72" providerId="ADAL" clId="{40BA9CEC-C224-439E-8F4B-74980B0CB1AF}" dt="2024-02-15T05:43:32.682" v="18847" actId="478"/>
          <ac:spMkLst>
            <pc:docMk/>
            <pc:sldMk cId="4096716892" sldId="292"/>
            <ac:spMk id="59" creationId="{B373931F-4DA2-6C49-7FE4-5AC6509F7CCC}"/>
          </ac:spMkLst>
        </pc:spChg>
        <pc:spChg chg="add mod ord">
          <ac:chgData name="UCHIDA Muneaki" userId="654b8dfa-0bf2-4beb-8bc9-c8d795e32a72" providerId="ADAL" clId="{40BA9CEC-C224-439E-8F4B-74980B0CB1AF}" dt="2024-02-15T05:44:29.585" v="18857" actId="167"/>
          <ac:spMkLst>
            <pc:docMk/>
            <pc:sldMk cId="4096716892" sldId="292"/>
            <ac:spMk id="60" creationId="{E43387C8-0612-F5BD-797C-7A2E177DA7A9}"/>
          </ac:spMkLst>
        </pc:spChg>
        <pc:spChg chg="add del mod">
          <ac:chgData name="UCHIDA Muneaki" userId="654b8dfa-0bf2-4beb-8bc9-c8d795e32a72" providerId="ADAL" clId="{40BA9CEC-C224-439E-8F4B-74980B0CB1AF}" dt="2024-02-15T05:43:57.177" v="18853" actId="478"/>
          <ac:spMkLst>
            <pc:docMk/>
            <pc:sldMk cId="4096716892" sldId="292"/>
            <ac:spMk id="61" creationId="{0C2EA875-503E-9AF2-ACED-B355474947D5}"/>
          </ac:spMkLst>
        </pc:spChg>
        <pc:spChg chg="add mod ord">
          <ac:chgData name="UCHIDA Muneaki" userId="654b8dfa-0bf2-4beb-8bc9-c8d795e32a72" providerId="ADAL" clId="{40BA9CEC-C224-439E-8F4B-74980B0CB1AF}" dt="2024-02-15T05:45:14.100" v="18863" actId="167"/>
          <ac:spMkLst>
            <pc:docMk/>
            <pc:sldMk cId="4096716892" sldId="292"/>
            <ac:spMk id="62" creationId="{65DCDB28-C4FA-2A43-F13E-C8A175C3AD0C}"/>
          </ac:spMkLst>
        </pc:spChg>
        <pc:spChg chg="add mod ord">
          <ac:chgData name="UCHIDA Muneaki" userId="654b8dfa-0bf2-4beb-8bc9-c8d795e32a72" providerId="ADAL" clId="{40BA9CEC-C224-439E-8F4B-74980B0CB1AF}" dt="2024-02-15T05:47:06.745" v="18869" actId="167"/>
          <ac:spMkLst>
            <pc:docMk/>
            <pc:sldMk cId="4096716892" sldId="292"/>
            <ac:spMk id="63" creationId="{73788B7C-DB44-7D9A-A1F3-B16D33DDDFEE}"/>
          </ac:spMkLst>
        </pc:spChg>
        <pc:spChg chg="add mod ord">
          <ac:chgData name="UCHIDA Muneaki" userId="654b8dfa-0bf2-4beb-8bc9-c8d795e32a72" providerId="ADAL" clId="{40BA9CEC-C224-439E-8F4B-74980B0CB1AF}" dt="2024-02-15T05:48:56.695" v="18892" actId="167"/>
          <ac:spMkLst>
            <pc:docMk/>
            <pc:sldMk cId="4096716892" sldId="292"/>
            <ac:spMk id="192" creationId="{F54367C9-46E0-A787-584D-ECF4670CD619}"/>
          </ac:spMkLst>
        </pc:spChg>
        <pc:spChg chg="add mod ord">
          <ac:chgData name="UCHIDA Muneaki" userId="654b8dfa-0bf2-4beb-8bc9-c8d795e32a72" providerId="ADAL" clId="{40BA9CEC-C224-439E-8F4B-74980B0CB1AF}" dt="2024-02-15T05:49:30.839" v="18896" actId="197"/>
          <ac:spMkLst>
            <pc:docMk/>
            <pc:sldMk cId="4096716892" sldId="292"/>
            <ac:spMk id="193" creationId="{A86E4EA4-0141-4B68-B518-67E227A35190}"/>
          </ac:spMkLst>
        </pc:spChg>
        <pc:spChg chg="add mod ord">
          <ac:chgData name="UCHIDA Muneaki" userId="654b8dfa-0bf2-4beb-8bc9-c8d795e32a72" providerId="ADAL" clId="{40BA9CEC-C224-439E-8F4B-74980B0CB1AF}" dt="2024-02-15T05:49:47.136" v="18899" actId="167"/>
          <ac:spMkLst>
            <pc:docMk/>
            <pc:sldMk cId="4096716892" sldId="292"/>
            <ac:spMk id="194" creationId="{8FC3552C-F2B9-5B94-A313-F16F9D69EAE1}"/>
          </ac:spMkLst>
        </pc:spChg>
        <pc:spChg chg="add mod">
          <ac:chgData name="UCHIDA Muneaki" userId="654b8dfa-0bf2-4beb-8bc9-c8d795e32a72" providerId="ADAL" clId="{40BA9CEC-C224-439E-8F4B-74980B0CB1AF}" dt="2024-02-15T05:56:00.977" v="18917" actId="208"/>
          <ac:spMkLst>
            <pc:docMk/>
            <pc:sldMk cId="4096716892" sldId="292"/>
            <ac:spMk id="195" creationId="{4B4EB442-6279-128B-7FCA-6838C75BD7EA}"/>
          </ac:spMkLst>
        </pc:spChg>
        <pc:spChg chg="add mod ord">
          <ac:chgData name="UCHIDA Muneaki" userId="654b8dfa-0bf2-4beb-8bc9-c8d795e32a72" providerId="ADAL" clId="{40BA9CEC-C224-439E-8F4B-74980B0CB1AF}" dt="2024-02-15T05:55:51.466" v="18916" actId="208"/>
          <ac:spMkLst>
            <pc:docMk/>
            <pc:sldMk cId="4096716892" sldId="292"/>
            <ac:spMk id="196" creationId="{B115E9AC-888E-6D11-9F33-11940B4AD800}"/>
          </ac:spMkLst>
        </pc:spChg>
        <pc:spChg chg="mod ord topLvl">
          <ac:chgData name="UCHIDA Muneaki" userId="654b8dfa-0bf2-4beb-8bc9-c8d795e32a72" providerId="ADAL" clId="{40BA9CEC-C224-439E-8F4B-74980B0CB1AF}" dt="2024-02-15T05:40:09.085" v="18822" actId="167"/>
          <ac:spMkLst>
            <pc:docMk/>
            <pc:sldMk cId="4096716892" sldId="292"/>
            <ac:spMk id="197" creationId="{23375447-FCBF-2496-8C7A-1844AC0FE4E3}"/>
          </ac:spMkLst>
        </pc:spChg>
        <pc:spChg chg="add mod ord">
          <ac:chgData name="UCHIDA Muneaki" userId="654b8dfa-0bf2-4beb-8bc9-c8d795e32a72" providerId="ADAL" clId="{40BA9CEC-C224-439E-8F4B-74980B0CB1AF}" dt="2024-02-15T05:56:28.155" v="18921" actId="167"/>
          <ac:spMkLst>
            <pc:docMk/>
            <pc:sldMk cId="4096716892" sldId="292"/>
            <ac:spMk id="198" creationId="{8A722B1D-ED06-D727-6A24-CB9DCDD12DE9}"/>
          </ac:spMkLst>
        </pc:spChg>
        <pc:spChg chg="add mod ord">
          <ac:chgData name="UCHIDA Muneaki" userId="654b8dfa-0bf2-4beb-8bc9-c8d795e32a72" providerId="ADAL" clId="{40BA9CEC-C224-439E-8F4B-74980B0CB1AF}" dt="2024-02-15T05:57:21.885" v="18927" actId="208"/>
          <ac:spMkLst>
            <pc:docMk/>
            <pc:sldMk cId="4096716892" sldId="292"/>
            <ac:spMk id="199" creationId="{6AE4D31E-BF6A-95B0-99B2-6631E352B303}"/>
          </ac:spMkLst>
        </pc:spChg>
        <pc:spChg chg="add mod ord">
          <ac:chgData name="UCHIDA Muneaki" userId="654b8dfa-0bf2-4beb-8bc9-c8d795e32a72" providerId="ADAL" clId="{40BA9CEC-C224-439E-8F4B-74980B0CB1AF}" dt="2024-02-15T05:57:44.954" v="18933" actId="1076"/>
          <ac:spMkLst>
            <pc:docMk/>
            <pc:sldMk cId="4096716892" sldId="292"/>
            <ac:spMk id="200" creationId="{D98325F1-77A3-D133-2F28-581D2E15D340}"/>
          </ac:spMkLst>
        </pc:spChg>
        <pc:spChg chg="add mod ord">
          <ac:chgData name="UCHIDA Muneaki" userId="654b8dfa-0bf2-4beb-8bc9-c8d795e32a72" providerId="ADAL" clId="{40BA9CEC-C224-439E-8F4B-74980B0CB1AF}" dt="2024-02-15T05:58:09.179" v="18938" actId="1076"/>
          <ac:spMkLst>
            <pc:docMk/>
            <pc:sldMk cId="4096716892" sldId="292"/>
            <ac:spMk id="201" creationId="{A6A4FB9C-B6E7-263D-1B41-4FCCDEE6F75C}"/>
          </ac:spMkLst>
        </pc:spChg>
        <pc:spChg chg="add mod ord">
          <ac:chgData name="UCHIDA Muneaki" userId="654b8dfa-0bf2-4beb-8bc9-c8d795e32a72" providerId="ADAL" clId="{40BA9CEC-C224-439E-8F4B-74980B0CB1AF}" dt="2024-02-15T05:58:35.025" v="18943" actId="167"/>
          <ac:spMkLst>
            <pc:docMk/>
            <pc:sldMk cId="4096716892" sldId="292"/>
            <ac:spMk id="202" creationId="{283DB556-A046-5AFE-03FD-466FC99DB835}"/>
          </ac:spMkLst>
        </pc:spChg>
        <pc:spChg chg="add mod ord">
          <ac:chgData name="UCHIDA Muneaki" userId="654b8dfa-0bf2-4beb-8bc9-c8d795e32a72" providerId="ADAL" clId="{40BA9CEC-C224-439E-8F4B-74980B0CB1AF}" dt="2024-02-15T05:58:53.234" v="18948" actId="1076"/>
          <ac:spMkLst>
            <pc:docMk/>
            <pc:sldMk cId="4096716892" sldId="292"/>
            <ac:spMk id="203" creationId="{03A54C73-DD3D-05FE-4BE9-CF2C0E27B5CC}"/>
          </ac:spMkLst>
        </pc:spChg>
        <pc:spChg chg="add mod ord">
          <ac:chgData name="UCHIDA Muneaki" userId="654b8dfa-0bf2-4beb-8bc9-c8d795e32a72" providerId="ADAL" clId="{40BA9CEC-C224-439E-8F4B-74980B0CB1AF}" dt="2024-02-15T05:59:13.599" v="18953" actId="1076"/>
          <ac:spMkLst>
            <pc:docMk/>
            <pc:sldMk cId="4096716892" sldId="292"/>
            <ac:spMk id="204" creationId="{1A5B27F3-CC1D-20C7-7F18-8128AF931EE3}"/>
          </ac:spMkLst>
        </pc:spChg>
        <pc:spChg chg="add mod ord">
          <ac:chgData name="UCHIDA Muneaki" userId="654b8dfa-0bf2-4beb-8bc9-c8d795e32a72" providerId="ADAL" clId="{40BA9CEC-C224-439E-8F4B-74980B0CB1AF}" dt="2024-02-15T05:59:36.727" v="18958" actId="167"/>
          <ac:spMkLst>
            <pc:docMk/>
            <pc:sldMk cId="4096716892" sldId="292"/>
            <ac:spMk id="205" creationId="{BE76935E-F210-E005-CC37-A6B9F20DAD9B}"/>
          </ac:spMkLst>
        </pc:spChg>
        <pc:spChg chg="add mod ord">
          <ac:chgData name="UCHIDA Muneaki" userId="654b8dfa-0bf2-4beb-8bc9-c8d795e32a72" providerId="ADAL" clId="{40BA9CEC-C224-439E-8F4B-74980B0CB1AF}" dt="2024-02-15T05:59:50.865" v="18961" actId="167"/>
          <ac:spMkLst>
            <pc:docMk/>
            <pc:sldMk cId="4096716892" sldId="292"/>
            <ac:spMk id="206" creationId="{AA5A6E2F-C794-82FD-9146-5EC27AB957FD}"/>
          </ac:spMkLst>
        </pc:spChg>
        <pc:spChg chg="add mod ord">
          <ac:chgData name="UCHIDA Muneaki" userId="654b8dfa-0bf2-4beb-8bc9-c8d795e32a72" providerId="ADAL" clId="{40BA9CEC-C224-439E-8F4B-74980B0CB1AF}" dt="2024-02-15T06:01:06.735" v="18975" actId="14100"/>
          <ac:spMkLst>
            <pc:docMk/>
            <pc:sldMk cId="4096716892" sldId="292"/>
            <ac:spMk id="207" creationId="{9CE686B7-8130-6027-2964-6F7FC62F3664}"/>
          </ac:spMkLst>
        </pc:spChg>
        <pc:spChg chg="add mod ord">
          <ac:chgData name="UCHIDA Muneaki" userId="654b8dfa-0bf2-4beb-8bc9-c8d795e32a72" providerId="ADAL" clId="{40BA9CEC-C224-439E-8F4B-74980B0CB1AF}" dt="2024-02-15T06:01:39.353" v="18981" actId="208"/>
          <ac:spMkLst>
            <pc:docMk/>
            <pc:sldMk cId="4096716892" sldId="292"/>
            <ac:spMk id="208" creationId="{CB7E8948-DAD6-0C08-B288-1B675312703E}"/>
          </ac:spMkLst>
        </pc:spChg>
        <pc:spChg chg="add mod">
          <ac:chgData name="UCHIDA Muneaki" userId="654b8dfa-0bf2-4beb-8bc9-c8d795e32a72" providerId="ADAL" clId="{40BA9CEC-C224-439E-8F4B-74980B0CB1AF}" dt="2024-02-15T06:05:27.962" v="18994" actId="1076"/>
          <ac:spMkLst>
            <pc:docMk/>
            <pc:sldMk cId="4096716892" sldId="292"/>
            <ac:spMk id="209" creationId="{B8ED985F-8B5E-5087-2B92-CC7F6F883640}"/>
          </ac:spMkLst>
        </pc:spChg>
        <pc:spChg chg="mod">
          <ac:chgData name="UCHIDA Muneaki" userId="654b8dfa-0bf2-4beb-8bc9-c8d795e32a72" providerId="ADAL" clId="{40BA9CEC-C224-439E-8F4B-74980B0CB1AF}" dt="2024-02-15T09:21:20.540" v="20800" actId="20577"/>
          <ac:spMkLst>
            <pc:docMk/>
            <pc:sldMk cId="4096716892" sldId="292"/>
            <ac:spMk id="243" creationId="{F5A6C69B-ED33-A5A5-D239-4EB75A52886C}"/>
          </ac:spMkLst>
        </pc:spChg>
        <pc:spChg chg="mod ord topLvl">
          <ac:chgData name="UCHIDA Muneaki" userId="654b8dfa-0bf2-4beb-8bc9-c8d795e32a72" providerId="ADAL" clId="{40BA9CEC-C224-439E-8F4B-74980B0CB1AF}" dt="2024-02-15T05:40:13.823" v="18823" actId="167"/>
          <ac:spMkLst>
            <pc:docMk/>
            <pc:sldMk cId="4096716892" sldId="292"/>
            <ac:spMk id="244" creationId="{9E0509F8-17C3-6578-09CC-1A43F5F7B526}"/>
          </ac:spMkLst>
        </pc:spChg>
        <pc:spChg chg="mod ord topLvl">
          <ac:chgData name="UCHIDA Muneaki" userId="654b8dfa-0bf2-4beb-8bc9-c8d795e32a72" providerId="ADAL" clId="{40BA9CEC-C224-439E-8F4B-74980B0CB1AF}" dt="2024-02-15T05:40:17.280" v="18824" actId="167"/>
          <ac:spMkLst>
            <pc:docMk/>
            <pc:sldMk cId="4096716892" sldId="292"/>
            <ac:spMk id="245" creationId="{E36BF767-51C2-31E1-C6D9-66BE32601F22}"/>
          </ac:spMkLst>
        </pc:spChg>
        <pc:spChg chg="mod ord topLvl">
          <ac:chgData name="UCHIDA Muneaki" userId="654b8dfa-0bf2-4beb-8bc9-c8d795e32a72" providerId="ADAL" clId="{40BA9CEC-C224-439E-8F4B-74980B0CB1AF}" dt="2024-02-15T05:40:22.627" v="18827" actId="167"/>
          <ac:spMkLst>
            <pc:docMk/>
            <pc:sldMk cId="4096716892" sldId="292"/>
            <ac:spMk id="246" creationId="{9032E43F-DC99-A354-0899-4FC343B9656B}"/>
          </ac:spMkLst>
        </pc:spChg>
        <pc:spChg chg="mod ord topLvl">
          <ac:chgData name="UCHIDA Muneaki" userId="654b8dfa-0bf2-4beb-8bc9-c8d795e32a72" providerId="ADAL" clId="{40BA9CEC-C224-439E-8F4B-74980B0CB1AF}" dt="2024-02-15T05:40:40.360" v="18832" actId="167"/>
          <ac:spMkLst>
            <pc:docMk/>
            <pc:sldMk cId="4096716892" sldId="292"/>
            <ac:spMk id="247" creationId="{35A3B9FD-CEE1-ADDB-1962-852AF43EDDAF}"/>
          </ac:spMkLst>
        </pc:spChg>
        <pc:spChg chg="mod ord topLvl">
          <ac:chgData name="UCHIDA Muneaki" userId="654b8dfa-0bf2-4beb-8bc9-c8d795e32a72" providerId="ADAL" clId="{40BA9CEC-C224-439E-8F4B-74980B0CB1AF}" dt="2024-02-15T05:40:32.584" v="18830" actId="167"/>
          <ac:spMkLst>
            <pc:docMk/>
            <pc:sldMk cId="4096716892" sldId="292"/>
            <ac:spMk id="250" creationId="{5A6E0944-8377-043A-CA09-A023459D690F}"/>
          </ac:spMkLst>
        </pc:spChg>
        <pc:spChg chg="mod ord topLvl">
          <ac:chgData name="UCHIDA Muneaki" userId="654b8dfa-0bf2-4beb-8bc9-c8d795e32a72" providerId="ADAL" clId="{40BA9CEC-C224-439E-8F4B-74980B0CB1AF}" dt="2024-02-15T05:40:36.183" v="18831" actId="167"/>
          <ac:spMkLst>
            <pc:docMk/>
            <pc:sldMk cId="4096716892" sldId="292"/>
            <ac:spMk id="251" creationId="{BFCCC09D-6229-E1BD-9BD7-36755748457A}"/>
          </ac:spMkLst>
        </pc:spChg>
        <pc:spChg chg="mod ord topLvl">
          <ac:chgData name="UCHIDA Muneaki" userId="654b8dfa-0bf2-4beb-8bc9-c8d795e32a72" providerId="ADAL" clId="{40BA9CEC-C224-439E-8F4B-74980B0CB1AF}" dt="2024-02-15T05:40:29.785" v="18829" actId="167"/>
          <ac:spMkLst>
            <pc:docMk/>
            <pc:sldMk cId="4096716892" sldId="292"/>
            <ac:spMk id="252" creationId="{D40243BD-E580-F31F-8570-2E782C9EEC21}"/>
          </ac:spMkLst>
        </pc:spChg>
        <pc:spChg chg="mod ord topLvl">
          <ac:chgData name="UCHIDA Muneaki" userId="654b8dfa-0bf2-4beb-8bc9-c8d795e32a72" providerId="ADAL" clId="{40BA9CEC-C224-439E-8F4B-74980B0CB1AF}" dt="2024-02-15T05:40:45.009" v="18834" actId="167"/>
          <ac:spMkLst>
            <pc:docMk/>
            <pc:sldMk cId="4096716892" sldId="292"/>
            <ac:spMk id="253" creationId="{3353F8EA-0943-BB33-3DBE-FE7169546769}"/>
          </ac:spMkLst>
        </pc:spChg>
        <pc:spChg chg="del">
          <ac:chgData name="UCHIDA Muneaki" userId="654b8dfa-0bf2-4beb-8bc9-c8d795e32a72" providerId="ADAL" clId="{40BA9CEC-C224-439E-8F4B-74980B0CB1AF}" dt="2024-02-15T05:43:38.532" v="18848" actId="21"/>
          <ac:spMkLst>
            <pc:docMk/>
            <pc:sldMk cId="4096716892" sldId="292"/>
            <ac:spMk id="320" creationId="{D5592B42-32C7-6092-479D-7F985C564605}"/>
          </ac:spMkLst>
        </pc:spChg>
        <pc:spChg chg="mod topLvl">
          <ac:chgData name="UCHIDA Muneaki" userId="654b8dfa-0bf2-4beb-8bc9-c8d795e32a72" providerId="ADAL" clId="{40BA9CEC-C224-439E-8F4B-74980B0CB1AF}" dt="2024-02-15T05:12:50.890" v="18751" actId="1076"/>
          <ac:spMkLst>
            <pc:docMk/>
            <pc:sldMk cId="4096716892" sldId="292"/>
            <ac:spMk id="356" creationId="{1C0BAC26-3C6E-36A1-E72C-D5A4621581C1}"/>
          </ac:spMkLst>
        </pc:spChg>
        <pc:grpChg chg="del mod topLvl">
          <ac:chgData name="UCHIDA Muneaki" userId="654b8dfa-0bf2-4beb-8bc9-c8d795e32a72" providerId="ADAL" clId="{40BA9CEC-C224-439E-8F4B-74980B0CB1AF}" dt="2024-02-15T05:12:46.523" v="18750" actId="165"/>
          <ac:grpSpMkLst>
            <pc:docMk/>
            <pc:sldMk cId="4096716892" sldId="292"/>
            <ac:grpSpMk id="2" creationId="{430911B7-EAF2-18B7-0A44-E53BACE52A0D}"/>
          </ac:grpSpMkLst>
        </pc:grpChg>
        <pc:grpChg chg="mod topLvl">
          <ac:chgData name="UCHIDA Muneaki" userId="654b8dfa-0bf2-4beb-8bc9-c8d795e32a72" providerId="ADAL" clId="{40BA9CEC-C224-439E-8F4B-74980B0CB1AF}" dt="2024-02-15T05:12:58.169" v="18753" actId="1076"/>
          <ac:grpSpMkLst>
            <pc:docMk/>
            <pc:sldMk cId="4096716892" sldId="292"/>
            <ac:grpSpMk id="3" creationId="{EE1DE4F5-4281-DF08-817E-1C930C5FDCC8}"/>
          </ac:grpSpMkLst>
        </pc:grpChg>
        <pc:grpChg chg="del mod topLvl">
          <ac:chgData name="UCHIDA Muneaki" userId="654b8dfa-0bf2-4beb-8bc9-c8d795e32a72" providerId="ADAL" clId="{40BA9CEC-C224-439E-8F4B-74980B0CB1AF}" dt="2024-02-15T05:16:04.179" v="18756" actId="165"/>
          <ac:grpSpMkLst>
            <pc:docMk/>
            <pc:sldMk cId="4096716892" sldId="292"/>
            <ac:grpSpMk id="4" creationId="{03479709-8CE7-F894-1B3E-42E84C444934}"/>
          </ac:grpSpMkLst>
        </pc:grpChg>
        <pc:grpChg chg="del mod topLvl">
          <ac:chgData name="UCHIDA Muneaki" userId="654b8dfa-0bf2-4beb-8bc9-c8d795e32a72" providerId="ADAL" clId="{40BA9CEC-C224-439E-8F4B-74980B0CB1AF}" dt="2024-02-15T05:21:05.618" v="18757" actId="165"/>
          <ac:grpSpMkLst>
            <pc:docMk/>
            <pc:sldMk cId="4096716892" sldId="292"/>
            <ac:grpSpMk id="5" creationId="{33203525-C16D-0CBD-379E-8CB524AE611D}"/>
          </ac:grpSpMkLst>
        </pc:grpChg>
        <pc:grpChg chg="del mod topLvl">
          <ac:chgData name="UCHIDA Muneaki" userId="654b8dfa-0bf2-4beb-8bc9-c8d795e32a72" providerId="ADAL" clId="{40BA9CEC-C224-439E-8F4B-74980B0CB1AF}" dt="2024-02-15T05:21:09.590" v="18758" actId="165"/>
          <ac:grpSpMkLst>
            <pc:docMk/>
            <pc:sldMk cId="4096716892" sldId="292"/>
            <ac:grpSpMk id="6" creationId="{030C6360-D691-6AE7-31B5-D460850ABC2C}"/>
          </ac:grpSpMkLst>
        </pc:grpChg>
        <pc:grpChg chg="del mod topLvl">
          <ac:chgData name="UCHIDA Muneaki" userId="654b8dfa-0bf2-4beb-8bc9-c8d795e32a72" providerId="ADAL" clId="{40BA9CEC-C224-439E-8F4B-74980B0CB1AF}" dt="2024-02-15T05:21:16.690" v="18759" actId="165"/>
          <ac:grpSpMkLst>
            <pc:docMk/>
            <pc:sldMk cId="4096716892" sldId="292"/>
            <ac:grpSpMk id="7" creationId="{8ACAC6B9-EF74-CF35-ABED-5BA49E3C436D}"/>
          </ac:grpSpMkLst>
        </pc:grpChg>
        <pc:grpChg chg="del mod topLvl">
          <ac:chgData name="UCHIDA Muneaki" userId="654b8dfa-0bf2-4beb-8bc9-c8d795e32a72" providerId="ADAL" clId="{40BA9CEC-C224-439E-8F4B-74980B0CB1AF}" dt="2024-02-15T05:21:20.208" v="18760" actId="165"/>
          <ac:grpSpMkLst>
            <pc:docMk/>
            <pc:sldMk cId="4096716892" sldId="292"/>
            <ac:grpSpMk id="8" creationId="{9710AC66-14B9-8820-430C-937AD897C792}"/>
          </ac:grpSpMkLst>
        </pc:grpChg>
        <pc:grpChg chg="mod">
          <ac:chgData name="UCHIDA Muneaki" userId="654b8dfa-0bf2-4beb-8bc9-c8d795e32a72" providerId="ADAL" clId="{40BA9CEC-C224-439E-8F4B-74980B0CB1AF}" dt="2024-02-15T05:12:46.523" v="18750" actId="165"/>
          <ac:grpSpMkLst>
            <pc:docMk/>
            <pc:sldMk cId="4096716892" sldId="292"/>
            <ac:grpSpMk id="29" creationId="{29FA38FC-0F12-53AF-1693-38C0AD49F6C9}"/>
          </ac:grpSpMkLst>
        </pc:grpChg>
        <pc:grpChg chg="mod">
          <ac:chgData name="UCHIDA Muneaki" userId="654b8dfa-0bf2-4beb-8bc9-c8d795e32a72" providerId="ADAL" clId="{40BA9CEC-C224-439E-8F4B-74980B0CB1AF}" dt="2024-02-15T05:12:46.523" v="18750" actId="165"/>
          <ac:grpSpMkLst>
            <pc:docMk/>
            <pc:sldMk cId="4096716892" sldId="292"/>
            <ac:grpSpMk id="30" creationId="{593CE794-C9DE-84D0-DD35-8DA729D8BD73}"/>
          </ac:grpSpMkLst>
        </pc:grpChg>
        <pc:grpChg chg="mod">
          <ac:chgData name="UCHIDA Muneaki" userId="654b8dfa-0bf2-4beb-8bc9-c8d795e32a72" providerId="ADAL" clId="{40BA9CEC-C224-439E-8F4B-74980B0CB1AF}" dt="2024-02-15T05:12:46.523" v="18750" actId="165"/>
          <ac:grpSpMkLst>
            <pc:docMk/>
            <pc:sldMk cId="4096716892" sldId="292"/>
            <ac:grpSpMk id="31" creationId="{CCC6C812-AB86-197F-11E3-92722F1DB7DC}"/>
          </ac:grpSpMkLst>
        </pc:grpChg>
        <pc:grpChg chg="mod">
          <ac:chgData name="UCHIDA Muneaki" userId="654b8dfa-0bf2-4beb-8bc9-c8d795e32a72" providerId="ADAL" clId="{40BA9CEC-C224-439E-8F4B-74980B0CB1AF}" dt="2024-02-15T05:12:46.523" v="18750" actId="165"/>
          <ac:grpSpMkLst>
            <pc:docMk/>
            <pc:sldMk cId="4096716892" sldId="292"/>
            <ac:grpSpMk id="32" creationId="{00263984-6318-4C21-C55C-DD9D4544EE07}"/>
          </ac:grpSpMkLst>
        </pc:grpChg>
        <pc:grpChg chg="del mod topLvl">
          <ac:chgData name="UCHIDA Muneaki" userId="654b8dfa-0bf2-4beb-8bc9-c8d795e32a72" providerId="ADAL" clId="{40BA9CEC-C224-439E-8F4B-74980B0CB1AF}" dt="2024-02-15T05:12:34.321" v="18747" actId="165"/>
          <ac:grpSpMkLst>
            <pc:docMk/>
            <pc:sldMk cId="4096716892" sldId="292"/>
            <ac:grpSpMk id="360" creationId="{AFC88B27-95C9-43A8-1974-6411515E00FA}"/>
          </ac:grpSpMkLst>
        </pc:grpChg>
        <pc:grpChg chg="del mod">
          <ac:chgData name="UCHIDA Muneaki" userId="654b8dfa-0bf2-4beb-8bc9-c8d795e32a72" providerId="ADAL" clId="{40BA9CEC-C224-439E-8F4B-74980B0CB1AF}" dt="2024-02-15T05:12:26.213" v="18746" actId="165"/>
          <ac:grpSpMkLst>
            <pc:docMk/>
            <pc:sldMk cId="4096716892" sldId="292"/>
            <ac:grpSpMk id="364" creationId="{EF06DF05-3B51-052E-4EF2-248CA685C4D5}"/>
          </ac:grpSpMkLst>
        </pc:grpChg>
        <pc:grpChg chg="del mod">
          <ac:chgData name="UCHIDA Muneaki" userId="654b8dfa-0bf2-4beb-8bc9-c8d795e32a72" providerId="ADAL" clId="{40BA9CEC-C224-439E-8F4B-74980B0CB1AF}" dt="2024-02-15T06:04:09.722" v="18982" actId="478"/>
          <ac:grpSpMkLst>
            <pc:docMk/>
            <pc:sldMk cId="4096716892" sldId="292"/>
            <ac:grpSpMk id="377" creationId="{B31C788E-2E0F-CC00-8C1A-78F2486EBA2D}"/>
          </ac:grpSpMkLst>
        </pc:grpChg>
      </pc:sldChg>
      <pc:sldChg chg="addSp delSp modSp mod modAnim modNotes modNotesTx">
        <pc:chgData name="UCHIDA Muneaki" userId="654b8dfa-0bf2-4beb-8bc9-c8d795e32a72" providerId="ADAL" clId="{40BA9CEC-C224-439E-8F4B-74980B0CB1AF}" dt="2024-02-15T09:21:30.705" v="20806" actId="20577"/>
        <pc:sldMkLst>
          <pc:docMk/>
          <pc:sldMk cId="4271470120" sldId="293"/>
        </pc:sldMkLst>
        <pc:spChg chg="add mod">
          <ac:chgData name="UCHIDA Muneaki" userId="654b8dfa-0bf2-4beb-8bc9-c8d795e32a72" providerId="ADAL" clId="{40BA9CEC-C224-439E-8F4B-74980B0CB1AF}" dt="2024-02-15T06:04:16.340" v="18983"/>
          <ac:spMkLst>
            <pc:docMk/>
            <pc:sldMk cId="4271470120" sldId="293"/>
            <ac:spMk id="55" creationId="{7B168828-69D7-7170-678F-CF0889DAC01F}"/>
          </ac:spMkLst>
        </pc:spChg>
        <pc:spChg chg="add mod">
          <ac:chgData name="UCHIDA Muneaki" userId="654b8dfa-0bf2-4beb-8bc9-c8d795e32a72" providerId="ADAL" clId="{40BA9CEC-C224-439E-8F4B-74980B0CB1AF}" dt="2024-02-15T06:04:21.230" v="18985"/>
          <ac:spMkLst>
            <pc:docMk/>
            <pc:sldMk cId="4271470120" sldId="293"/>
            <ac:spMk id="56" creationId="{B2F8C6D4-5C6C-6654-217C-8C7415DDC4E3}"/>
          </ac:spMkLst>
        </pc:spChg>
        <pc:spChg chg="add mod">
          <ac:chgData name="UCHIDA Muneaki" userId="654b8dfa-0bf2-4beb-8bc9-c8d795e32a72" providerId="ADAL" clId="{40BA9CEC-C224-439E-8F4B-74980B0CB1AF}" dt="2024-02-15T06:06:28.087" v="18997"/>
          <ac:spMkLst>
            <pc:docMk/>
            <pc:sldMk cId="4271470120" sldId="293"/>
            <ac:spMk id="57" creationId="{3A54B8FE-C062-1BFD-6D4E-8D446C193E91}"/>
          </ac:spMkLst>
        </pc:spChg>
        <pc:spChg chg="add mod">
          <ac:chgData name="UCHIDA Muneaki" userId="654b8dfa-0bf2-4beb-8bc9-c8d795e32a72" providerId="ADAL" clId="{40BA9CEC-C224-439E-8F4B-74980B0CB1AF}" dt="2024-02-15T06:06:28.087" v="18997"/>
          <ac:spMkLst>
            <pc:docMk/>
            <pc:sldMk cId="4271470120" sldId="293"/>
            <ac:spMk id="58" creationId="{BC81E702-128D-054D-234B-9118BDE965E0}"/>
          </ac:spMkLst>
        </pc:spChg>
        <pc:spChg chg="add mod">
          <ac:chgData name="UCHIDA Muneaki" userId="654b8dfa-0bf2-4beb-8bc9-c8d795e32a72" providerId="ADAL" clId="{40BA9CEC-C224-439E-8F4B-74980B0CB1AF}" dt="2024-02-15T06:06:28.087" v="18997"/>
          <ac:spMkLst>
            <pc:docMk/>
            <pc:sldMk cId="4271470120" sldId="293"/>
            <ac:spMk id="59" creationId="{B2DD4DCE-5F21-9AC0-7A11-F0E42C9F51A4}"/>
          </ac:spMkLst>
        </pc:spChg>
        <pc:spChg chg="add mod">
          <ac:chgData name="UCHIDA Muneaki" userId="654b8dfa-0bf2-4beb-8bc9-c8d795e32a72" providerId="ADAL" clId="{40BA9CEC-C224-439E-8F4B-74980B0CB1AF}" dt="2024-02-15T06:06:28.087" v="18997"/>
          <ac:spMkLst>
            <pc:docMk/>
            <pc:sldMk cId="4271470120" sldId="293"/>
            <ac:spMk id="60" creationId="{3C7AB4BB-6047-63AA-B230-4E5E969EBC9B}"/>
          </ac:spMkLst>
        </pc:spChg>
        <pc:spChg chg="add mod">
          <ac:chgData name="UCHIDA Muneaki" userId="654b8dfa-0bf2-4beb-8bc9-c8d795e32a72" providerId="ADAL" clId="{40BA9CEC-C224-439E-8F4B-74980B0CB1AF}" dt="2024-02-15T06:06:28.087" v="18997"/>
          <ac:spMkLst>
            <pc:docMk/>
            <pc:sldMk cId="4271470120" sldId="293"/>
            <ac:spMk id="61" creationId="{39348F0A-C8FE-5641-28C6-D92DF278213E}"/>
          </ac:spMkLst>
        </pc:spChg>
        <pc:spChg chg="add mod">
          <ac:chgData name="UCHIDA Muneaki" userId="654b8dfa-0bf2-4beb-8bc9-c8d795e32a72" providerId="ADAL" clId="{40BA9CEC-C224-439E-8F4B-74980B0CB1AF}" dt="2024-02-15T06:06:28.087" v="18997"/>
          <ac:spMkLst>
            <pc:docMk/>
            <pc:sldMk cId="4271470120" sldId="293"/>
            <ac:spMk id="62" creationId="{FB921285-20C2-B571-1634-D00F7FBB6D98}"/>
          </ac:spMkLst>
        </pc:spChg>
        <pc:spChg chg="add mod">
          <ac:chgData name="UCHIDA Muneaki" userId="654b8dfa-0bf2-4beb-8bc9-c8d795e32a72" providerId="ADAL" clId="{40BA9CEC-C224-439E-8F4B-74980B0CB1AF}" dt="2024-02-15T06:06:28.087" v="18997"/>
          <ac:spMkLst>
            <pc:docMk/>
            <pc:sldMk cId="4271470120" sldId="293"/>
            <ac:spMk id="63" creationId="{4D5B8B57-7BFE-6779-28CE-5C3F60A4DD90}"/>
          </ac:spMkLst>
        </pc:spChg>
        <pc:spChg chg="add mod">
          <ac:chgData name="UCHIDA Muneaki" userId="654b8dfa-0bf2-4beb-8bc9-c8d795e32a72" providerId="ADAL" clId="{40BA9CEC-C224-439E-8F4B-74980B0CB1AF}" dt="2024-02-15T06:06:28.087" v="18997"/>
          <ac:spMkLst>
            <pc:docMk/>
            <pc:sldMk cId="4271470120" sldId="293"/>
            <ac:spMk id="192" creationId="{E105F704-AC0A-44E6-3334-665F146BFA97}"/>
          </ac:spMkLst>
        </pc:spChg>
        <pc:spChg chg="add mod">
          <ac:chgData name="UCHIDA Muneaki" userId="654b8dfa-0bf2-4beb-8bc9-c8d795e32a72" providerId="ADAL" clId="{40BA9CEC-C224-439E-8F4B-74980B0CB1AF}" dt="2024-02-15T06:06:28.087" v="18997"/>
          <ac:spMkLst>
            <pc:docMk/>
            <pc:sldMk cId="4271470120" sldId="293"/>
            <ac:spMk id="193" creationId="{64F35468-AB60-30E2-50D8-25ADC9017E91}"/>
          </ac:spMkLst>
        </pc:spChg>
        <pc:spChg chg="add mod">
          <ac:chgData name="UCHIDA Muneaki" userId="654b8dfa-0bf2-4beb-8bc9-c8d795e32a72" providerId="ADAL" clId="{40BA9CEC-C224-439E-8F4B-74980B0CB1AF}" dt="2024-02-15T06:06:28.087" v="18997"/>
          <ac:spMkLst>
            <pc:docMk/>
            <pc:sldMk cId="4271470120" sldId="293"/>
            <ac:spMk id="194" creationId="{DA1DC9F9-05F9-410E-E45C-63A613BAA184}"/>
          </ac:spMkLst>
        </pc:spChg>
        <pc:spChg chg="add mod">
          <ac:chgData name="UCHIDA Muneaki" userId="654b8dfa-0bf2-4beb-8bc9-c8d795e32a72" providerId="ADAL" clId="{40BA9CEC-C224-439E-8F4B-74980B0CB1AF}" dt="2024-02-15T06:06:28.087" v="18997"/>
          <ac:spMkLst>
            <pc:docMk/>
            <pc:sldMk cId="4271470120" sldId="293"/>
            <ac:spMk id="195" creationId="{44906180-5B3B-9499-6E05-3A9E26A50B05}"/>
          </ac:spMkLst>
        </pc:spChg>
        <pc:spChg chg="add mod">
          <ac:chgData name="UCHIDA Muneaki" userId="654b8dfa-0bf2-4beb-8bc9-c8d795e32a72" providerId="ADAL" clId="{40BA9CEC-C224-439E-8F4B-74980B0CB1AF}" dt="2024-02-15T06:06:28.087" v="18997"/>
          <ac:spMkLst>
            <pc:docMk/>
            <pc:sldMk cId="4271470120" sldId="293"/>
            <ac:spMk id="196" creationId="{8A1D203A-BD28-1B2F-EAFE-858FF4C29A34}"/>
          </ac:spMkLst>
        </pc:spChg>
        <pc:spChg chg="add mod">
          <ac:chgData name="UCHIDA Muneaki" userId="654b8dfa-0bf2-4beb-8bc9-c8d795e32a72" providerId="ADAL" clId="{40BA9CEC-C224-439E-8F4B-74980B0CB1AF}" dt="2024-02-15T06:06:28.087" v="18997"/>
          <ac:spMkLst>
            <pc:docMk/>
            <pc:sldMk cId="4271470120" sldId="293"/>
            <ac:spMk id="198" creationId="{73CE3FBD-CDF2-C9A3-4807-BF9AD0D9F0D1}"/>
          </ac:spMkLst>
        </pc:spChg>
        <pc:spChg chg="add mod">
          <ac:chgData name="UCHIDA Muneaki" userId="654b8dfa-0bf2-4beb-8bc9-c8d795e32a72" providerId="ADAL" clId="{40BA9CEC-C224-439E-8F4B-74980B0CB1AF}" dt="2024-02-15T06:06:28.087" v="18997"/>
          <ac:spMkLst>
            <pc:docMk/>
            <pc:sldMk cId="4271470120" sldId="293"/>
            <ac:spMk id="199" creationId="{36FC1DBC-1F89-14A2-053B-7214DC9EEBB8}"/>
          </ac:spMkLst>
        </pc:spChg>
        <pc:spChg chg="add mod">
          <ac:chgData name="UCHIDA Muneaki" userId="654b8dfa-0bf2-4beb-8bc9-c8d795e32a72" providerId="ADAL" clId="{40BA9CEC-C224-439E-8F4B-74980B0CB1AF}" dt="2024-02-15T06:06:28.087" v="18997"/>
          <ac:spMkLst>
            <pc:docMk/>
            <pc:sldMk cId="4271470120" sldId="293"/>
            <ac:spMk id="200" creationId="{A6D11940-9FED-0666-B457-55E8B31C4D69}"/>
          </ac:spMkLst>
        </pc:spChg>
        <pc:spChg chg="add mod">
          <ac:chgData name="UCHIDA Muneaki" userId="654b8dfa-0bf2-4beb-8bc9-c8d795e32a72" providerId="ADAL" clId="{40BA9CEC-C224-439E-8F4B-74980B0CB1AF}" dt="2024-02-15T06:06:28.087" v="18997"/>
          <ac:spMkLst>
            <pc:docMk/>
            <pc:sldMk cId="4271470120" sldId="293"/>
            <ac:spMk id="201" creationId="{8225A3A4-E04E-6A72-8F15-13FB2E0E9969}"/>
          </ac:spMkLst>
        </pc:spChg>
        <pc:spChg chg="add mod">
          <ac:chgData name="UCHIDA Muneaki" userId="654b8dfa-0bf2-4beb-8bc9-c8d795e32a72" providerId="ADAL" clId="{40BA9CEC-C224-439E-8F4B-74980B0CB1AF}" dt="2024-02-15T06:06:28.087" v="18997"/>
          <ac:spMkLst>
            <pc:docMk/>
            <pc:sldMk cId="4271470120" sldId="293"/>
            <ac:spMk id="202" creationId="{E717314E-9891-9C21-9EC6-D8F656446526}"/>
          </ac:spMkLst>
        </pc:spChg>
        <pc:spChg chg="add mod">
          <ac:chgData name="UCHIDA Muneaki" userId="654b8dfa-0bf2-4beb-8bc9-c8d795e32a72" providerId="ADAL" clId="{40BA9CEC-C224-439E-8F4B-74980B0CB1AF}" dt="2024-02-15T06:06:28.087" v="18997"/>
          <ac:spMkLst>
            <pc:docMk/>
            <pc:sldMk cId="4271470120" sldId="293"/>
            <ac:spMk id="203" creationId="{89BC56A7-6266-ADFF-EF8C-D82D43F641F5}"/>
          </ac:spMkLst>
        </pc:spChg>
        <pc:spChg chg="add mod">
          <ac:chgData name="UCHIDA Muneaki" userId="654b8dfa-0bf2-4beb-8bc9-c8d795e32a72" providerId="ADAL" clId="{40BA9CEC-C224-439E-8F4B-74980B0CB1AF}" dt="2024-02-15T06:06:28.087" v="18997"/>
          <ac:spMkLst>
            <pc:docMk/>
            <pc:sldMk cId="4271470120" sldId="293"/>
            <ac:spMk id="204" creationId="{34CA3082-23B7-5C9F-DA97-F51B91351E4D}"/>
          </ac:spMkLst>
        </pc:spChg>
        <pc:spChg chg="add del mod">
          <ac:chgData name="UCHIDA Muneaki" userId="654b8dfa-0bf2-4beb-8bc9-c8d795e32a72" providerId="ADAL" clId="{40BA9CEC-C224-439E-8F4B-74980B0CB1AF}" dt="2024-02-15T06:06:52.968" v="19043" actId="478"/>
          <ac:spMkLst>
            <pc:docMk/>
            <pc:sldMk cId="4271470120" sldId="293"/>
            <ac:spMk id="205" creationId="{347E07A7-0BF2-8E50-4871-E3B43DA7A5A9}"/>
          </ac:spMkLst>
        </pc:spChg>
        <pc:spChg chg="add del mod">
          <ac:chgData name="UCHIDA Muneaki" userId="654b8dfa-0bf2-4beb-8bc9-c8d795e32a72" providerId="ADAL" clId="{40BA9CEC-C224-439E-8F4B-74980B0CB1AF}" dt="2024-02-15T06:06:52.107" v="19042" actId="478"/>
          <ac:spMkLst>
            <pc:docMk/>
            <pc:sldMk cId="4271470120" sldId="293"/>
            <ac:spMk id="206" creationId="{08C9AEDB-F399-A845-F66C-4750E8222C11}"/>
          </ac:spMkLst>
        </pc:spChg>
        <pc:spChg chg="add del mod">
          <ac:chgData name="UCHIDA Muneaki" userId="654b8dfa-0bf2-4beb-8bc9-c8d795e32a72" providerId="ADAL" clId="{40BA9CEC-C224-439E-8F4B-74980B0CB1AF}" dt="2024-02-15T06:06:49.807" v="19040" actId="478"/>
          <ac:spMkLst>
            <pc:docMk/>
            <pc:sldMk cId="4271470120" sldId="293"/>
            <ac:spMk id="207" creationId="{E42FCBF7-63BA-B9C5-F02E-8850B9650840}"/>
          </ac:spMkLst>
        </pc:spChg>
        <pc:spChg chg="add del mod">
          <ac:chgData name="UCHIDA Muneaki" userId="654b8dfa-0bf2-4beb-8bc9-c8d795e32a72" providerId="ADAL" clId="{40BA9CEC-C224-439E-8F4B-74980B0CB1AF}" dt="2024-02-15T06:06:48.978" v="19039" actId="478"/>
          <ac:spMkLst>
            <pc:docMk/>
            <pc:sldMk cId="4271470120" sldId="293"/>
            <ac:spMk id="208" creationId="{0400875F-9C77-68BF-9524-F5513D3AF5C7}"/>
          </ac:spMkLst>
        </pc:spChg>
        <pc:spChg chg="add del mod">
          <ac:chgData name="UCHIDA Muneaki" userId="654b8dfa-0bf2-4beb-8bc9-c8d795e32a72" providerId="ADAL" clId="{40BA9CEC-C224-439E-8F4B-74980B0CB1AF}" dt="2024-02-15T06:06:50.824" v="19041" actId="478"/>
          <ac:spMkLst>
            <pc:docMk/>
            <pc:sldMk cId="4271470120" sldId="293"/>
            <ac:spMk id="209" creationId="{C376ED23-6CCD-CE22-FE0C-3A9CE5904E12}"/>
          </ac:spMkLst>
        </pc:spChg>
        <pc:spChg chg="add del mod">
          <ac:chgData name="UCHIDA Muneaki" userId="654b8dfa-0bf2-4beb-8bc9-c8d795e32a72" providerId="ADAL" clId="{40BA9CEC-C224-439E-8F4B-74980B0CB1AF}" dt="2024-02-15T06:07:09.955" v="19050" actId="478"/>
          <ac:spMkLst>
            <pc:docMk/>
            <pc:sldMk cId="4271470120" sldId="293"/>
            <ac:spMk id="210" creationId="{94EB5313-96B2-BF3A-9729-532EFD974CAE}"/>
          </ac:spMkLst>
        </pc:spChg>
        <pc:spChg chg="add mod">
          <ac:chgData name="UCHIDA Muneaki" userId="654b8dfa-0bf2-4beb-8bc9-c8d795e32a72" providerId="ADAL" clId="{40BA9CEC-C224-439E-8F4B-74980B0CB1AF}" dt="2024-02-15T06:06:28.087" v="18997"/>
          <ac:spMkLst>
            <pc:docMk/>
            <pc:sldMk cId="4271470120" sldId="293"/>
            <ac:spMk id="211" creationId="{B9BFF18D-EBC1-355F-CF91-ABD496FB9A42}"/>
          </ac:spMkLst>
        </pc:spChg>
        <pc:spChg chg="add del mod">
          <ac:chgData name="UCHIDA Muneaki" userId="654b8dfa-0bf2-4beb-8bc9-c8d795e32a72" providerId="ADAL" clId="{40BA9CEC-C224-439E-8F4B-74980B0CB1AF}" dt="2024-02-15T06:07:00.836" v="19046" actId="478"/>
          <ac:spMkLst>
            <pc:docMk/>
            <pc:sldMk cId="4271470120" sldId="293"/>
            <ac:spMk id="212" creationId="{656B9D64-08F6-282C-4793-052F77E42FFF}"/>
          </ac:spMkLst>
        </pc:spChg>
        <pc:spChg chg="add mod">
          <ac:chgData name="UCHIDA Muneaki" userId="654b8dfa-0bf2-4beb-8bc9-c8d795e32a72" providerId="ADAL" clId="{40BA9CEC-C224-439E-8F4B-74980B0CB1AF}" dt="2024-02-15T07:36:03.333" v="19137" actId="1076"/>
          <ac:spMkLst>
            <pc:docMk/>
            <pc:sldMk cId="4271470120" sldId="293"/>
            <ac:spMk id="213" creationId="{62D0BC02-64D7-131A-60F4-E0391E94D6D9}"/>
          </ac:spMkLst>
        </pc:spChg>
        <pc:spChg chg="add mod">
          <ac:chgData name="UCHIDA Muneaki" userId="654b8dfa-0bf2-4beb-8bc9-c8d795e32a72" providerId="ADAL" clId="{40BA9CEC-C224-439E-8F4B-74980B0CB1AF}" dt="2024-02-15T06:06:28.087" v="18997"/>
          <ac:spMkLst>
            <pc:docMk/>
            <pc:sldMk cId="4271470120" sldId="293"/>
            <ac:spMk id="214" creationId="{837458CB-5A8A-0CA5-0AA5-A22826678C65}"/>
          </ac:spMkLst>
        </pc:spChg>
        <pc:spChg chg="add mod">
          <ac:chgData name="UCHIDA Muneaki" userId="654b8dfa-0bf2-4beb-8bc9-c8d795e32a72" providerId="ADAL" clId="{40BA9CEC-C224-439E-8F4B-74980B0CB1AF}" dt="2024-02-15T06:06:28.087" v="18997"/>
          <ac:spMkLst>
            <pc:docMk/>
            <pc:sldMk cId="4271470120" sldId="293"/>
            <ac:spMk id="215" creationId="{B4C43CF1-5D83-2D5A-6F16-129E45E5D2E0}"/>
          </ac:spMkLst>
        </pc:spChg>
        <pc:spChg chg="add mod">
          <ac:chgData name="UCHIDA Muneaki" userId="654b8dfa-0bf2-4beb-8bc9-c8d795e32a72" providerId="ADAL" clId="{40BA9CEC-C224-439E-8F4B-74980B0CB1AF}" dt="2024-02-15T06:06:28.087" v="18997"/>
          <ac:spMkLst>
            <pc:docMk/>
            <pc:sldMk cId="4271470120" sldId="293"/>
            <ac:spMk id="216" creationId="{4B9B1E47-D087-F2E0-1126-92838C2F64C2}"/>
          </ac:spMkLst>
        </pc:spChg>
        <pc:spChg chg="mod">
          <ac:chgData name="UCHIDA Muneaki" userId="654b8dfa-0bf2-4beb-8bc9-c8d795e32a72" providerId="ADAL" clId="{40BA9CEC-C224-439E-8F4B-74980B0CB1AF}" dt="2024-02-15T06:06:28.087" v="18997"/>
          <ac:spMkLst>
            <pc:docMk/>
            <pc:sldMk cId="4271470120" sldId="293"/>
            <ac:spMk id="222" creationId="{C8DC5FCF-B233-5932-7911-38B03720F5C9}"/>
          </ac:spMkLst>
        </pc:spChg>
        <pc:spChg chg="mod">
          <ac:chgData name="UCHIDA Muneaki" userId="654b8dfa-0bf2-4beb-8bc9-c8d795e32a72" providerId="ADAL" clId="{40BA9CEC-C224-439E-8F4B-74980B0CB1AF}" dt="2024-02-15T06:06:28.087" v="18997"/>
          <ac:spMkLst>
            <pc:docMk/>
            <pc:sldMk cId="4271470120" sldId="293"/>
            <ac:spMk id="223" creationId="{B5CD39C9-ED95-4E02-3A1A-49984108C916}"/>
          </ac:spMkLst>
        </pc:spChg>
        <pc:spChg chg="mod">
          <ac:chgData name="UCHIDA Muneaki" userId="654b8dfa-0bf2-4beb-8bc9-c8d795e32a72" providerId="ADAL" clId="{40BA9CEC-C224-439E-8F4B-74980B0CB1AF}" dt="2024-02-15T06:06:28.087" v="18997"/>
          <ac:spMkLst>
            <pc:docMk/>
            <pc:sldMk cId="4271470120" sldId="293"/>
            <ac:spMk id="224" creationId="{66B28EE5-A12D-0954-5514-B49602BBAB84}"/>
          </ac:spMkLst>
        </pc:spChg>
        <pc:spChg chg="mod">
          <ac:chgData name="UCHIDA Muneaki" userId="654b8dfa-0bf2-4beb-8bc9-c8d795e32a72" providerId="ADAL" clId="{40BA9CEC-C224-439E-8F4B-74980B0CB1AF}" dt="2024-02-15T06:06:28.087" v="18997"/>
          <ac:spMkLst>
            <pc:docMk/>
            <pc:sldMk cId="4271470120" sldId="293"/>
            <ac:spMk id="225" creationId="{556B484C-FB22-218D-81A3-490D7C40A8A7}"/>
          </ac:spMkLst>
        </pc:spChg>
        <pc:spChg chg="mod">
          <ac:chgData name="UCHIDA Muneaki" userId="654b8dfa-0bf2-4beb-8bc9-c8d795e32a72" providerId="ADAL" clId="{40BA9CEC-C224-439E-8F4B-74980B0CB1AF}" dt="2024-02-15T06:06:28.087" v="18997"/>
          <ac:spMkLst>
            <pc:docMk/>
            <pc:sldMk cId="4271470120" sldId="293"/>
            <ac:spMk id="226" creationId="{E76B7407-CAD3-4209-CB69-0E7EEBFAE654}"/>
          </ac:spMkLst>
        </pc:spChg>
        <pc:spChg chg="mod">
          <ac:chgData name="UCHIDA Muneaki" userId="654b8dfa-0bf2-4beb-8bc9-c8d795e32a72" providerId="ADAL" clId="{40BA9CEC-C224-439E-8F4B-74980B0CB1AF}" dt="2024-02-15T06:06:28.087" v="18997"/>
          <ac:spMkLst>
            <pc:docMk/>
            <pc:sldMk cId="4271470120" sldId="293"/>
            <ac:spMk id="230" creationId="{1CB5595E-2626-7C9B-2A84-98041F38DC54}"/>
          </ac:spMkLst>
        </pc:spChg>
        <pc:spChg chg="mod">
          <ac:chgData name="UCHIDA Muneaki" userId="654b8dfa-0bf2-4beb-8bc9-c8d795e32a72" providerId="ADAL" clId="{40BA9CEC-C224-439E-8F4B-74980B0CB1AF}" dt="2024-02-15T06:06:28.087" v="18997"/>
          <ac:spMkLst>
            <pc:docMk/>
            <pc:sldMk cId="4271470120" sldId="293"/>
            <ac:spMk id="236" creationId="{1FB65B23-F57C-4A06-1573-3A0DE956A020}"/>
          </ac:spMkLst>
        </pc:spChg>
        <pc:spChg chg="mod">
          <ac:chgData name="UCHIDA Muneaki" userId="654b8dfa-0bf2-4beb-8bc9-c8d795e32a72" providerId="ADAL" clId="{40BA9CEC-C224-439E-8F4B-74980B0CB1AF}" dt="2024-02-15T06:06:28.087" v="18997"/>
          <ac:spMkLst>
            <pc:docMk/>
            <pc:sldMk cId="4271470120" sldId="293"/>
            <ac:spMk id="239" creationId="{E983E6F8-AB97-ABD6-5EC6-13A083FEB7E0}"/>
          </ac:spMkLst>
        </pc:spChg>
        <pc:spChg chg="mod">
          <ac:chgData name="UCHIDA Muneaki" userId="654b8dfa-0bf2-4beb-8bc9-c8d795e32a72" providerId="ADAL" clId="{40BA9CEC-C224-439E-8F4B-74980B0CB1AF}" dt="2024-02-15T06:06:28.087" v="18997"/>
          <ac:spMkLst>
            <pc:docMk/>
            <pc:sldMk cId="4271470120" sldId="293"/>
            <ac:spMk id="241" creationId="{C869B2F9-63B9-D7BF-9DF2-7C46F8841CE6}"/>
          </ac:spMkLst>
        </pc:spChg>
        <pc:spChg chg="mod">
          <ac:chgData name="UCHIDA Muneaki" userId="654b8dfa-0bf2-4beb-8bc9-c8d795e32a72" providerId="ADAL" clId="{40BA9CEC-C224-439E-8F4B-74980B0CB1AF}" dt="2024-02-15T09:21:30.705" v="20806" actId="20577"/>
          <ac:spMkLst>
            <pc:docMk/>
            <pc:sldMk cId="4271470120" sldId="293"/>
            <ac:spMk id="243" creationId="{784A9654-4D8C-CB57-EE1F-4DB31D9CD4A8}"/>
          </ac:spMkLst>
        </pc:spChg>
        <pc:spChg chg="mod">
          <ac:chgData name="UCHIDA Muneaki" userId="654b8dfa-0bf2-4beb-8bc9-c8d795e32a72" providerId="ADAL" clId="{40BA9CEC-C224-439E-8F4B-74980B0CB1AF}" dt="2024-02-15T06:06:28.087" v="18997"/>
          <ac:spMkLst>
            <pc:docMk/>
            <pc:sldMk cId="4271470120" sldId="293"/>
            <ac:spMk id="248" creationId="{6DB2F26D-34AD-563D-6267-B906E9E23986}"/>
          </ac:spMkLst>
        </pc:spChg>
        <pc:spChg chg="mod">
          <ac:chgData name="UCHIDA Muneaki" userId="654b8dfa-0bf2-4beb-8bc9-c8d795e32a72" providerId="ADAL" clId="{40BA9CEC-C224-439E-8F4B-74980B0CB1AF}" dt="2024-02-15T06:06:28.087" v="18997"/>
          <ac:spMkLst>
            <pc:docMk/>
            <pc:sldMk cId="4271470120" sldId="293"/>
            <ac:spMk id="249" creationId="{2760C514-8FEF-6CB6-6859-8A25CF56CC7C}"/>
          </ac:spMkLst>
        </pc:spChg>
        <pc:spChg chg="mod">
          <ac:chgData name="UCHIDA Muneaki" userId="654b8dfa-0bf2-4beb-8bc9-c8d795e32a72" providerId="ADAL" clId="{40BA9CEC-C224-439E-8F4B-74980B0CB1AF}" dt="2024-02-15T06:06:28.087" v="18997"/>
          <ac:spMkLst>
            <pc:docMk/>
            <pc:sldMk cId="4271470120" sldId="293"/>
            <ac:spMk id="254" creationId="{74670FCF-79C4-9109-B79D-A57482A566E9}"/>
          </ac:spMkLst>
        </pc:spChg>
        <pc:spChg chg="mod">
          <ac:chgData name="UCHIDA Muneaki" userId="654b8dfa-0bf2-4beb-8bc9-c8d795e32a72" providerId="ADAL" clId="{40BA9CEC-C224-439E-8F4B-74980B0CB1AF}" dt="2024-02-15T06:06:28.087" v="18997"/>
          <ac:spMkLst>
            <pc:docMk/>
            <pc:sldMk cId="4271470120" sldId="293"/>
            <ac:spMk id="255" creationId="{A0270436-F309-770A-F2A8-E42930C41E62}"/>
          </ac:spMkLst>
        </pc:spChg>
        <pc:spChg chg="mod">
          <ac:chgData name="UCHIDA Muneaki" userId="654b8dfa-0bf2-4beb-8bc9-c8d795e32a72" providerId="ADAL" clId="{40BA9CEC-C224-439E-8F4B-74980B0CB1AF}" dt="2024-02-15T06:06:28.087" v="18997"/>
          <ac:spMkLst>
            <pc:docMk/>
            <pc:sldMk cId="4271470120" sldId="293"/>
            <ac:spMk id="321" creationId="{CABFDD56-003F-345C-4985-3EC34C894FC0}"/>
          </ac:spMkLst>
        </pc:spChg>
        <pc:spChg chg="mod">
          <ac:chgData name="UCHIDA Muneaki" userId="654b8dfa-0bf2-4beb-8bc9-c8d795e32a72" providerId="ADAL" clId="{40BA9CEC-C224-439E-8F4B-74980B0CB1AF}" dt="2024-02-15T06:06:28.087" v="18997"/>
          <ac:spMkLst>
            <pc:docMk/>
            <pc:sldMk cId="4271470120" sldId="293"/>
            <ac:spMk id="325" creationId="{BBE59BE2-70A3-E4F3-605A-DAB63C441A51}"/>
          </ac:spMkLst>
        </pc:spChg>
        <pc:spChg chg="mod">
          <ac:chgData name="UCHIDA Muneaki" userId="654b8dfa-0bf2-4beb-8bc9-c8d795e32a72" providerId="ADAL" clId="{40BA9CEC-C224-439E-8F4B-74980B0CB1AF}" dt="2024-02-15T06:06:28.087" v="18997"/>
          <ac:spMkLst>
            <pc:docMk/>
            <pc:sldMk cId="4271470120" sldId="293"/>
            <ac:spMk id="331" creationId="{5EAC0794-BE21-8467-4C9D-F9ACDD992346}"/>
          </ac:spMkLst>
        </pc:spChg>
        <pc:spChg chg="mod">
          <ac:chgData name="UCHIDA Muneaki" userId="654b8dfa-0bf2-4beb-8bc9-c8d795e32a72" providerId="ADAL" clId="{40BA9CEC-C224-439E-8F4B-74980B0CB1AF}" dt="2024-02-15T06:06:28.087" v="18997"/>
          <ac:spMkLst>
            <pc:docMk/>
            <pc:sldMk cId="4271470120" sldId="293"/>
            <ac:spMk id="332" creationId="{4142D8B9-8FB7-8B9D-F856-8BE0DA3DBAC1}"/>
          </ac:spMkLst>
        </pc:spChg>
        <pc:spChg chg="mod">
          <ac:chgData name="UCHIDA Muneaki" userId="654b8dfa-0bf2-4beb-8bc9-c8d795e32a72" providerId="ADAL" clId="{40BA9CEC-C224-439E-8F4B-74980B0CB1AF}" dt="2024-02-15T06:06:28.087" v="18997"/>
          <ac:spMkLst>
            <pc:docMk/>
            <pc:sldMk cId="4271470120" sldId="293"/>
            <ac:spMk id="333" creationId="{A42317C9-36A2-80BA-8E30-6682D052CC84}"/>
          </ac:spMkLst>
        </pc:spChg>
        <pc:spChg chg="mod">
          <ac:chgData name="UCHIDA Muneaki" userId="654b8dfa-0bf2-4beb-8bc9-c8d795e32a72" providerId="ADAL" clId="{40BA9CEC-C224-439E-8F4B-74980B0CB1AF}" dt="2024-02-15T06:06:28.087" v="18997"/>
          <ac:spMkLst>
            <pc:docMk/>
            <pc:sldMk cId="4271470120" sldId="293"/>
            <ac:spMk id="354" creationId="{1D9BCC5E-9D15-4ED7-D5CE-DFC6E5D4FE3F}"/>
          </ac:spMkLst>
        </pc:spChg>
        <pc:spChg chg="mod">
          <ac:chgData name="UCHIDA Muneaki" userId="654b8dfa-0bf2-4beb-8bc9-c8d795e32a72" providerId="ADAL" clId="{40BA9CEC-C224-439E-8F4B-74980B0CB1AF}" dt="2024-02-15T06:06:28.087" v="18997"/>
          <ac:spMkLst>
            <pc:docMk/>
            <pc:sldMk cId="4271470120" sldId="293"/>
            <ac:spMk id="355" creationId="{5081953E-FB4C-18D1-F7CD-7E97422B70BD}"/>
          </ac:spMkLst>
        </pc:spChg>
        <pc:spChg chg="add mod">
          <ac:chgData name="UCHIDA Muneaki" userId="654b8dfa-0bf2-4beb-8bc9-c8d795e32a72" providerId="ADAL" clId="{40BA9CEC-C224-439E-8F4B-74980B0CB1AF}" dt="2024-02-15T06:06:28.087" v="18997"/>
          <ac:spMkLst>
            <pc:docMk/>
            <pc:sldMk cId="4271470120" sldId="293"/>
            <ac:spMk id="357" creationId="{E5BC3BA6-1970-50FE-E908-D2B466BF02CD}"/>
          </ac:spMkLst>
        </pc:spChg>
        <pc:spChg chg="add mod">
          <ac:chgData name="UCHIDA Muneaki" userId="654b8dfa-0bf2-4beb-8bc9-c8d795e32a72" providerId="ADAL" clId="{40BA9CEC-C224-439E-8F4B-74980B0CB1AF}" dt="2024-02-15T06:06:28.087" v="18997"/>
          <ac:spMkLst>
            <pc:docMk/>
            <pc:sldMk cId="4271470120" sldId="293"/>
            <ac:spMk id="361" creationId="{1A2187C3-0810-4A0C-05F5-4052F1C75A7B}"/>
          </ac:spMkLst>
        </pc:spChg>
        <pc:spChg chg="add mod">
          <ac:chgData name="UCHIDA Muneaki" userId="654b8dfa-0bf2-4beb-8bc9-c8d795e32a72" providerId="ADAL" clId="{40BA9CEC-C224-439E-8F4B-74980B0CB1AF}" dt="2024-02-15T06:06:28.087" v="18997"/>
          <ac:spMkLst>
            <pc:docMk/>
            <pc:sldMk cId="4271470120" sldId="293"/>
            <ac:spMk id="366" creationId="{0A0436AC-F097-A72D-70C2-9E7E58E37A2A}"/>
          </ac:spMkLst>
        </pc:spChg>
        <pc:spChg chg="add del mod">
          <ac:chgData name="UCHIDA Muneaki" userId="654b8dfa-0bf2-4beb-8bc9-c8d795e32a72" providerId="ADAL" clId="{40BA9CEC-C224-439E-8F4B-74980B0CB1AF}" dt="2024-02-15T06:07:09.079" v="19049" actId="478"/>
          <ac:spMkLst>
            <pc:docMk/>
            <pc:sldMk cId="4271470120" sldId="293"/>
            <ac:spMk id="367" creationId="{F18FF610-BFB1-2118-2476-9CEED8B25D7C}"/>
          </ac:spMkLst>
        </pc:spChg>
        <pc:spChg chg="add del mod">
          <ac:chgData name="UCHIDA Muneaki" userId="654b8dfa-0bf2-4beb-8bc9-c8d795e32a72" providerId="ADAL" clId="{40BA9CEC-C224-439E-8F4B-74980B0CB1AF}" dt="2024-02-15T06:07:01.499" v="19047" actId="478"/>
          <ac:spMkLst>
            <pc:docMk/>
            <pc:sldMk cId="4271470120" sldId="293"/>
            <ac:spMk id="368" creationId="{005CEB44-0353-F12F-AD64-34826F89F786}"/>
          </ac:spMkLst>
        </pc:spChg>
        <pc:spChg chg="add mod">
          <ac:chgData name="UCHIDA Muneaki" userId="654b8dfa-0bf2-4beb-8bc9-c8d795e32a72" providerId="ADAL" clId="{40BA9CEC-C224-439E-8F4B-74980B0CB1AF}" dt="2024-02-15T06:06:28.087" v="18997"/>
          <ac:spMkLst>
            <pc:docMk/>
            <pc:sldMk cId="4271470120" sldId="293"/>
            <ac:spMk id="369" creationId="{CAF24573-9BD8-BF4D-6083-9D90C698EBEE}"/>
          </ac:spMkLst>
        </pc:spChg>
        <pc:spChg chg="add mod">
          <ac:chgData name="UCHIDA Muneaki" userId="654b8dfa-0bf2-4beb-8bc9-c8d795e32a72" providerId="ADAL" clId="{40BA9CEC-C224-439E-8F4B-74980B0CB1AF}" dt="2024-02-15T06:06:28.087" v="18997"/>
          <ac:spMkLst>
            <pc:docMk/>
            <pc:sldMk cId="4271470120" sldId="293"/>
            <ac:spMk id="370" creationId="{9B15752F-CBD1-B66D-CE3F-6AB6EC3FD4CF}"/>
          </ac:spMkLst>
        </pc:spChg>
        <pc:spChg chg="add mod">
          <ac:chgData name="UCHIDA Muneaki" userId="654b8dfa-0bf2-4beb-8bc9-c8d795e32a72" providerId="ADAL" clId="{40BA9CEC-C224-439E-8F4B-74980B0CB1AF}" dt="2024-02-15T06:06:28.087" v="18997"/>
          <ac:spMkLst>
            <pc:docMk/>
            <pc:sldMk cId="4271470120" sldId="293"/>
            <ac:spMk id="374" creationId="{509319AF-29B9-8FA4-3D46-97C11007C6C6}"/>
          </ac:spMkLst>
        </pc:spChg>
        <pc:spChg chg="add del mod">
          <ac:chgData name="UCHIDA Muneaki" userId="654b8dfa-0bf2-4beb-8bc9-c8d795e32a72" providerId="ADAL" clId="{40BA9CEC-C224-439E-8F4B-74980B0CB1AF}" dt="2024-02-15T06:07:10.629" v="19051" actId="478"/>
          <ac:spMkLst>
            <pc:docMk/>
            <pc:sldMk cId="4271470120" sldId="293"/>
            <ac:spMk id="375" creationId="{232A27F6-33FD-845B-1E94-604316122501}"/>
          </ac:spMkLst>
        </pc:spChg>
        <pc:spChg chg="add del mod">
          <ac:chgData name="UCHIDA Muneaki" userId="654b8dfa-0bf2-4beb-8bc9-c8d795e32a72" providerId="ADAL" clId="{40BA9CEC-C224-439E-8F4B-74980B0CB1AF}" dt="2024-02-15T06:06:59.928" v="19045" actId="478"/>
          <ac:spMkLst>
            <pc:docMk/>
            <pc:sldMk cId="4271470120" sldId="293"/>
            <ac:spMk id="378" creationId="{71F045CF-9424-A46D-F5E4-B66E7621D062}"/>
          </ac:spMkLst>
        </pc:spChg>
        <pc:spChg chg="add mod">
          <ac:chgData name="UCHIDA Muneaki" userId="654b8dfa-0bf2-4beb-8bc9-c8d795e32a72" providerId="ADAL" clId="{40BA9CEC-C224-439E-8F4B-74980B0CB1AF}" dt="2024-02-15T06:06:28.087" v="18997"/>
          <ac:spMkLst>
            <pc:docMk/>
            <pc:sldMk cId="4271470120" sldId="293"/>
            <ac:spMk id="379" creationId="{01DB735B-B712-3ED8-C998-774C83FA892D}"/>
          </ac:spMkLst>
        </pc:spChg>
        <pc:spChg chg="add mod">
          <ac:chgData name="UCHIDA Muneaki" userId="654b8dfa-0bf2-4beb-8bc9-c8d795e32a72" providerId="ADAL" clId="{40BA9CEC-C224-439E-8F4B-74980B0CB1AF}" dt="2024-02-15T06:06:28.087" v="18997"/>
          <ac:spMkLst>
            <pc:docMk/>
            <pc:sldMk cId="4271470120" sldId="293"/>
            <ac:spMk id="380" creationId="{A8BB57D7-3091-2C26-FB6E-4B351703867E}"/>
          </ac:spMkLst>
        </pc:spChg>
        <pc:spChg chg="add mod">
          <ac:chgData name="UCHIDA Muneaki" userId="654b8dfa-0bf2-4beb-8bc9-c8d795e32a72" providerId="ADAL" clId="{40BA9CEC-C224-439E-8F4B-74980B0CB1AF}" dt="2024-02-15T06:06:28.087" v="18997"/>
          <ac:spMkLst>
            <pc:docMk/>
            <pc:sldMk cId="4271470120" sldId="293"/>
            <ac:spMk id="381" creationId="{91431377-297A-D037-1785-A8DD7B1373AA}"/>
          </ac:spMkLst>
        </pc:spChg>
        <pc:spChg chg="add mod">
          <ac:chgData name="UCHIDA Muneaki" userId="654b8dfa-0bf2-4beb-8bc9-c8d795e32a72" providerId="ADAL" clId="{40BA9CEC-C224-439E-8F4B-74980B0CB1AF}" dt="2024-02-15T06:07:19.812" v="19055" actId="1076"/>
          <ac:spMkLst>
            <pc:docMk/>
            <pc:sldMk cId="4271470120" sldId="293"/>
            <ac:spMk id="382" creationId="{182EB859-B65E-9BBA-BB02-0048C926D4B7}"/>
          </ac:spMkLst>
        </pc:spChg>
        <pc:spChg chg="add mod">
          <ac:chgData name="UCHIDA Muneaki" userId="654b8dfa-0bf2-4beb-8bc9-c8d795e32a72" providerId="ADAL" clId="{40BA9CEC-C224-439E-8F4B-74980B0CB1AF}" dt="2024-02-15T06:07:06.685" v="19048" actId="1076"/>
          <ac:spMkLst>
            <pc:docMk/>
            <pc:sldMk cId="4271470120" sldId="293"/>
            <ac:spMk id="383" creationId="{6E195D9E-1611-CEC4-FB68-C0368C27C386}"/>
          </ac:spMkLst>
        </pc:spChg>
        <pc:spChg chg="add mod">
          <ac:chgData name="UCHIDA Muneaki" userId="654b8dfa-0bf2-4beb-8bc9-c8d795e32a72" providerId="ADAL" clId="{40BA9CEC-C224-439E-8F4B-74980B0CB1AF}" dt="2024-02-15T06:06:28.087" v="18997"/>
          <ac:spMkLst>
            <pc:docMk/>
            <pc:sldMk cId="4271470120" sldId="293"/>
            <ac:spMk id="384" creationId="{4C3B30D7-499D-D042-E664-CEEB78328CC9}"/>
          </ac:spMkLst>
        </pc:spChg>
        <pc:spChg chg="add mod">
          <ac:chgData name="UCHIDA Muneaki" userId="654b8dfa-0bf2-4beb-8bc9-c8d795e32a72" providerId="ADAL" clId="{40BA9CEC-C224-439E-8F4B-74980B0CB1AF}" dt="2024-02-15T06:06:28.087" v="18997"/>
          <ac:spMkLst>
            <pc:docMk/>
            <pc:sldMk cId="4271470120" sldId="293"/>
            <ac:spMk id="385" creationId="{61DFB466-0E70-48B9-4DE5-7A3430DA8C8C}"/>
          </ac:spMkLst>
        </pc:spChg>
        <pc:spChg chg="add mod">
          <ac:chgData name="UCHIDA Muneaki" userId="654b8dfa-0bf2-4beb-8bc9-c8d795e32a72" providerId="ADAL" clId="{40BA9CEC-C224-439E-8F4B-74980B0CB1AF}" dt="2024-02-15T06:06:28.087" v="18997"/>
          <ac:spMkLst>
            <pc:docMk/>
            <pc:sldMk cId="4271470120" sldId="293"/>
            <ac:spMk id="386" creationId="{B0D92CA4-C8AE-5DF6-BFE2-8E1AEE208939}"/>
          </ac:spMkLst>
        </pc:spChg>
        <pc:spChg chg="add del mod">
          <ac:chgData name="UCHIDA Muneaki" userId="654b8dfa-0bf2-4beb-8bc9-c8d795e32a72" providerId="ADAL" clId="{40BA9CEC-C224-439E-8F4B-74980B0CB1AF}" dt="2024-02-15T06:07:16.512" v="19054" actId="478"/>
          <ac:spMkLst>
            <pc:docMk/>
            <pc:sldMk cId="4271470120" sldId="293"/>
            <ac:spMk id="387" creationId="{59BC890E-DECC-2CB9-BBAE-B1754BE5D206}"/>
          </ac:spMkLst>
        </pc:spChg>
        <pc:spChg chg="add del mod">
          <ac:chgData name="UCHIDA Muneaki" userId="654b8dfa-0bf2-4beb-8bc9-c8d795e32a72" providerId="ADAL" clId="{40BA9CEC-C224-439E-8F4B-74980B0CB1AF}" dt="2024-02-15T06:06:56.847" v="19044" actId="478"/>
          <ac:spMkLst>
            <pc:docMk/>
            <pc:sldMk cId="4271470120" sldId="293"/>
            <ac:spMk id="388" creationId="{6BDD6B19-CCAD-48D4-DAA6-A1116E8D5D51}"/>
          </ac:spMkLst>
        </pc:spChg>
        <pc:spChg chg="add del mod">
          <ac:chgData name="UCHIDA Muneaki" userId="654b8dfa-0bf2-4beb-8bc9-c8d795e32a72" providerId="ADAL" clId="{40BA9CEC-C224-439E-8F4B-74980B0CB1AF}" dt="2024-02-15T06:07:24.741" v="19056" actId="478"/>
          <ac:spMkLst>
            <pc:docMk/>
            <pc:sldMk cId="4271470120" sldId="293"/>
            <ac:spMk id="389" creationId="{E0C582AA-798E-FA1A-6D57-BC9FD6929437}"/>
          </ac:spMkLst>
        </pc:spChg>
        <pc:spChg chg="add mod">
          <ac:chgData name="UCHIDA Muneaki" userId="654b8dfa-0bf2-4beb-8bc9-c8d795e32a72" providerId="ADAL" clId="{40BA9CEC-C224-439E-8F4B-74980B0CB1AF}" dt="2024-02-15T06:06:28.087" v="18997"/>
          <ac:spMkLst>
            <pc:docMk/>
            <pc:sldMk cId="4271470120" sldId="293"/>
            <ac:spMk id="390" creationId="{B42DD8A3-7B7B-60E4-F054-A97A401C1464}"/>
          </ac:spMkLst>
        </pc:spChg>
        <pc:spChg chg="add mod">
          <ac:chgData name="UCHIDA Muneaki" userId="654b8dfa-0bf2-4beb-8bc9-c8d795e32a72" providerId="ADAL" clId="{40BA9CEC-C224-439E-8F4B-74980B0CB1AF}" dt="2024-02-15T07:36:34.219" v="19144" actId="1076"/>
          <ac:spMkLst>
            <pc:docMk/>
            <pc:sldMk cId="4271470120" sldId="293"/>
            <ac:spMk id="391" creationId="{C7C691B0-6D1F-4D01-6758-8B21067DC7A5}"/>
          </ac:spMkLst>
        </pc:spChg>
        <pc:spChg chg="add mod">
          <ac:chgData name="UCHIDA Muneaki" userId="654b8dfa-0bf2-4beb-8bc9-c8d795e32a72" providerId="ADAL" clId="{40BA9CEC-C224-439E-8F4B-74980B0CB1AF}" dt="2024-02-15T07:31:44.681" v="19102" actId="20577"/>
          <ac:spMkLst>
            <pc:docMk/>
            <pc:sldMk cId="4271470120" sldId="293"/>
            <ac:spMk id="392" creationId="{EA9040A9-C788-34B5-6544-9187A9E8AC5C}"/>
          </ac:spMkLst>
        </pc:spChg>
        <pc:grpChg chg="add del mod">
          <ac:chgData name="UCHIDA Muneaki" userId="654b8dfa-0bf2-4beb-8bc9-c8d795e32a72" providerId="ADAL" clId="{40BA9CEC-C224-439E-8F4B-74980B0CB1AF}" dt="2024-02-15T06:06:47.489" v="19038" actId="478"/>
          <ac:grpSpMkLst>
            <pc:docMk/>
            <pc:sldMk cId="4271470120" sldId="293"/>
            <ac:grpSpMk id="217" creationId="{CBEDCEF9-375D-DCDE-20FA-0BFFAF4DD6A8}"/>
          </ac:grpSpMkLst>
        </pc:grpChg>
        <pc:grpChg chg="mod">
          <ac:chgData name="UCHIDA Muneaki" userId="654b8dfa-0bf2-4beb-8bc9-c8d795e32a72" providerId="ADAL" clId="{40BA9CEC-C224-439E-8F4B-74980B0CB1AF}" dt="2024-02-15T06:06:28.087" v="18997"/>
          <ac:grpSpMkLst>
            <pc:docMk/>
            <pc:sldMk cId="4271470120" sldId="293"/>
            <ac:grpSpMk id="218" creationId="{C198A660-277E-D0C6-F62C-FA3F2825E17F}"/>
          </ac:grpSpMkLst>
        </pc:grpChg>
        <pc:grpChg chg="mod">
          <ac:chgData name="UCHIDA Muneaki" userId="654b8dfa-0bf2-4beb-8bc9-c8d795e32a72" providerId="ADAL" clId="{40BA9CEC-C224-439E-8F4B-74980B0CB1AF}" dt="2024-02-15T06:06:28.087" v="18997"/>
          <ac:grpSpMkLst>
            <pc:docMk/>
            <pc:sldMk cId="4271470120" sldId="293"/>
            <ac:grpSpMk id="219" creationId="{14468559-96BD-E0CC-5D47-25F354DD1748}"/>
          </ac:grpSpMkLst>
        </pc:grpChg>
        <pc:grpChg chg="mod">
          <ac:chgData name="UCHIDA Muneaki" userId="654b8dfa-0bf2-4beb-8bc9-c8d795e32a72" providerId="ADAL" clId="{40BA9CEC-C224-439E-8F4B-74980B0CB1AF}" dt="2024-02-15T06:06:28.087" v="18997"/>
          <ac:grpSpMkLst>
            <pc:docMk/>
            <pc:sldMk cId="4271470120" sldId="293"/>
            <ac:grpSpMk id="220" creationId="{4EF5258D-76CD-AD15-EA39-5561A6420EB9}"/>
          </ac:grpSpMkLst>
        </pc:grpChg>
        <pc:grpChg chg="mod">
          <ac:chgData name="UCHIDA Muneaki" userId="654b8dfa-0bf2-4beb-8bc9-c8d795e32a72" providerId="ADAL" clId="{40BA9CEC-C224-439E-8F4B-74980B0CB1AF}" dt="2024-02-15T06:06:28.087" v="18997"/>
          <ac:grpSpMkLst>
            <pc:docMk/>
            <pc:sldMk cId="4271470120" sldId="293"/>
            <ac:grpSpMk id="221" creationId="{10B57AF2-7853-BEAE-4A50-54288CEBB2CC}"/>
          </ac:grpSpMkLst>
        </pc:grpChg>
        <pc:grpChg chg="del">
          <ac:chgData name="UCHIDA Muneaki" userId="654b8dfa-0bf2-4beb-8bc9-c8d795e32a72" providerId="ADAL" clId="{40BA9CEC-C224-439E-8F4B-74980B0CB1AF}" dt="2024-02-15T06:06:26.201" v="18995" actId="478"/>
          <ac:grpSpMkLst>
            <pc:docMk/>
            <pc:sldMk cId="4271470120" sldId="293"/>
            <ac:grpSpMk id="364" creationId="{54F158CE-3144-A10C-C75D-2017706A1E31}"/>
          </ac:grpSpMkLst>
        </pc:grpChg>
        <pc:grpChg chg="del mod">
          <ac:chgData name="UCHIDA Muneaki" userId="654b8dfa-0bf2-4beb-8bc9-c8d795e32a72" providerId="ADAL" clId="{40BA9CEC-C224-439E-8F4B-74980B0CB1AF}" dt="2024-02-15T06:06:27.059" v="18996" actId="478"/>
          <ac:grpSpMkLst>
            <pc:docMk/>
            <pc:sldMk cId="4271470120" sldId="293"/>
            <ac:grpSpMk id="377" creationId="{753F9272-D076-3DDD-B68F-E5FD03345312}"/>
          </ac:grpSpMkLst>
        </pc:grpChg>
      </pc:sldChg>
      <pc:sldChg chg="addSp delSp modSp mod delAnim modAnim modNotes modNotesTx">
        <pc:chgData name="UCHIDA Muneaki" userId="654b8dfa-0bf2-4beb-8bc9-c8d795e32a72" providerId="ADAL" clId="{40BA9CEC-C224-439E-8F4B-74980B0CB1AF}" dt="2024-02-15T14:01:29.776" v="22669" actId="20577"/>
        <pc:sldMkLst>
          <pc:docMk/>
          <pc:sldMk cId="3961353179" sldId="294"/>
        </pc:sldMkLst>
        <pc:spChg chg="add del mod">
          <ac:chgData name="UCHIDA Muneaki" userId="654b8dfa-0bf2-4beb-8bc9-c8d795e32a72" providerId="ADAL" clId="{40BA9CEC-C224-439E-8F4B-74980B0CB1AF}" dt="2024-02-15T07:36:46.274" v="19145" actId="478"/>
          <ac:spMkLst>
            <pc:docMk/>
            <pc:sldMk cId="3961353179" sldId="294"/>
            <ac:spMk id="55" creationId="{93645A5C-5802-6EC1-EBEF-3C36A8A8D556}"/>
          </ac:spMkLst>
        </pc:spChg>
        <pc:spChg chg="add del mod">
          <ac:chgData name="UCHIDA Muneaki" userId="654b8dfa-0bf2-4beb-8bc9-c8d795e32a72" providerId="ADAL" clId="{40BA9CEC-C224-439E-8F4B-74980B0CB1AF}" dt="2024-02-15T07:36:46.274" v="19145" actId="478"/>
          <ac:spMkLst>
            <pc:docMk/>
            <pc:sldMk cId="3961353179" sldId="294"/>
            <ac:spMk id="56" creationId="{496276B7-636D-7C96-A0A4-9AEE5F732415}"/>
          </ac:spMkLst>
        </pc:spChg>
        <pc:spChg chg="add del mod">
          <ac:chgData name="UCHIDA Muneaki" userId="654b8dfa-0bf2-4beb-8bc9-c8d795e32a72" providerId="ADAL" clId="{40BA9CEC-C224-439E-8F4B-74980B0CB1AF}" dt="2024-02-15T07:36:46.274" v="19145" actId="478"/>
          <ac:spMkLst>
            <pc:docMk/>
            <pc:sldMk cId="3961353179" sldId="294"/>
            <ac:spMk id="57" creationId="{D8AE92B1-400F-738C-1703-68DD19F77AA5}"/>
          </ac:spMkLst>
        </pc:spChg>
        <pc:spChg chg="add del mod">
          <ac:chgData name="UCHIDA Muneaki" userId="654b8dfa-0bf2-4beb-8bc9-c8d795e32a72" providerId="ADAL" clId="{40BA9CEC-C224-439E-8F4B-74980B0CB1AF}" dt="2024-02-15T07:36:46.274" v="19145" actId="478"/>
          <ac:spMkLst>
            <pc:docMk/>
            <pc:sldMk cId="3961353179" sldId="294"/>
            <ac:spMk id="58" creationId="{50D87EFE-2489-3045-7506-FEC79580D004}"/>
          </ac:spMkLst>
        </pc:spChg>
        <pc:spChg chg="add del mod">
          <ac:chgData name="UCHIDA Muneaki" userId="654b8dfa-0bf2-4beb-8bc9-c8d795e32a72" providerId="ADAL" clId="{40BA9CEC-C224-439E-8F4B-74980B0CB1AF}" dt="2024-02-15T07:36:46.274" v="19145" actId="478"/>
          <ac:spMkLst>
            <pc:docMk/>
            <pc:sldMk cId="3961353179" sldId="294"/>
            <ac:spMk id="59" creationId="{CA239595-C034-C8BF-55A2-3EF9DBFF9AEF}"/>
          </ac:spMkLst>
        </pc:spChg>
        <pc:spChg chg="add del mod">
          <ac:chgData name="UCHIDA Muneaki" userId="654b8dfa-0bf2-4beb-8bc9-c8d795e32a72" providerId="ADAL" clId="{40BA9CEC-C224-439E-8F4B-74980B0CB1AF}" dt="2024-02-15T07:36:46.274" v="19145" actId="478"/>
          <ac:spMkLst>
            <pc:docMk/>
            <pc:sldMk cId="3961353179" sldId="294"/>
            <ac:spMk id="60" creationId="{9B40102C-6773-B08C-5836-65B644E7E7E4}"/>
          </ac:spMkLst>
        </pc:spChg>
        <pc:spChg chg="add del mod">
          <ac:chgData name="UCHIDA Muneaki" userId="654b8dfa-0bf2-4beb-8bc9-c8d795e32a72" providerId="ADAL" clId="{40BA9CEC-C224-439E-8F4B-74980B0CB1AF}" dt="2024-02-15T07:36:46.274" v="19145" actId="478"/>
          <ac:spMkLst>
            <pc:docMk/>
            <pc:sldMk cId="3961353179" sldId="294"/>
            <ac:spMk id="61" creationId="{C564FC57-3338-4F7D-EA71-3E871A7E02FC}"/>
          </ac:spMkLst>
        </pc:spChg>
        <pc:spChg chg="add del mod">
          <ac:chgData name="UCHIDA Muneaki" userId="654b8dfa-0bf2-4beb-8bc9-c8d795e32a72" providerId="ADAL" clId="{40BA9CEC-C224-439E-8F4B-74980B0CB1AF}" dt="2024-02-15T07:36:46.274" v="19145" actId="478"/>
          <ac:spMkLst>
            <pc:docMk/>
            <pc:sldMk cId="3961353179" sldId="294"/>
            <ac:spMk id="62" creationId="{27B33A3A-92FC-5ECD-EEB9-E3F3720431B2}"/>
          </ac:spMkLst>
        </pc:spChg>
        <pc:spChg chg="add del mod">
          <ac:chgData name="UCHIDA Muneaki" userId="654b8dfa-0bf2-4beb-8bc9-c8d795e32a72" providerId="ADAL" clId="{40BA9CEC-C224-439E-8F4B-74980B0CB1AF}" dt="2024-02-15T07:36:46.274" v="19145" actId="478"/>
          <ac:spMkLst>
            <pc:docMk/>
            <pc:sldMk cId="3961353179" sldId="294"/>
            <ac:spMk id="63" creationId="{5241CAA7-A686-BDF3-C7EA-8EA5837E5D54}"/>
          </ac:spMkLst>
        </pc:spChg>
        <pc:spChg chg="add del mod">
          <ac:chgData name="UCHIDA Muneaki" userId="654b8dfa-0bf2-4beb-8bc9-c8d795e32a72" providerId="ADAL" clId="{40BA9CEC-C224-439E-8F4B-74980B0CB1AF}" dt="2024-02-15T07:36:46.274" v="19145" actId="478"/>
          <ac:spMkLst>
            <pc:docMk/>
            <pc:sldMk cId="3961353179" sldId="294"/>
            <ac:spMk id="192" creationId="{DA79F37A-B9CF-D2E6-EB7D-2BA2C801F49A}"/>
          </ac:spMkLst>
        </pc:spChg>
        <pc:spChg chg="add del mod">
          <ac:chgData name="UCHIDA Muneaki" userId="654b8dfa-0bf2-4beb-8bc9-c8d795e32a72" providerId="ADAL" clId="{40BA9CEC-C224-439E-8F4B-74980B0CB1AF}" dt="2024-02-15T07:36:46.274" v="19145" actId="478"/>
          <ac:spMkLst>
            <pc:docMk/>
            <pc:sldMk cId="3961353179" sldId="294"/>
            <ac:spMk id="193" creationId="{8393E12D-AFAD-4D3D-D71A-8C7ED2977D2E}"/>
          </ac:spMkLst>
        </pc:spChg>
        <pc:spChg chg="add del mod">
          <ac:chgData name="UCHIDA Muneaki" userId="654b8dfa-0bf2-4beb-8bc9-c8d795e32a72" providerId="ADAL" clId="{40BA9CEC-C224-439E-8F4B-74980B0CB1AF}" dt="2024-02-15T07:36:46.274" v="19145" actId="478"/>
          <ac:spMkLst>
            <pc:docMk/>
            <pc:sldMk cId="3961353179" sldId="294"/>
            <ac:spMk id="194" creationId="{371237ED-5AB8-F650-D9AC-E6029A0FD05E}"/>
          </ac:spMkLst>
        </pc:spChg>
        <pc:spChg chg="add del mod">
          <ac:chgData name="UCHIDA Muneaki" userId="654b8dfa-0bf2-4beb-8bc9-c8d795e32a72" providerId="ADAL" clId="{40BA9CEC-C224-439E-8F4B-74980B0CB1AF}" dt="2024-02-15T07:36:46.274" v="19145" actId="478"/>
          <ac:spMkLst>
            <pc:docMk/>
            <pc:sldMk cId="3961353179" sldId="294"/>
            <ac:spMk id="195" creationId="{BE0D24C2-90AC-0C2E-6C83-FF3E1884715B}"/>
          </ac:spMkLst>
        </pc:spChg>
        <pc:spChg chg="add del mod">
          <ac:chgData name="UCHIDA Muneaki" userId="654b8dfa-0bf2-4beb-8bc9-c8d795e32a72" providerId="ADAL" clId="{40BA9CEC-C224-439E-8F4B-74980B0CB1AF}" dt="2024-02-15T07:36:46.274" v="19145" actId="478"/>
          <ac:spMkLst>
            <pc:docMk/>
            <pc:sldMk cId="3961353179" sldId="294"/>
            <ac:spMk id="196" creationId="{61DDD0BD-6BC2-A88E-C714-1B5240975970}"/>
          </ac:spMkLst>
        </pc:spChg>
        <pc:spChg chg="add del mod">
          <ac:chgData name="UCHIDA Muneaki" userId="654b8dfa-0bf2-4beb-8bc9-c8d795e32a72" providerId="ADAL" clId="{40BA9CEC-C224-439E-8F4B-74980B0CB1AF}" dt="2024-02-15T07:36:46.274" v="19145" actId="478"/>
          <ac:spMkLst>
            <pc:docMk/>
            <pc:sldMk cId="3961353179" sldId="294"/>
            <ac:spMk id="198" creationId="{1FE441F9-1649-C0A1-8E78-BDC75564CBEC}"/>
          </ac:spMkLst>
        </pc:spChg>
        <pc:spChg chg="add del mod">
          <ac:chgData name="UCHIDA Muneaki" userId="654b8dfa-0bf2-4beb-8bc9-c8d795e32a72" providerId="ADAL" clId="{40BA9CEC-C224-439E-8F4B-74980B0CB1AF}" dt="2024-02-15T07:36:46.274" v="19145" actId="478"/>
          <ac:spMkLst>
            <pc:docMk/>
            <pc:sldMk cId="3961353179" sldId="294"/>
            <ac:spMk id="199" creationId="{C2AFE727-C8EF-A5F9-94BB-E23BCAF2C613}"/>
          </ac:spMkLst>
        </pc:spChg>
        <pc:spChg chg="add del mod">
          <ac:chgData name="UCHIDA Muneaki" userId="654b8dfa-0bf2-4beb-8bc9-c8d795e32a72" providerId="ADAL" clId="{40BA9CEC-C224-439E-8F4B-74980B0CB1AF}" dt="2024-02-15T07:36:46.274" v="19145" actId="478"/>
          <ac:spMkLst>
            <pc:docMk/>
            <pc:sldMk cId="3961353179" sldId="294"/>
            <ac:spMk id="200" creationId="{6F307C2B-1143-1656-C09F-7BAE4B59BC36}"/>
          </ac:spMkLst>
        </pc:spChg>
        <pc:spChg chg="add del mod">
          <ac:chgData name="UCHIDA Muneaki" userId="654b8dfa-0bf2-4beb-8bc9-c8d795e32a72" providerId="ADAL" clId="{40BA9CEC-C224-439E-8F4B-74980B0CB1AF}" dt="2024-02-15T07:36:46.274" v="19145" actId="478"/>
          <ac:spMkLst>
            <pc:docMk/>
            <pc:sldMk cId="3961353179" sldId="294"/>
            <ac:spMk id="201" creationId="{9970096E-2987-C7F4-10BD-D80F2DE11A10}"/>
          </ac:spMkLst>
        </pc:spChg>
        <pc:spChg chg="add del mod">
          <ac:chgData name="UCHIDA Muneaki" userId="654b8dfa-0bf2-4beb-8bc9-c8d795e32a72" providerId="ADAL" clId="{40BA9CEC-C224-439E-8F4B-74980B0CB1AF}" dt="2024-02-15T07:36:46.274" v="19145" actId="478"/>
          <ac:spMkLst>
            <pc:docMk/>
            <pc:sldMk cId="3961353179" sldId="294"/>
            <ac:spMk id="202" creationId="{2626CB9B-FAF0-8D0B-695C-63FE28F0E328}"/>
          </ac:spMkLst>
        </pc:spChg>
        <pc:spChg chg="add del mod">
          <ac:chgData name="UCHIDA Muneaki" userId="654b8dfa-0bf2-4beb-8bc9-c8d795e32a72" providerId="ADAL" clId="{40BA9CEC-C224-439E-8F4B-74980B0CB1AF}" dt="2024-02-15T07:36:46.274" v="19145" actId="478"/>
          <ac:spMkLst>
            <pc:docMk/>
            <pc:sldMk cId="3961353179" sldId="294"/>
            <ac:spMk id="203" creationId="{0C172800-9FC8-1643-DE6D-452DEDBBEF4D}"/>
          </ac:spMkLst>
        </pc:spChg>
        <pc:spChg chg="add del mod">
          <ac:chgData name="UCHIDA Muneaki" userId="654b8dfa-0bf2-4beb-8bc9-c8d795e32a72" providerId="ADAL" clId="{40BA9CEC-C224-439E-8F4B-74980B0CB1AF}" dt="2024-02-15T07:36:46.274" v="19145" actId="478"/>
          <ac:spMkLst>
            <pc:docMk/>
            <pc:sldMk cId="3961353179" sldId="294"/>
            <ac:spMk id="204" creationId="{6EFBC605-BBDC-4924-4434-1165A54358DC}"/>
          </ac:spMkLst>
        </pc:spChg>
        <pc:spChg chg="add del mod">
          <ac:chgData name="UCHIDA Muneaki" userId="654b8dfa-0bf2-4beb-8bc9-c8d795e32a72" providerId="ADAL" clId="{40BA9CEC-C224-439E-8F4B-74980B0CB1AF}" dt="2024-02-15T07:36:46.274" v="19145" actId="478"/>
          <ac:spMkLst>
            <pc:docMk/>
            <pc:sldMk cId="3961353179" sldId="294"/>
            <ac:spMk id="205" creationId="{09D0E59A-373A-53DB-C70C-D926A81BED3C}"/>
          </ac:spMkLst>
        </pc:spChg>
        <pc:spChg chg="add del mod">
          <ac:chgData name="UCHIDA Muneaki" userId="654b8dfa-0bf2-4beb-8bc9-c8d795e32a72" providerId="ADAL" clId="{40BA9CEC-C224-439E-8F4B-74980B0CB1AF}" dt="2024-02-15T07:36:46.274" v="19145" actId="478"/>
          <ac:spMkLst>
            <pc:docMk/>
            <pc:sldMk cId="3961353179" sldId="294"/>
            <ac:spMk id="206" creationId="{2290D679-B129-A676-58E2-010FE637B940}"/>
          </ac:spMkLst>
        </pc:spChg>
        <pc:spChg chg="add del mod">
          <ac:chgData name="UCHIDA Muneaki" userId="654b8dfa-0bf2-4beb-8bc9-c8d795e32a72" providerId="ADAL" clId="{40BA9CEC-C224-439E-8F4B-74980B0CB1AF}" dt="2024-02-15T07:36:46.274" v="19145" actId="478"/>
          <ac:spMkLst>
            <pc:docMk/>
            <pc:sldMk cId="3961353179" sldId="294"/>
            <ac:spMk id="207" creationId="{9500522F-84FE-48A3-2C0A-EC3DB39902FC}"/>
          </ac:spMkLst>
        </pc:spChg>
        <pc:spChg chg="add del mod">
          <ac:chgData name="UCHIDA Muneaki" userId="654b8dfa-0bf2-4beb-8bc9-c8d795e32a72" providerId="ADAL" clId="{40BA9CEC-C224-439E-8F4B-74980B0CB1AF}" dt="2024-02-15T07:36:46.274" v="19145" actId="478"/>
          <ac:spMkLst>
            <pc:docMk/>
            <pc:sldMk cId="3961353179" sldId="294"/>
            <ac:spMk id="208" creationId="{43A53DCC-71BE-754A-C4E9-FFD4051118D6}"/>
          </ac:spMkLst>
        </pc:spChg>
        <pc:spChg chg="add del mod">
          <ac:chgData name="UCHIDA Muneaki" userId="654b8dfa-0bf2-4beb-8bc9-c8d795e32a72" providerId="ADAL" clId="{40BA9CEC-C224-439E-8F4B-74980B0CB1AF}" dt="2024-02-15T07:36:46.274" v="19145" actId="478"/>
          <ac:spMkLst>
            <pc:docMk/>
            <pc:sldMk cId="3961353179" sldId="294"/>
            <ac:spMk id="209" creationId="{B7B91AEA-F84A-846A-36DE-2040BD85F8C5}"/>
          </ac:spMkLst>
        </pc:spChg>
        <pc:spChg chg="add del mod">
          <ac:chgData name="UCHIDA Muneaki" userId="654b8dfa-0bf2-4beb-8bc9-c8d795e32a72" providerId="ADAL" clId="{40BA9CEC-C224-439E-8F4B-74980B0CB1AF}" dt="2024-02-15T07:36:46.274" v="19145" actId="478"/>
          <ac:spMkLst>
            <pc:docMk/>
            <pc:sldMk cId="3961353179" sldId="294"/>
            <ac:spMk id="210" creationId="{9B16F4DB-E30E-BD3A-2A7C-B7AA4CDA5418}"/>
          </ac:spMkLst>
        </pc:spChg>
        <pc:spChg chg="add del mod">
          <ac:chgData name="UCHIDA Muneaki" userId="654b8dfa-0bf2-4beb-8bc9-c8d795e32a72" providerId="ADAL" clId="{40BA9CEC-C224-439E-8F4B-74980B0CB1AF}" dt="2024-02-15T07:36:46.274" v="19145" actId="478"/>
          <ac:spMkLst>
            <pc:docMk/>
            <pc:sldMk cId="3961353179" sldId="294"/>
            <ac:spMk id="211" creationId="{371D6264-B7E1-E669-C671-C6A4544F3C52}"/>
          </ac:spMkLst>
        </pc:spChg>
        <pc:spChg chg="add del mod">
          <ac:chgData name="UCHIDA Muneaki" userId="654b8dfa-0bf2-4beb-8bc9-c8d795e32a72" providerId="ADAL" clId="{40BA9CEC-C224-439E-8F4B-74980B0CB1AF}" dt="2024-02-15T07:36:46.274" v="19145" actId="478"/>
          <ac:spMkLst>
            <pc:docMk/>
            <pc:sldMk cId="3961353179" sldId="294"/>
            <ac:spMk id="212" creationId="{8C7DA1EF-F2EC-CA9E-1CBF-CCC686AA57C3}"/>
          </ac:spMkLst>
        </pc:spChg>
        <pc:spChg chg="add del mod">
          <ac:chgData name="UCHIDA Muneaki" userId="654b8dfa-0bf2-4beb-8bc9-c8d795e32a72" providerId="ADAL" clId="{40BA9CEC-C224-439E-8F4B-74980B0CB1AF}" dt="2024-02-15T07:36:46.274" v="19145" actId="478"/>
          <ac:spMkLst>
            <pc:docMk/>
            <pc:sldMk cId="3961353179" sldId="294"/>
            <ac:spMk id="213" creationId="{EE4BD440-8670-8177-DD73-15C7F5727511}"/>
          </ac:spMkLst>
        </pc:spChg>
        <pc:spChg chg="add del mod">
          <ac:chgData name="UCHIDA Muneaki" userId="654b8dfa-0bf2-4beb-8bc9-c8d795e32a72" providerId="ADAL" clId="{40BA9CEC-C224-439E-8F4B-74980B0CB1AF}" dt="2024-02-15T07:36:46.274" v="19145" actId="478"/>
          <ac:spMkLst>
            <pc:docMk/>
            <pc:sldMk cId="3961353179" sldId="294"/>
            <ac:spMk id="214" creationId="{09E206EC-FFC1-C672-68A6-AB1B7DE1A882}"/>
          </ac:spMkLst>
        </pc:spChg>
        <pc:spChg chg="add del mod">
          <ac:chgData name="UCHIDA Muneaki" userId="654b8dfa-0bf2-4beb-8bc9-c8d795e32a72" providerId="ADAL" clId="{40BA9CEC-C224-439E-8F4B-74980B0CB1AF}" dt="2024-02-15T07:36:46.274" v="19145" actId="478"/>
          <ac:spMkLst>
            <pc:docMk/>
            <pc:sldMk cId="3961353179" sldId="294"/>
            <ac:spMk id="215" creationId="{1ADBB254-9ABF-D5CA-BAF3-4EFDE3F2DCE9}"/>
          </ac:spMkLst>
        </pc:spChg>
        <pc:spChg chg="add del mod">
          <ac:chgData name="UCHIDA Muneaki" userId="654b8dfa-0bf2-4beb-8bc9-c8d795e32a72" providerId="ADAL" clId="{40BA9CEC-C224-439E-8F4B-74980B0CB1AF}" dt="2024-02-15T07:36:46.274" v="19145" actId="478"/>
          <ac:spMkLst>
            <pc:docMk/>
            <pc:sldMk cId="3961353179" sldId="294"/>
            <ac:spMk id="216" creationId="{9DDD83DE-10C0-A708-82EE-6A8B405E4BF4}"/>
          </ac:spMkLst>
        </pc:spChg>
        <pc:spChg chg="add del mod">
          <ac:chgData name="UCHIDA Muneaki" userId="654b8dfa-0bf2-4beb-8bc9-c8d795e32a72" providerId="ADAL" clId="{40BA9CEC-C224-439E-8F4B-74980B0CB1AF}" dt="2024-02-15T07:36:46.274" v="19145" actId="478"/>
          <ac:spMkLst>
            <pc:docMk/>
            <pc:sldMk cId="3961353179" sldId="294"/>
            <ac:spMk id="217" creationId="{7A5A11EA-DC37-CACE-5CD9-416C2DE1307A}"/>
          </ac:spMkLst>
        </pc:spChg>
        <pc:spChg chg="add del mod">
          <ac:chgData name="UCHIDA Muneaki" userId="654b8dfa-0bf2-4beb-8bc9-c8d795e32a72" providerId="ADAL" clId="{40BA9CEC-C224-439E-8F4B-74980B0CB1AF}" dt="2024-02-15T07:36:46.274" v="19145" actId="478"/>
          <ac:spMkLst>
            <pc:docMk/>
            <pc:sldMk cId="3961353179" sldId="294"/>
            <ac:spMk id="218" creationId="{786334BB-9739-0295-AB80-90A85AF0311B}"/>
          </ac:spMkLst>
        </pc:spChg>
        <pc:spChg chg="add del mod">
          <ac:chgData name="UCHIDA Muneaki" userId="654b8dfa-0bf2-4beb-8bc9-c8d795e32a72" providerId="ADAL" clId="{40BA9CEC-C224-439E-8F4B-74980B0CB1AF}" dt="2024-02-15T07:36:46.274" v="19145" actId="478"/>
          <ac:spMkLst>
            <pc:docMk/>
            <pc:sldMk cId="3961353179" sldId="294"/>
            <ac:spMk id="219" creationId="{277FAAA5-A54C-D0E4-001E-9CEF8F2F40EC}"/>
          </ac:spMkLst>
        </pc:spChg>
        <pc:spChg chg="add del mod">
          <ac:chgData name="UCHIDA Muneaki" userId="654b8dfa-0bf2-4beb-8bc9-c8d795e32a72" providerId="ADAL" clId="{40BA9CEC-C224-439E-8F4B-74980B0CB1AF}" dt="2024-02-15T07:36:46.274" v="19145" actId="478"/>
          <ac:spMkLst>
            <pc:docMk/>
            <pc:sldMk cId="3961353179" sldId="294"/>
            <ac:spMk id="220" creationId="{2E6B3055-3293-1303-9073-8235608AF18B}"/>
          </ac:spMkLst>
        </pc:spChg>
        <pc:spChg chg="add del mod">
          <ac:chgData name="UCHIDA Muneaki" userId="654b8dfa-0bf2-4beb-8bc9-c8d795e32a72" providerId="ADAL" clId="{40BA9CEC-C224-439E-8F4B-74980B0CB1AF}" dt="2024-02-15T07:36:46.274" v="19145" actId="478"/>
          <ac:spMkLst>
            <pc:docMk/>
            <pc:sldMk cId="3961353179" sldId="294"/>
            <ac:spMk id="221" creationId="{4D8BA89F-C03A-3987-CC98-23408D171FA5}"/>
          </ac:spMkLst>
        </pc:spChg>
        <pc:spChg chg="add mod">
          <ac:chgData name="UCHIDA Muneaki" userId="654b8dfa-0bf2-4beb-8bc9-c8d795e32a72" providerId="ADAL" clId="{40BA9CEC-C224-439E-8F4B-74980B0CB1AF}" dt="2024-02-15T07:36:46.634" v="19146"/>
          <ac:spMkLst>
            <pc:docMk/>
            <pc:sldMk cId="3961353179" sldId="294"/>
            <ac:spMk id="222" creationId="{58AD6AAA-5E3C-8F70-23A6-299E039E2C61}"/>
          </ac:spMkLst>
        </pc:spChg>
        <pc:spChg chg="add mod">
          <ac:chgData name="UCHIDA Muneaki" userId="654b8dfa-0bf2-4beb-8bc9-c8d795e32a72" providerId="ADAL" clId="{40BA9CEC-C224-439E-8F4B-74980B0CB1AF}" dt="2024-02-15T07:36:46.634" v="19146"/>
          <ac:spMkLst>
            <pc:docMk/>
            <pc:sldMk cId="3961353179" sldId="294"/>
            <ac:spMk id="223" creationId="{5A42F0DC-4A75-894C-7027-5DE34FD44292}"/>
          </ac:spMkLst>
        </pc:spChg>
        <pc:spChg chg="add mod">
          <ac:chgData name="UCHIDA Muneaki" userId="654b8dfa-0bf2-4beb-8bc9-c8d795e32a72" providerId="ADAL" clId="{40BA9CEC-C224-439E-8F4B-74980B0CB1AF}" dt="2024-02-15T07:36:46.634" v="19146"/>
          <ac:spMkLst>
            <pc:docMk/>
            <pc:sldMk cId="3961353179" sldId="294"/>
            <ac:spMk id="224" creationId="{407042AC-F585-8F8F-D931-F5F9B1D8F8D7}"/>
          </ac:spMkLst>
        </pc:spChg>
        <pc:spChg chg="add mod">
          <ac:chgData name="UCHIDA Muneaki" userId="654b8dfa-0bf2-4beb-8bc9-c8d795e32a72" providerId="ADAL" clId="{40BA9CEC-C224-439E-8F4B-74980B0CB1AF}" dt="2024-02-15T07:36:46.634" v="19146"/>
          <ac:spMkLst>
            <pc:docMk/>
            <pc:sldMk cId="3961353179" sldId="294"/>
            <ac:spMk id="225" creationId="{480B1F3D-DE08-49A4-476D-1B7F77D7E038}"/>
          </ac:spMkLst>
        </pc:spChg>
        <pc:spChg chg="add mod">
          <ac:chgData name="UCHIDA Muneaki" userId="654b8dfa-0bf2-4beb-8bc9-c8d795e32a72" providerId="ADAL" clId="{40BA9CEC-C224-439E-8F4B-74980B0CB1AF}" dt="2024-02-15T07:36:46.634" v="19146"/>
          <ac:spMkLst>
            <pc:docMk/>
            <pc:sldMk cId="3961353179" sldId="294"/>
            <ac:spMk id="226" creationId="{0A0E9CB3-4043-A7D4-649B-84695FEBA908}"/>
          </ac:spMkLst>
        </pc:spChg>
        <pc:spChg chg="add mod">
          <ac:chgData name="UCHIDA Muneaki" userId="654b8dfa-0bf2-4beb-8bc9-c8d795e32a72" providerId="ADAL" clId="{40BA9CEC-C224-439E-8F4B-74980B0CB1AF}" dt="2024-02-15T07:36:46.634" v="19146"/>
          <ac:spMkLst>
            <pc:docMk/>
            <pc:sldMk cId="3961353179" sldId="294"/>
            <ac:spMk id="230" creationId="{AF9C3407-863C-E75F-5ED6-E1350445BB4A}"/>
          </ac:spMkLst>
        </pc:spChg>
        <pc:spChg chg="add mod">
          <ac:chgData name="UCHIDA Muneaki" userId="654b8dfa-0bf2-4beb-8bc9-c8d795e32a72" providerId="ADAL" clId="{40BA9CEC-C224-439E-8F4B-74980B0CB1AF}" dt="2024-02-15T07:36:46.634" v="19146"/>
          <ac:spMkLst>
            <pc:docMk/>
            <pc:sldMk cId="3961353179" sldId="294"/>
            <ac:spMk id="236" creationId="{CF8258C6-5641-0281-E5B0-46F0503F37A0}"/>
          </ac:spMkLst>
        </pc:spChg>
        <pc:spChg chg="add mod">
          <ac:chgData name="UCHIDA Muneaki" userId="654b8dfa-0bf2-4beb-8bc9-c8d795e32a72" providerId="ADAL" clId="{40BA9CEC-C224-439E-8F4B-74980B0CB1AF}" dt="2024-02-15T07:36:46.634" v="19146"/>
          <ac:spMkLst>
            <pc:docMk/>
            <pc:sldMk cId="3961353179" sldId="294"/>
            <ac:spMk id="239" creationId="{E67FD0AC-7E4A-8C3C-2051-BE533A2B8D45}"/>
          </ac:spMkLst>
        </pc:spChg>
        <pc:spChg chg="add mod">
          <ac:chgData name="UCHIDA Muneaki" userId="654b8dfa-0bf2-4beb-8bc9-c8d795e32a72" providerId="ADAL" clId="{40BA9CEC-C224-439E-8F4B-74980B0CB1AF}" dt="2024-02-15T07:36:46.634" v="19146"/>
          <ac:spMkLst>
            <pc:docMk/>
            <pc:sldMk cId="3961353179" sldId="294"/>
            <ac:spMk id="241" creationId="{087E3EB7-B860-6169-EC87-E2FFF294DC2D}"/>
          </ac:spMkLst>
        </pc:spChg>
        <pc:spChg chg="mod">
          <ac:chgData name="UCHIDA Muneaki" userId="654b8dfa-0bf2-4beb-8bc9-c8d795e32a72" providerId="ADAL" clId="{40BA9CEC-C224-439E-8F4B-74980B0CB1AF}" dt="2024-02-15T09:22:04.914" v="20824" actId="20577"/>
          <ac:spMkLst>
            <pc:docMk/>
            <pc:sldMk cId="3961353179" sldId="294"/>
            <ac:spMk id="243" creationId="{D5FD9E52-DCFC-A334-AB5F-5BD41A690E9C}"/>
          </ac:spMkLst>
        </pc:spChg>
        <pc:spChg chg="add mod">
          <ac:chgData name="UCHIDA Muneaki" userId="654b8dfa-0bf2-4beb-8bc9-c8d795e32a72" providerId="ADAL" clId="{40BA9CEC-C224-439E-8F4B-74980B0CB1AF}" dt="2024-02-15T07:36:46.634" v="19146"/>
          <ac:spMkLst>
            <pc:docMk/>
            <pc:sldMk cId="3961353179" sldId="294"/>
            <ac:spMk id="248" creationId="{F8AF8755-1FC7-1EAE-5F1C-AB825F1B1CB1}"/>
          </ac:spMkLst>
        </pc:spChg>
        <pc:spChg chg="add mod">
          <ac:chgData name="UCHIDA Muneaki" userId="654b8dfa-0bf2-4beb-8bc9-c8d795e32a72" providerId="ADAL" clId="{40BA9CEC-C224-439E-8F4B-74980B0CB1AF}" dt="2024-02-15T07:36:46.634" v="19146"/>
          <ac:spMkLst>
            <pc:docMk/>
            <pc:sldMk cId="3961353179" sldId="294"/>
            <ac:spMk id="249" creationId="{EB910D01-1A5F-24CE-6100-1757FB722EED}"/>
          </ac:spMkLst>
        </pc:spChg>
        <pc:spChg chg="add mod">
          <ac:chgData name="UCHIDA Muneaki" userId="654b8dfa-0bf2-4beb-8bc9-c8d795e32a72" providerId="ADAL" clId="{40BA9CEC-C224-439E-8F4B-74980B0CB1AF}" dt="2024-02-15T07:36:46.634" v="19146"/>
          <ac:spMkLst>
            <pc:docMk/>
            <pc:sldMk cId="3961353179" sldId="294"/>
            <ac:spMk id="254" creationId="{F4261C03-83CD-1E91-C045-5768A97EE318}"/>
          </ac:spMkLst>
        </pc:spChg>
        <pc:spChg chg="add mod">
          <ac:chgData name="UCHIDA Muneaki" userId="654b8dfa-0bf2-4beb-8bc9-c8d795e32a72" providerId="ADAL" clId="{40BA9CEC-C224-439E-8F4B-74980B0CB1AF}" dt="2024-02-15T07:36:46.634" v="19146"/>
          <ac:spMkLst>
            <pc:docMk/>
            <pc:sldMk cId="3961353179" sldId="294"/>
            <ac:spMk id="255" creationId="{053CDD34-35D5-4B76-6BFA-ABFF28EB4040}"/>
          </ac:spMkLst>
        </pc:spChg>
        <pc:spChg chg="add mod">
          <ac:chgData name="UCHIDA Muneaki" userId="654b8dfa-0bf2-4beb-8bc9-c8d795e32a72" providerId="ADAL" clId="{40BA9CEC-C224-439E-8F4B-74980B0CB1AF}" dt="2024-02-15T07:36:46.634" v="19146"/>
          <ac:spMkLst>
            <pc:docMk/>
            <pc:sldMk cId="3961353179" sldId="294"/>
            <ac:spMk id="321" creationId="{E054216D-B132-0B53-A173-CB97B4401555}"/>
          </ac:spMkLst>
        </pc:spChg>
        <pc:spChg chg="add mod">
          <ac:chgData name="UCHIDA Muneaki" userId="654b8dfa-0bf2-4beb-8bc9-c8d795e32a72" providerId="ADAL" clId="{40BA9CEC-C224-439E-8F4B-74980B0CB1AF}" dt="2024-02-15T07:36:46.634" v="19146"/>
          <ac:spMkLst>
            <pc:docMk/>
            <pc:sldMk cId="3961353179" sldId="294"/>
            <ac:spMk id="325" creationId="{19921EA5-174C-041D-B1F3-B09A03BB4829}"/>
          </ac:spMkLst>
        </pc:spChg>
        <pc:spChg chg="add mod">
          <ac:chgData name="UCHIDA Muneaki" userId="654b8dfa-0bf2-4beb-8bc9-c8d795e32a72" providerId="ADAL" clId="{40BA9CEC-C224-439E-8F4B-74980B0CB1AF}" dt="2024-02-15T07:36:46.634" v="19146"/>
          <ac:spMkLst>
            <pc:docMk/>
            <pc:sldMk cId="3961353179" sldId="294"/>
            <ac:spMk id="331" creationId="{04149C33-9CA7-C0D8-C299-C7779FB49B23}"/>
          </ac:spMkLst>
        </pc:spChg>
        <pc:spChg chg="add mod">
          <ac:chgData name="UCHIDA Muneaki" userId="654b8dfa-0bf2-4beb-8bc9-c8d795e32a72" providerId="ADAL" clId="{40BA9CEC-C224-439E-8F4B-74980B0CB1AF}" dt="2024-02-15T07:36:46.634" v="19146"/>
          <ac:spMkLst>
            <pc:docMk/>
            <pc:sldMk cId="3961353179" sldId="294"/>
            <ac:spMk id="332" creationId="{C94D6A06-7544-064C-1D2D-7E8997DCEC75}"/>
          </ac:spMkLst>
        </pc:spChg>
        <pc:spChg chg="add mod">
          <ac:chgData name="UCHIDA Muneaki" userId="654b8dfa-0bf2-4beb-8bc9-c8d795e32a72" providerId="ADAL" clId="{40BA9CEC-C224-439E-8F4B-74980B0CB1AF}" dt="2024-02-15T07:36:46.634" v="19146"/>
          <ac:spMkLst>
            <pc:docMk/>
            <pc:sldMk cId="3961353179" sldId="294"/>
            <ac:spMk id="333" creationId="{C196D8DB-2C34-6205-E633-9F54EAFE0708}"/>
          </ac:spMkLst>
        </pc:spChg>
        <pc:spChg chg="add mod">
          <ac:chgData name="UCHIDA Muneaki" userId="654b8dfa-0bf2-4beb-8bc9-c8d795e32a72" providerId="ADAL" clId="{40BA9CEC-C224-439E-8F4B-74980B0CB1AF}" dt="2024-02-15T07:36:46.634" v="19146"/>
          <ac:spMkLst>
            <pc:docMk/>
            <pc:sldMk cId="3961353179" sldId="294"/>
            <ac:spMk id="354" creationId="{B89CC825-0074-BA7B-9E96-723A54742623}"/>
          </ac:spMkLst>
        </pc:spChg>
        <pc:spChg chg="add mod">
          <ac:chgData name="UCHIDA Muneaki" userId="654b8dfa-0bf2-4beb-8bc9-c8d795e32a72" providerId="ADAL" clId="{40BA9CEC-C224-439E-8F4B-74980B0CB1AF}" dt="2024-02-15T07:36:46.634" v="19146"/>
          <ac:spMkLst>
            <pc:docMk/>
            <pc:sldMk cId="3961353179" sldId="294"/>
            <ac:spMk id="355" creationId="{D281A3DE-0BF7-A9AB-0880-DA28296F0989}"/>
          </ac:spMkLst>
        </pc:spChg>
        <pc:spChg chg="add mod">
          <ac:chgData name="UCHIDA Muneaki" userId="654b8dfa-0bf2-4beb-8bc9-c8d795e32a72" providerId="ADAL" clId="{40BA9CEC-C224-439E-8F4B-74980B0CB1AF}" dt="2024-02-15T07:36:46.634" v="19146"/>
          <ac:spMkLst>
            <pc:docMk/>
            <pc:sldMk cId="3961353179" sldId="294"/>
            <ac:spMk id="357" creationId="{7E2C4981-FE26-1E40-81BE-8A21DFFC733F}"/>
          </ac:spMkLst>
        </pc:spChg>
        <pc:spChg chg="add mod">
          <ac:chgData name="UCHIDA Muneaki" userId="654b8dfa-0bf2-4beb-8bc9-c8d795e32a72" providerId="ADAL" clId="{40BA9CEC-C224-439E-8F4B-74980B0CB1AF}" dt="2024-02-15T07:36:46.634" v="19146"/>
          <ac:spMkLst>
            <pc:docMk/>
            <pc:sldMk cId="3961353179" sldId="294"/>
            <ac:spMk id="361" creationId="{3CC0497F-1D69-2B58-8CA6-4E21F784DB6D}"/>
          </ac:spMkLst>
        </pc:spChg>
        <pc:spChg chg="add mod">
          <ac:chgData name="UCHIDA Muneaki" userId="654b8dfa-0bf2-4beb-8bc9-c8d795e32a72" providerId="ADAL" clId="{40BA9CEC-C224-439E-8F4B-74980B0CB1AF}" dt="2024-02-15T07:36:46.634" v="19146"/>
          <ac:spMkLst>
            <pc:docMk/>
            <pc:sldMk cId="3961353179" sldId="294"/>
            <ac:spMk id="366" creationId="{38FB48F1-AA17-1E23-8DD4-2336DA26A0C5}"/>
          </ac:spMkLst>
        </pc:spChg>
        <pc:spChg chg="add mod">
          <ac:chgData name="UCHIDA Muneaki" userId="654b8dfa-0bf2-4beb-8bc9-c8d795e32a72" providerId="ADAL" clId="{40BA9CEC-C224-439E-8F4B-74980B0CB1AF}" dt="2024-02-15T07:36:46.634" v="19146"/>
          <ac:spMkLst>
            <pc:docMk/>
            <pc:sldMk cId="3961353179" sldId="294"/>
            <ac:spMk id="367" creationId="{F8537CBB-F49B-4BBC-3F34-A6D5FBAE49FE}"/>
          </ac:spMkLst>
        </pc:spChg>
        <pc:spChg chg="add mod">
          <ac:chgData name="UCHIDA Muneaki" userId="654b8dfa-0bf2-4beb-8bc9-c8d795e32a72" providerId="ADAL" clId="{40BA9CEC-C224-439E-8F4B-74980B0CB1AF}" dt="2024-02-15T07:36:46.634" v="19146"/>
          <ac:spMkLst>
            <pc:docMk/>
            <pc:sldMk cId="3961353179" sldId="294"/>
            <ac:spMk id="368" creationId="{BE8B74C2-7928-F0DB-2C4B-ACC0777D3339}"/>
          </ac:spMkLst>
        </pc:spChg>
        <pc:spChg chg="add mod">
          <ac:chgData name="UCHIDA Muneaki" userId="654b8dfa-0bf2-4beb-8bc9-c8d795e32a72" providerId="ADAL" clId="{40BA9CEC-C224-439E-8F4B-74980B0CB1AF}" dt="2024-02-15T07:36:46.634" v="19146"/>
          <ac:spMkLst>
            <pc:docMk/>
            <pc:sldMk cId="3961353179" sldId="294"/>
            <ac:spMk id="369" creationId="{318075D0-DBC6-843D-16BE-016E2949A3CD}"/>
          </ac:spMkLst>
        </pc:spChg>
        <pc:spChg chg="add mod">
          <ac:chgData name="UCHIDA Muneaki" userId="654b8dfa-0bf2-4beb-8bc9-c8d795e32a72" providerId="ADAL" clId="{40BA9CEC-C224-439E-8F4B-74980B0CB1AF}" dt="2024-02-15T07:36:46.634" v="19146"/>
          <ac:spMkLst>
            <pc:docMk/>
            <pc:sldMk cId="3961353179" sldId="294"/>
            <ac:spMk id="370" creationId="{6F2A015B-A6AC-4421-9A11-C8F3DA218A3C}"/>
          </ac:spMkLst>
        </pc:spChg>
        <pc:spChg chg="mod">
          <ac:chgData name="UCHIDA Muneaki" userId="654b8dfa-0bf2-4beb-8bc9-c8d795e32a72" providerId="ADAL" clId="{40BA9CEC-C224-439E-8F4B-74980B0CB1AF}" dt="2024-02-15T07:43:39.870" v="19231" actId="1076"/>
          <ac:spMkLst>
            <pc:docMk/>
            <pc:sldMk cId="3961353179" sldId="294"/>
            <ac:spMk id="374" creationId="{A0D884BA-B76B-666B-AFC1-9941DCBC8459}"/>
          </ac:spMkLst>
        </pc:spChg>
        <pc:spChg chg="del mod">
          <ac:chgData name="UCHIDA Muneaki" userId="654b8dfa-0bf2-4beb-8bc9-c8d795e32a72" providerId="ADAL" clId="{40BA9CEC-C224-439E-8F4B-74980B0CB1AF}" dt="2024-02-15T07:33:53.956" v="19113" actId="478"/>
          <ac:spMkLst>
            <pc:docMk/>
            <pc:sldMk cId="3961353179" sldId="294"/>
            <ac:spMk id="375" creationId="{C30A80A5-A181-8462-5845-81DC2C2091B7}"/>
          </ac:spMkLst>
        </pc:spChg>
        <pc:spChg chg="add mod">
          <ac:chgData name="UCHIDA Muneaki" userId="654b8dfa-0bf2-4beb-8bc9-c8d795e32a72" providerId="ADAL" clId="{40BA9CEC-C224-439E-8F4B-74980B0CB1AF}" dt="2024-02-15T07:36:46.634" v="19146"/>
          <ac:spMkLst>
            <pc:docMk/>
            <pc:sldMk cId="3961353179" sldId="294"/>
            <ac:spMk id="378" creationId="{8C374859-F8C3-9437-4D43-794E62E60BCF}"/>
          </ac:spMkLst>
        </pc:spChg>
        <pc:spChg chg="add mod">
          <ac:chgData name="UCHIDA Muneaki" userId="654b8dfa-0bf2-4beb-8bc9-c8d795e32a72" providerId="ADAL" clId="{40BA9CEC-C224-439E-8F4B-74980B0CB1AF}" dt="2024-02-15T07:36:46.634" v="19146"/>
          <ac:spMkLst>
            <pc:docMk/>
            <pc:sldMk cId="3961353179" sldId="294"/>
            <ac:spMk id="379" creationId="{6023DD23-1715-F69C-DB76-09404B9D069B}"/>
          </ac:spMkLst>
        </pc:spChg>
        <pc:spChg chg="add mod">
          <ac:chgData name="UCHIDA Muneaki" userId="654b8dfa-0bf2-4beb-8bc9-c8d795e32a72" providerId="ADAL" clId="{40BA9CEC-C224-439E-8F4B-74980B0CB1AF}" dt="2024-02-15T07:36:46.634" v="19146"/>
          <ac:spMkLst>
            <pc:docMk/>
            <pc:sldMk cId="3961353179" sldId="294"/>
            <ac:spMk id="380" creationId="{0E7B7DFA-9F99-28B6-CD8D-45167AB178CD}"/>
          </ac:spMkLst>
        </pc:spChg>
        <pc:spChg chg="add mod">
          <ac:chgData name="UCHIDA Muneaki" userId="654b8dfa-0bf2-4beb-8bc9-c8d795e32a72" providerId="ADAL" clId="{40BA9CEC-C224-439E-8F4B-74980B0CB1AF}" dt="2024-02-15T07:36:46.634" v="19146"/>
          <ac:spMkLst>
            <pc:docMk/>
            <pc:sldMk cId="3961353179" sldId="294"/>
            <ac:spMk id="381" creationId="{AB9D90D4-9FB0-9921-D577-B5195068CB75}"/>
          </ac:spMkLst>
        </pc:spChg>
        <pc:spChg chg="add mod">
          <ac:chgData name="UCHIDA Muneaki" userId="654b8dfa-0bf2-4beb-8bc9-c8d795e32a72" providerId="ADAL" clId="{40BA9CEC-C224-439E-8F4B-74980B0CB1AF}" dt="2024-02-15T07:36:46.634" v="19146"/>
          <ac:spMkLst>
            <pc:docMk/>
            <pc:sldMk cId="3961353179" sldId="294"/>
            <ac:spMk id="382" creationId="{03C2CC9F-BA30-B647-4139-38EF33A5AEF5}"/>
          </ac:spMkLst>
        </pc:spChg>
        <pc:spChg chg="add mod">
          <ac:chgData name="UCHIDA Muneaki" userId="654b8dfa-0bf2-4beb-8bc9-c8d795e32a72" providerId="ADAL" clId="{40BA9CEC-C224-439E-8F4B-74980B0CB1AF}" dt="2024-02-15T07:36:46.634" v="19146"/>
          <ac:spMkLst>
            <pc:docMk/>
            <pc:sldMk cId="3961353179" sldId="294"/>
            <ac:spMk id="383" creationId="{D10D026F-367B-2C0B-98DE-9D6AB575F96F}"/>
          </ac:spMkLst>
        </pc:spChg>
        <pc:spChg chg="add mod">
          <ac:chgData name="UCHIDA Muneaki" userId="654b8dfa-0bf2-4beb-8bc9-c8d795e32a72" providerId="ADAL" clId="{40BA9CEC-C224-439E-8F4B-74980B0CB1AF}" dt="2024-02-15T07:36:46.634" v="19146"/>
          <ac:spMkLst>
            <pc:docMk/>
            <pc:sldMk cId="3961353179" sldId="294"/>
            <ac:spMk id="384" creationId="{875AB265-CD53-32FC-41AC-592F161E5B7F}"/>
          </ac:spMkLst>
        </pc:spChg>
        <pc:spChg chg="add mod">
          <ac:chgData name="UCHIDA Muneaki" userId="654b8dfa-0bf2-4beb-8bc9-c8d795e32a72" providerId="ADAL" clId="{40BA9CEC-C224-439E-8F4B-74980B0CB1AF}" dt="2024-02-15T07:36:46.634" v="19146"/>
          <ac:spMkLst>
            <pc:docMk/>
            <pc:sldMk cId="3961353179" sldId="294"/>
            <ac:spMk id="385" creationId="{28938DAC-5393-731D-066E-38F939122973}"/>
          </ac:spMkLst>
        </pc:spChg>
        <pc:spChg chg="add mod">
          <ac:chgData name="UCHIDA Muneaki" userId="654b8dfa-0bf2-4beb-8bc9-c8d795e32a72" providerId="ADAL" clId="{40BA9CEC-C224-439E-8F4B-74980B0CB1AF}" dt="2024-02-15T07:36:46.634" v="19146"/>
          <ac:spMkLst>
            <pc:docMk/>
            <pc:sldMk cId="3961353179" sldId="294"/>
            <ac:spMk id="386" creationId="{4428B450-1532-EE63-5F32-3D87151644DC}"/>
          </ac:spMkLst>
        </pc:spChg>
        <pc:spChg chg="add del mod">
          <ac:chgData name="UCHIDA Muneaki" userId="654b8dfa-0bf2-4beb-8bc9-c8d795e32a72" providerId="ADAL" clId="{40BA9CEC-C224-439E-8F4B-74980B0CB1AF}" dt="2024-02-15T07:36:58.070" v="19149" actId="478"/>
          <ac:spMkLst>
            <pc:docMk/>
            <pc:sldMk cId="3961353179" sldId="294"/>
            <ac:spMk id="387" creationId="{1BB4B516-E94E-1453-0635-89E3BCB1EB00}"/>
          </ac:spMkLst>
        </pc:spChg>
        <pc:spChg chg="add del mod">
          <ac:chgData name="UCHIDA Muneaki" userId="654b8dfa-0bf2-4beb-8bc9-c8d795e32a72" providerId="ADAL" clId="{40BA9CEC-C224-439E-8F4B-74980B0CB1AF}" dt="2024-02-15T07:36:58.070" v="19149" actId="478"/>
          <ac:spMkLst>
            <pc:docMk/>
            <pc:sldMk cId="3961353179" sldId="294"/>
            <ac:spMk id="388" creationId="{860C312E-0ECC-18BF-5574-959233548BEB}"/>
          </ac:spMkLst>
        </pc:spChg>
        <pc:spChg chg="add del mod">
          <ac:chgData name="UCHIDA Muneaki" userId="654b8dfa-0bf2-4beb-8bc9-c8d795e32a72" providerId="ADAL" clId="{40BA9CEC-C224-439E-8F4B-74980B0CB1AF}" dt="2024-02-15T07:36:58.070" v="19149" actId="478"/>
          <ac:spMkLst>
            <pc:docMk/>
            <pc:sldMk cId="3961353179" sldId="294"/>
            <ac:spMk id="389" creationId="{6CCDDC12-7AC1-3765-2BA7-377B101985EF}"/>
          </ac:spMkLst>
        </pc:spChg>
        <pc:spChg chg="add del mod">
          <ac:chgData name="UCHIDA Muneaki" userId="654b8dfa-0bf2-4beb-8bc9-c8d795e32a72" providerId="ADAL" clId="{40BA9CEC-C224-439E-8F4B-74980B0CB1AF}" dt="2024-02-15T07:36:58.070" v="19149" actId="478"/>
          <ac:spMkLst>
            <pc:docMk/>
            <pc:sldMk cId="3961353179" sldId="294"/>
            <ac:spMk id="390" creationId="{A9CF3C27-A827-B058-B216-294B57E5CC60}"/>
          </ac:spMkLst>
        </pc:spChg>
        <pc:spChg chg="add del mod">
          <ac:chgData name="UCHIDA Muneaki" userId="654b8dfa-0bf2-4beb-8bc9-c8d795e32a72" providerId="ADAL" clId="{40BA9CEC-C224-439E-8F4B-74980B0CB1AF}" dt="2024-02-15T07:36:58.070" v="19149" actId="478"/>
          <ac:spMkLst>
            <pc:docMk/>
            <pc:sldMk cId="3961353179" sldId="294"/>
            <ac:spMk id="391" creationId="{7CFFEC8D-30B4-82B9-DA93-549BB2BA85CB}"/>
          </ac:spMkLst>
        </pc:spChg>
        <pc:spChg chg="add del mod">
          <ac:chgData name="UCHIDA Muneaki" userId="654b8dfa-0bf2-4beb-8bc9-c8d795e32a72" providerId="ADAL" clId="{40BA9CEC-C224-439E-8F4B-74980B0CB1AF}" dt="2024-02-15T07:36:58.070" v="19149" actId="478"/>
          <ac:spMkLst>
            <pc:docMk/>
            <pc:sldMk cId="3961353179" sldId="294"/>
            <ac:spMk id="392" creationId="{8AE35025-AB61-3B4A-5657-C60E438B43B0}"/>
          </ac:spMkLst>
        </pc:spChg>
        <pc:spChg chg="add del mod">
          <ac:chgData name="UCHIDA Muneaki" userId="654b8dfa-0bf2-4beb-8bc9-c8d795e32a72" providerId="ADAL" clId="{40BA9CEC-C224-439E-8F4B-74980B0CB1AF}" dt="2024-02-15T07:36:58.070" v="19149" actId="478"/>
          <ac:spMkLst>
            <pc:docMk/>
            <pc:sldMk cId="3961353179" sldId="294"/>
            <ac:spMk id="393" creationId="{746E5692-27B6-C8B5-D7F7-F14CDC6253CC}"/>
          </ac:spMkLst>
        </pc:spChg>
        <pc:spChg chg="add del mod">
          <ac:chgData name="UCHIDA Muneaki" userId="654b8dfa-0bf2-4beb-8bc9-c8d795e32a72" providerId="ADAL" clId="{40BA9CEC-C224-439E-8F4B-74980B0CB1AF}" dt="2024-02-15T07:36:58.070" v="19149" actId="478"/>
          <ac:spMkLst>
            <pc:docMk/>
            <pc:sldMk cId="3961353179" sldId="294"/>
            <ac:spMk id="394" creationId="{698A35CC-6696-7A48-254B-74FF6C50FFCF}"/>
          </ac:spMkLst>
        </pc:spChg>
        <pc:spChg chg="add del mod">
          <ac:chgData name="UCHIDA Muneaki" userId="654b8dfa-0bf2-4beb-8bc9-c8d795e32a72" providerId="ADAL" clId="{40BA9CEC-C224-439E-8F4B-74980B0CB1AF}" dt="2024-02-15T07:36:58.070" v="19149" actId="478"/>
          <ac:spMkLst>
            <pc:docMk/>
            <pc:sldMk cId="3961353179" sldId="294"/>
            <ac:spMk id="395" creationId="{5A366D8C-49CD-FD7B-0DB2-F312976295CC}"/>
          </ac:spMkLst>
        </pc:spChg>
        <pc:spChg chg="add del mod">
          <ac:chgData name="UCHIDA Muneaki" userId="654b8dfa-0bf2-4beb-8bc9-c8d795e32a72" providerId="ADAL" clId="{40BA9CEC-C224-439E-8F4B-74980B0CB1AF}" dt="2024-02-15T07:36:58.070" v="19149" actId="478"/>
          <ac:spMkLst>
            <pc:docMk/>
            <pc:sldMk cId="3961353179" sldId="294"/>
            <ac:spMk id="396" creationId="{439598B3-1855-1224-8709-B3C351A416FD}"/>
          </ac:spMkLst>
        </pc:spChg>
        <pc:spChg chg="add del mod">
          <ac:chgData name="UCHIDA Muneaki" userId="654b8dfa-0bf2-4beb-8bc9-c8d795e32a72" providerId="ADAL" clId="{40BA9CEC-C224-439E-8F4B-74980B0CB1AF}" dt="2024-02-15T07:36:58.070" v="19149" actId="478"/>
          <ac:spMkLst>
            <pc:docMk/>
            <pc:sldMk cId="3961353179" sldId="294"/>
            <ac:spMk id="397" creationId="{0B24D605-680C-12AA-CBD5-32BEF463D405}"/>
          </ac:spMkLst>
        </pc:spChg>
        <pc:spChg chg="add del mod">
          <ac:chgData name="UCHIDA Muneaki" userId="654b8dfa-0bf2-4beb-8bc9-c8d795e32a72" providerId="ADAL" clId="{40BA9CEC-C224-439E-8F4B-74980B0CB1AF}" dt="2024-02-15T07:36:58.070" v="19149" actId="478"/>
          <ac:spMkLst>
            <pc:docMk/>
            <pc:sldMk cId="3961353179" sldId="294"/>
            <ac:spMk id="398" creationId="{2D942ABD-0D0B-D10A-D18E-DA5F815C598A}"/>
          </ac:spMkLst>
        </pc:spChg>
        <pc:spChg chg="add del mod">
          <ac:chgData name="UCHIDA Muneaki" userId="654b8dfa-0bf2-4beb-8bc9-c8d795e32a72" providerId="ADAL" clId="{40BA9CEC-C224-439E-8F4B-74980B0CB1AF}" dt="2024-02-15T07:36:58.070" v="19149" actId="478"/>
          <ac:spMkLst>
            <pc:docMk/>
            <pc:sldMk cId="3961353179" sldId="294"/>
            <ac:spMk id="399" creationId="{778FD02D-B750-3FC5-E4C6-2286325C31C4}"/>
          </ac:spMkLst>
        </pc:spChg>
        <pc:spChg chg="add del mod">
          <ac:chgData name="UCHIDA Muneaki" userId="654b8dfa-0bf2-4beb-8bc9-c8d795e32a72" providerId="ADAL" clId="{40BA9CEC-C224-439E-8F4B-74980B0CB1AF}" dt="2024-02-15T07:36:58.070" v="19149" actId="478"/>
          <ac:spMkLst>
            <pc:docMk/>
            <pc:sldMk cId="3961353179" sldId="294"/>
            <ac:spMk id="400" creationId="{48A2BD23-0C9B-BF16-F5A6-2097E81BBB84}"/>
          </ac:spMkLst>
        </pc:spChg>
        <pc:spChg chg="add del mod">
          <ac:chgData name="UCHIDA Muneaki" userId="654b8dfa-0bf2-4beb-8bc9-c8d795e32a72" providerId="ADAL" clId="{40BA9CEC-C224-439E-8F4B-74980B0CB1AF}" dt="2024-02-15T07:36:58.070" v="19149" actId="478"/>
          <ac:spMkLst>
            <pc:docMk/>
            <pc:sldMk cId="3961353179" sldId="294"/>
            <ac:spMk id="401" creationId="{4EA3B0FC-44F8-22BE-7395-837AA610A290}"/>
          </ac:spMkLst>
        </pc:spChg>
        <pc:spChg chg="add del mod">
          <ac:chgData name="UCHIDA Muneaki" userId="654b8dfa-0bf2-4beb-8bc9-c8d795e32a72" providerId="ADAL" clId="{40BA9CEC-C224-439E-8F4B-74980B0CB1AF}" dt="2024-02-15T07:36:58.070" v="19149" actId="478"/>
          <ac:spMkLst>
            <pc:docMk/>
            <pc:sldMk cId="3961353179" sldId="294"/>
            <ac:spMk id="402" creationId="{713AC5E3-36BB-7AB5-9DEC-35AC5C147E5F}"/>
          </ac:spMkLst>
        </pc:spChg>
        <pc:spChg chg="add del mod">
          <ac:chgData name="UCHIDA Muneaki" userId="654b8dfa-0bf2-4beb-8bc9-c8d795e32a72" providerId="ADAL" clId="{40BA9CEC-C224-439E-8F4B-74980B0CB1AF}" dt="2024-02-15T07:36:58.070" v="19149" actId="478"/>
          <ac:spMkLst>
            <pc:docMk/>
            <pc:sldMk cId="3961353179" sldId="294"/>
            <ac:spMk id="403" creationId="{FFBE3008-D062-8CD4-F9E6-CC1EFF6D444E}"/>
          </ac:spMkLst>
        </pc:spChg>
        <pc:spChg chg="add del mod">
          <ac:chgData name="UCHIDA Muneaki" userId="654b8dfa-0bf2-4beb-8bc9-c8d795e32a72" providerId="ADAL" clId="{40BA9CEC-C224-439E-8F4B-74980B0CB1AF}" dt="2024-02-15T07:36:58.070" v="19149" actId="478"/>
          <ac:spMkLst>
            <pc:docMk/>
            <pc:sldMk cId="3961353179" sldId="294"/>
            <ac:spMk id="404" creationId="{5268621F-945B-60AF-6C57-869805C0E2AF}"/>
          </ac:spMkLst>
        </pc:spChg>
        <pc:spChg chg="add del mod">
          <ac:chgData name="UCHIDA Muneaki" userId="654b8dfa-0bf2-4beb-8bc9-c8d795e32a72" providerId="ADAL" clId="{40BA9CEC-C224-439E-8F4B-74980B0CB1AF}" dt="2024-02-15T07:36:58.070" v="19149" actId="478"/>
          <ac:spMkLst>
            <pc:docMk/>
            <pc:sldMk cId="3961353179" sldId="294"/>
            <ac:spMk id="405" creationId="{18E9BE73-BDCE-00D6-A302-9A6C2E17DB32}"/>
          </ac:spMkLst>
        </pc:spChg>
        <pc:spChg chg="add del mod">
          <ac:chgData name="UCHIDA Muneaki" userId="654b8dfa-0bf2-4beb-8bc9-c8d795e32a72" providerId="ADAL" clId="{40BA9CEC-C224-439E-8F4B-74980B0CB1AF}" dt="2024-02-15T07:36:58.070" v="19149" actId="478"/>
          <ac:spMkLst>
            <pc:docMk/>
            <pc:sldMk cId="3961353179" sldId="294"/>
            <ac:spMk id="406" creationId="{CF894DB3-C1C1-2608-E9FB-5E471BBBF854}"/>
          </ac:spMkLst>
        </pc:spChg>
        <pc:spChg chg="add del mod">
          <ac:chgData name="UCHIDA Muneaki" userId="654b8dfa-0bf2-4beb-8bc9-c8d795e32a72" providerId="ADAL" clId="{40BA9CEC-C224-439E-8F4B-74980B0CB1AF}" dt="2024-02-15T07:36:58.070" v="19149" actId="478"/>
          <ac:spMkLst>
            <pc:docMk/>
            <pc:sldMk cId="3961353179" sldId="294"/>
            <ac:spMk id="407" creationId="{5630825C-028C-D8D1-E871-688D67D0E51B}"/>
          </ac:spMkLst>
        </pc:spChg>
        <pc:spChg chg="add del mod">
          <ac:chgData name="UCHIDA Muneaki" userId="654b8dfa-0bf2-4beb-8bc9-c8d795e32a72" providerId="ADAL" clId="{40BA9CEC-C224-439E-8F4B-74980B0CB1AF}" dt="2024-02-15T07:36:58.070" v="19149" actId="478"/>
          <ac:spMkLst>
            <pc:docMk/>
            <pc:sldMk cId="3961353179" sldId="294"/>
            <ac:spMk id="408" creationId="{85E76E75-8BB3-6F5E-AAFF-290316CD7BA7}"/>
          </ac:spMkLst>
        </pc:spChg>
        <pc:spChg chg="add del mod">
          <ac:chgData name="UCHIDA Muneaki" userId="654b8dfa-0bf2-4beb-8bc9-c8d795e32a72" providerId="ADAL" clId="{40BA9CEC-C224-439E-8F4B-74980B0CB1AF}" dt="2024-02-15T07:36:58.070" v="19149" actId="478"/>
          <ac:spMkLst>
            <pc:docMk/>
            <pc:sldMk cId="3961353179" sldId="294"/>
            <ac:spMk id="409" creationId="{BB6CDA9E-8CEF-93CE-C31A-B454558D5A87}"/>
          </ac:spMkLst>
        </pc:spChg>
        <pc:spChg chg="add del mod">
          <ac:chgData name="UCHIDA Muneaki" userId="654b8dfa-0bf2-4beb-8bc9-c8d795e32a72" providerId="ADAL" clId="{40BA9CEC-C224-439E-8F4B-74980B0CB1AF}" dt="2024-02-15T07:36:58.070" v="19149" actId="478"/>
          <ac:spMkLst>
            <pc:docMk/>
            <pc:sldMk cId="3961353179" sldId="294"/>
            <ac:spMk id="410" creationId="{8848BEC9-844F-697B-C1B1-0E0CEE61B0DB}"/>
          </ac:spMkLst>
        </pc:spChg>
        <pc:spChg chg="add del mod">
          <ac:chgData name="UCHIDA Muneaki" userId="654b8dfa-0bf2-4beb-8bc9-c8d795e32a72" providerId="ADAL" clId="{40BA9CEC-C224-439E-8F4B-74980B0CB1AF}" dt="2024-02-15T07:36:58.070" v="19149" actId="478"/>
          <ac:spMkLst>
            <pc:docMk/>
            <pc:sldMk cId="3961353179" sldId="294"/>
            <ac:spMk id="411" creationId="{1CC2AD82-AA13-003C-145B-85CA18FAC7F0}"/>
          </ac:spMkLst>
        </pc:spChg>
        <pc:spChg chg="add del mod">
          <ac:chgData name="UCHIDA Muneaki" userId="654b8dfa-0bf2-4beb-8bc9-c8d795e32a72" providerId="ADAL" clId="{40BA9CEC-C224-439E-8F4B-74980B0CB1AF}" dt="2024-02-15T07:36:58.070" v="19149" actId="478"/>
          <ac:spMkLst>
            <pc:docMk/>
            <pc:sldMk cId="3961353179" sldId="294"/>
            <ac:spMk id="412" creationId="{648B6071-B4AC-B6F0-ED96-6331358474B6}"/>
          </ac:spMkLst>
        </pc:spChg>
        <pc:spChg chg="add del mod">
          <ac:chgData name="UCHIDA Muneaki" userId="654b8dfa-0bf2-4beb-8bc9-c8d795e32a72" providerId="ADAL" clId="{40BA9CEC-C224-439E-8F4B-74980B0CB1AF}" dt="2024-02-15T07:36:58.070" v="19149" actId="478"/>
          <ac:spMkLst>
            <pc:docMk/>
            <pc:sldMk cId="3961353179" sldId="294"/>
            <ac:spMk id="413" creationId="{FDBEB6DD-C7CE-350B-6A02-AA7180BA9C9D}"/>
          </ac:spMkLst>
        </pc:spChg>
        <pc:spChg chg="add del mod">
          <ac:chgData name="UCHIDA Muneaki" userId="654b8dfa-0bf2-4beb-8bc9-c8d795e32a72" providerId="ADAL" clId="{40BA9CEC-C224-439E-8F4B-74980B0CB1AF}" dt="2024-02-15T07:36:58.070" v="19149" actId="478"/>
          <ac:spMkLst>
            <pc:docMk/>
            <pc:sldMk cId="3961353179" sldId="294"/>
            <ac:spMk id="414" creationId="{E4D7EAA5-1DC6-E91F-DC5B-F77866295A83}"/>
          </ac:spMkLst>
        </pc:spChg>
        <pc:spChg chg="add del mod">
          <ac:chgData name="UCHIDA Muneaki" userId="654b8dfa-0bf2-4beb-8bc9-c8d795e32a72" providerId="ADAL" clId="{40BA9CEC-C224-439E-8F4B-74980B0CB1AF}" dt="2024-02-15T07:36:58.070" v="19149" actId="478"/>
          <ac:spMkLst>
            <pc:docMk/>
            <pc:sldMk cId="3961353179" sldId="294"/>
            <ac:spMk id="415" creationId="{BF8C6E67-3871-3390-FBA5-3A70CE89FAF5}"/>
          </ac:spMkLst>
        </pc:spChg>
        <pc:spChg chg="add del mod">
          <ac:chgData name="UCHIDA Muneaki" userId="654b8dfa-0bf2-4beb-8bc9-c8d795e32a72" providerId="ADAL" clId="{40BA9CEC-C224-439E-8F4B-74980B0CB1AF}" dt="2024-02-15T07:36:58.070" v="19149" actId="478"/>
          <ac:spMkLst>
            <pc:docMk/>
            <pc:sldMk cId="3961353179" sldId="294"/>
            <ac:spMk id="416" creationId="{42CCA9E6-013A-A23A-56FC-356BC9609E35}"/>
          </ac:spMkLst>
        </pc:spChg>
        <pc:spChg chg="add del mod">
          <ac:chgData name="UCHIDA Muneaki" userId="654b8dfa-0bf2-4beb-8bc9-c8d795e32a72" providerId="ADAL" clId="{40BA9CEC-C224-439E-8F4B-74980B0CB1AF}" dt="2024-02-15T07:36:58.070" v="19149" actId="478"/>
          <ac:spMkLst>
            <pc:docMk/>
            <pc:sldMk cId="3961353179" sldId="294"/>
            <ac:spMk id="417" creationId="{6E003103-CCB2-B8C6-12DE-86E8B60EC9B6}"/>
          </ac:spMkLst>
        </pc:spChg>
        <pc:spChg chg="add del mod">
          <ac:chgData name="UCHIDA Muneaki" userId="654b8dfa-0bf2-4beb-8bc9-c8d795e32a72" providerId="ADAL" clId="{40BA9CEC-C224-439E-8F4B-74980B0CB1AF}" dt="2024-02-15T07:36:58.070" v="19149" actId="478"/>
          <ac:spMkLst>
            <pc:docMk/>
            <pc:sldMk cId="3961353179" sldId="294"/>
            <ac:spMk id="418" creationId="{0037491A-2008-D7A6-2854-8DDDCF51AFA9}"/>
          </ac:spMkLst>
        </pc:spChg>
        <pc:spChg chg="add del mod">
          <ac:chgData name="UCHIDA Muneaki" userId="654b8dfa-0bf2-4beb-8bc9-c8d795e32a72" providerId="ADAL" clId="{40BA9CEC-C224-439E-8F4B-74980B0CB1AF}" dt="2024-02-15T07:36:58.070" v="19149" actId="478"/>
          <ac:spMkLst>
            <pc:docMk/>
            <pc:sldMk cId="3961353179" sldId="294"/>
            <ac:spMk id="419" creationId="{52098FB2-ECFC-3A8C-11FC-72243841ADE5}"/>
          </ac:spMkLst>
        </pc:spChg>
        <pc:spChg chg="add del mod">
          <ac:chgData name="UCHIDA Muneaki" userId="654b8dfa-0bf2-4beb-8bc9-c8d795e32a72" providerId="ADAL" clId="{40BA9CEC-C224-439E-8F4B-74980B0CB1AF}" dt="2024-02-15T07:36:58.070" v="19149" actId="478"/>
          <ac:spMkLst>
            <pc:docMk/>
            <pc:sldMk cId="3961353179" sldId="294"/>
            <ac:spMk id="420" creationId="{269BFF72-7820-9C89-1945-C4CB130B7CB8}"/>
          </ac:spMkLst>
        </pc:spChg>
        <pc:spChg chg="add del mod">
          <ac:chgData name="UCHIDA Muneaki" userId="654b8dfa-0bf2-4beb-8bc9-c8d795e32a72" providerId="ADAL" clId="{40BA9CEC-C224-439E-8F4B-74980B0CB1AF}" dt="2024-02-15T07:36:58.070" v="19149" actId="478"/>
          <ac:spMkLst>
            <pc:docMk/>
            <pc:sldMk cId="3961353179" sldId="294"/>
            <ac:spMk id="421" creationId="{1E072CB8-397E-5049-1A74-09E90E1A9B3A}"/>
          </ac:spMkLst>
        </pc:spChg>
        <pc:spChg chg="add del mod">
          <ac:chgData name="UCHIDA Muneaki" userId="654b8dfa-0bf2-4beb-8bc9-c8d795e32a72" providerId="ADAL" clId="{40BA9CEC-C224-439E-8F4B-74980B0CB1AF}" dt="2024-02-15T07:36:58.070" v="19149" actId="478"/>
          <ac:spMkLst>
            <pc:docMk/>
            <pc:sldMk cId="3961353179" sldId="294"/>
            <ac:spMk id="422" creationId="{DC2D0EE3-E1D2-F8F3-186E-4092A4F84ABE}"/>
          </ac:spMkLst>
        </pc:spChg>
        <pc:spChg chg="add del mod">
          <ac:chgData name="UCHIDA Muneaki" userId="654b8dfa-0bf2-4beb-8bc9-c8d795e32a72" providerId="ADAL" clId="{40BA9CEC-C224-439E-8F4B-74980B0CB1AF}" dt="2024-02-15T07:36:58.070" v="19149" actId="478"/>
          <ac:spMkLst>
            <pc:docMk/>
            <pc:sldMk cId="3961353179" sldId="294"/>
            <ac:spMk id="423" creationId="{A9C6C875-EF4B-3345-D1BC-37B0FD816E0C}"/>
          </ac:spMkLst>
        </pc:spChg>
        <pc:spChg chg="add del mod">
          <ac:chgData name="UCHIDA Muneaki" userId="654b8dfa-0bf2-4beb-8bc9-c8d795e32a72" providerId="ADAL" clId="{40BA9CEC-C224-439E-8F4B-74980B0CB1AF}" dt="2024-02-15T07:36:58.070" v="19149" actId="478"/>
          <ac:spMkLst>
            <pc:docMk/>
            <pc:sldMk cId="3961353179" sldId="294"/>
            <ac:spMk id="424" creationId="{B9F72786-6FEB-4DD7-7496-55D33BAB0750}"/>
          </ac:spMkLst>
        </pc:spChg>
        <pc:spChg chg="add del mod">
          <ac:chgData name="UCHIDA Muneaki" userId="654b8dfa-0bf2-4beb-8bc9-c8d795e32a72" providerId="ADAL" clId="{40BA9CEC-C224-439E-8F4B-74980B0CB1AF}" dt="2024-02-15T07:36:58.070" v="19149" actId="478"/>
          <ac:spMkLst>
            <pc:docMk/>
            <pc:sldMk cId="3961353179" sldId="294"/>
            <ac:spMk id="425" creationId="{E0C49306-5795-D744-3E81-31605AF44FC3}"/>
          </ac:spMkLst>
        </pc:spChg>
        <pc:spChg chg="add del mod">
          <ac:chgData name="UCHIDA Muneaki" userId="654b8dfa-0bf2-4beb-8bc9-c8d795e32a72" providerId="ADAL" clId="{40BA9CEC-C224-439E-8F4B-74980B0CB1AF}" dt="2024-02-15T07:36:58.070" v="19149" actId="478"/>
          <ac:spMkLst>
            <pc:docMk/>
            <pc:sldMk cId="3961353179" sldId="294"/>
            <ac:spMk id="426" creationId="{5691337D-D2C6-F66A-5E5D-82D9BE8E6008}"/>
          </ac:spMkLst>
        </pc:spChg>
        <pc:spChg chg="add del mod">
          <ac:chgData name="UCHIDA Muneaki" userId="654b8dfa-0bf2-4beb-8bc9-c8d795e32a72" providerId="ADAL" clId="{40BA9CEC-C224-439E-8F4B-74980B0CB1AF}" dt="2024-02-15T07:36:58.070" v="19149" actId="478"/>
          <ac:spMkLst>
            <pc:docMk/>
            <pc:sldMk cId="3961353179" sldId="294"/>
            <ac:spMk id="427" creationId="{1DA359A0-18EF-6A9D-9704-495BEF037642}"/>
          </ac:spMkLst>
        </pc:spChg>
        <pc:spChg chg="add mod">
          <ac:chgData name="UCHIDA Muneaki" userId="654b8dfa-0bf2-4beb-8bc9-c8d795e32a72" providerId="ADAL" clId="{40BA9CEC-C224-439E-8F4B-74980B0CB1AF}" dt="2024-02-15T07:36:59.806" v="19150"/>
          <ac:spMkLst>
            <pc:docMk/>
            <pc:sldMk cId="3961353179" sldId="294"/>
            <ac:spMk id="428" creationId="{6E0D12F3-7C1C-C7D0-E111-CDB883B33DFF}"/>
          </ac:spMkLst>
        </pc:spChg>
        <pc:spChg chg="add mod">
          <ac:chgData name="UCHIDA Muneaki" userId="654b8dfa-0bf2-4beb-8bc9-c8d795e32a72" providerId="ADAL" clId="{40BA9CEC-C224-439E-8F4B-74980B0CB1AF}" dt="2024-02-15T07:36:59.806" v="19150"/>
          <ac:spMkLst>
            <pc:docMk/>
            <pc:sldMk cId="3961353179" sldId="294"/>
            <ac:spMk id="429" creationId="{8DB40F2B-A3A2-DE50-6527-8885AB235974}"/>
          </ac:spMkLst>
        </pc:spChg>
        <pc:spChg chg="add mod">
          <ac:chgData name="UCHIDA Muneaki" userId="654b8dfa-0bf2-4beb-8bc9-c8d795e32a72" providerId="ADAL" clId="{40BA9CEC-C224-439E-8F4B-74980B0CB1AF}" dt="2024-02-15T07:36:59.806" v="19150"/>
          <ac:spMkLst>
            <pc:docMk/>
            <pc:sldMk cId="3961353179" sldId="294"/>
            <ac:spMk id="430" creationId="{C6134B69-BD67-4B6F-7C62-F1BE0E294131}"/>
          </ac:spMkLst>
        </pc:spChg>
        <pc:spChg chg="add mod">
          <ac:chgData name="UCHIDA Muneaki" userId="654b8dfa-0bf2-4beb-8bc9-c8d795e32a72" providerId="ADAL" clId="{40BA9CEC-C224-439E-8F4B-74980B0CB1AF}" dt="2024-02-15T07:36:59.806" v="19150"/>
          <ac:spMkLst>
            <pc:docMk/>
            <pc:sldMk cId="3961353179" sldId="294"/>
            <ac:spMk id="431" creationId="{10AD5740-D769-2CA1-8CFD-A40EE5CCEDA3}"/>
          </ac:spMkLst>
        </pc:spChg>
        <pc:spChg chg="add mod">
          <ac:chgData name="UCHIDA Muneaki" userId="654b8dfa-0bf2-4beb-8bc9-c8d795e32a72" providerId="ADAL" clId="{40BA9CEC-C224-439E-8F4B-74980B0CB1AF}" dt="2024-02-15T07:36:59.806" v="19150"/>
          <ac:spMkLst>
            <pc:docMk/>
            <pc:sldMk cId="3961353179" sldId="294"/>
            <ac:spMk id="432" creationId="{7B35F8B1-DA3B-EC5E-5779-A404342B04A3}"/>
          </ac:spMkLst>
        </pc:spChg>
        <pc:spChg chg="add mod">
          <ac:chgData name="UCHIDA Muneaki" userId="654b8dfa-0bf2-4beb-8bc9-c8d795e32a72" providerId="ADAL" clId="{40BA9CEC-C224-439E-8F4B-74980B0CB1AF}" dt="2024-02-15T07:36:59.806" v="19150"/>
          <ac:spMkLst>
            <pc:docMk/>
            <pc:sldMk cId="3961353179" sldId="294"/>
            <ac:spMk id="433" creationId="{5DF9301E-A431-3DA1-247E-A01E439A1CA8}"/>
          </ac:spMkLst>
        </pc:spChg>
        <pc:spChg chg="add mod">
          <ac:chgData name="UCHIDA Muneaki" userId="654b8dfa-0bf2-4beb-8bc9-c8d795e32a72" providerId="ADAL" clId="{40BA9CEC-C224-439E-8F4B-74980B0CB1AF}" dt="2024-02-15T07:36:59.806" v="19150"/>
          <ac:spMkLst>
            <pc:docMk/>
            <pc:sldMk cId="3961353179" sldId="294"/>
            <ac:spMk id="434" creationId="{E7BB0DBF-E07A-0950-4AA6-06CC3126E975}"/>
          </ac:spMkLst>
        </pc:spChg>
        <pc:spChg chg="add mod">
          <ac:chgData name="UCHIDA Muneaki" userId="654b8dfa-0bf2-4beb-8bc9-c8d795e32a72" providerId="ADAL" clId="{40BA9CEC-C224-439E-8F4B-74980B0CB1AF}" dt="2024-02-15T07:36:59.806" v="19150"/>
          <ac:spMkLst>
            <pc:docMk/>
            <pc:sldMk cId="3961353179" sldId="294"/>
            <ac:spMk id="435" creationId="{1545BF3B-5E5B-C7DE-3605-418098B50C0E}"/>
          </ac:spMkLst>
        </pc:spChg>
        <pc:spChg chg="add mod">
          <ac:chgData name="UCHIDA Muneaki" userId="654b8dfa-0bf2-4beb-8bc9-c8d795e32a72" providerId="ADAL" clId="{40BA9CEC-C224-439E-8F4B-74980B0CB1AF}" dt="2024-02-15T07:36:59.806" v="19150"/>
          <ac:spMkLst>
            <pc:docMk/>
            <pc:sldMk cId="3961353179" sldId="294"/>
            <ac:spMk id="436" creationId="{6B77FB42-D2CC-505E-A798-16DC30571C50}"/>
          </ac:spMkLst>
        </pc:spChg>
        <pc:spChg chg="add mod">
          <ac:chgData name="UCHIDA Muneaki" userId="654b8dfa-0bf2-4beb-8bc9-c8d795e32a72" providerId="ADAL" clId="{40BA9CEC-C224-439E-8F4B-74980B0CB1AF}" dt="2024-02-15T07:39:40.574" v="19179" actId="1036"/>
          <ac:spMkLst>
            <pc:docMk/>
            <pc:sldMk cId="3961353179" sldId="294"/>
            <ac:spMk id="437" creationId="{5EE4E8BE-7B4A-B9BA-1CFE-9F9DAB4069F6}"/>
          </ac:spMkLst>
        </pc:spChg>
        <pc:spChg chg="add mod">
          <ac:chgData name="UCHIDA Muneaki" userId="654b8dfa-0bf2-4beb-8bc9-c8d795e32a72" providerId="ADAL" clId="{40BA9CEC-C224-439E-8F4B-74980B0CB1AF}" dt="2024-02-15T07:36:59.806" v="19150"/>
          <ac:spMkLst>
            <pc:docMk/>
            <pc:sldMk cId="3961353179" sldId="294"/>
            <ac:spMk id="438" creationId="{E5133037-0A59-C530-BBAB-00FF6830358A}"/>
          </ac:spMkLst>
        </pc:spChg>
        <pc:spChg chg="add mod">
          <ac:chgData name="UCHIDA Muneaki" userId="654b8dfa-0bf2-4beb-8bc9-c8d795e32a72" providerId="ADAL" clId="{40BA9CEC-C224-439E-8F4B-74980B0CB1AF}" dt="2024-02-15T07:36:59.806" v="19150"/>
          <ac:spMkLst>
            <pc:docMk/>
            <pc:sldMk cId="3961353179" sldId="294"/>
            <ac:spMk id="439" creationId="{B195E1FF-2CB0-F566-B68D-87C39F1D2A20}"/>
          </ac:spMkLst>
        </pc:spChg>
        <pc:spChg chg="add mod">
          <ac:chgData name="UCHIDA Muneaki" userId="654b8dfa-0bf2-4beb-8bc9-c8d795e32a72" providerId="ADAL" clId="{40BA9CEC-C224-439E-8F4B-74980B0CB1AF}" dt="2024-02-15T07:36:59.806" v="19150"/>
          <ac:spMkLst>
            <pc:docMk/>
            <pc:sldMk cId="3961353179" sldId="294"/>
            <ac:spMk id="440" creationId="{781F97EC-428E-6346-DFA4-4CB329002CA7}"/>
          </ac:spMkLst>
        </pc:spChg>
        <pc:spChg chg="add mod">
          <ac:chgData name="UCHIDA Muneaki" userId="654b8dfa-0bf2-4beb-8bc9-c8d795e32a72" providerId="ADAL" clId="{40BA9CEC-C224-439E-8F4B-74980B0CB1AF}" dt="2024-02-15T07:36:59.806" v="19150"/>
          <ac:spMkLst>
            <pc:docMk/>
            <pc:sldMk cId="3961353179" sldId="294"/>
            <ac:spMk id="441" creationId="{A7ADECBD-682A-BA9A-2F34-BA58AFEE1312}"/>
          </ac:spMkLst>
        </pc:spChg>
        <pc:spChg chg="add mod">
          <ac:chgData name="UCHIDA Muneaki" userId="654b8dfa-0bf2-4beb-8bc9-c8d795e32a72" providerId="ADAL" clId="{40BA9CEC-C224-439E-8F4B-74980B0CB1AF}" dt="2024-02-15T07:36:59.806" v="19150"/>
          <ac:spMkLst>
            <pc:docMk/>
            <pc:sldMk cId="3961353179" sldId="294"/>
            <ac:spMk id="442" creationId="{F460782C-1086-2C49-1EA5-1282421608A8}"/>
          </ac:spMkLst>
        </pc:spChg>
        <pc:spChg chg="add mod">
          <ac:chgData name="UCHIDA Muneaki" userId="654b8dfa-0bf2-4beb-8bc9-c8d795e32a72" providerId="ADAL" clId="{40BA9CEC-C224-439E-8F4B-74980B0CB1AF}" dt="2024-02-15T07:36:59.806" v="19150"/>
          <ac:spMkLst>
            <pc:docMk/>
            <pc:sldMk cId="3961353179" sldId="294"/>
            <ac:spMk id="443" creationId="{0C8B0C54-7329-D2DF-EB41-01979DB6E30D}"/>
          </ac:spMkLst>
        </pc:spChg>
        <pc:spChg chg="add mod">
          <ac:chgData name="UCHIDA Muneaki" userId="654b8dfa-0bf2-4beb-8bc9-c8d795e32a72" providerId="ADAL" clId="{40BA9CEC-C224-439E-8F4B-74980B0CB1AF}" dt="2024-02-15T07:36:59.806" v="19150"/>
          <ac:spMkLst>
            <pc:docMk/>
            <pc:sldMk cId="3961353179" sldId="294"/>
            <ac:spMk id="444" creationId="{B8735D72-73E9-99BC-1206-FD7879D61E26}"/>
          </ac:spMkLst>
        </pc:spChg>
        <pc:spChg chg="add mod">
          <ac:chgData name="UCHIDA Muneaki" userId="654b8dfa-0bf2-4beb-8bc9-c8d795e32a72" providerId="ADAL" clId="{40BA9CEC-C224-439E-8F4B-74980B0CB1AF}" dt="2024-02-15T07:36:59.806" v="19150"/>
          <ac:spMkLst>
            <pc:docMk/>
            <pc:sldMk cId="3961353179" sldId="294"/>
            <ac:spMk id="445" creationId="{3DA924B8-DB29-1643-CB3D-8F9D845E66A5}"/>
          </ac:spMkLst>
        </pc:spChg>
        <pc:spChg chg="add mod">
          <ac:chgData name="UCHIDA Muneaki" userId="654b8dfa-0bf2-4beb-8bc9-c8d795e32a72" providerId="ADAL" clId="{40BA9CEC-C224-439E-8F4B-74980B0CB1AF}" dt="2024-02-15T07:36:59.806" v="19150"/>
          <ac:spMkLst>
            <pc:docMk/>
            <pc:sldMk cId="3961353179" sldId="294"/>
            <ac:spMk id="446" creationId="{322B6E6F-FC53-250A-211D-9B9E0F362592}"/>
          </ac:spMkLst>
        </pc:spChg>
        <pc:spChg chg="add mod">
          <ac:chgData name="UCHIDA Muneaki" userId="654b8dfa-0bf2-4beb-8bc9-c8d795e32a72" providerId="ADAL" clId="{40BA9CEC-C224-439E-8F4B-74980B0CB1AF}" dt="2024-02-15T07:36:59.806" v="19150"/>
          <ac:spMkLst>
            <pc:docMk/>
            <pc:sldMk cId="3961353179" sldId="294"/>
            <ac:spMk id="447" creationId="{F2C75EF5-EE81-5C03-850B-2D2B0D940E84}"/>
          </ac:spMkLst>
        </pc:spChg>
        <pc:spChg chg="add mod">
          <ac:chgData name="UCHIDA Muneaki" userId="654b8dfa-0bf2-4beb-8bc9-c8d795e32a72" providerId="ADAL" clId="{40BA9CEC-C224-439E-8F4B-74980B0CB1AF}" dt="2024-02-15T07:36:59.806" v="19150"/>
          <ac:spMkLst>
            <pc:docMk/>
            <pc:sldMk cId="3961353179" sldId="294"/>
            <ac:spMk id="448" creationId="{BD497900-43DA-44E4-4B46-D37213D1C02A}"/>
          </ac:spMkLst>
        </pc:spChg>
        <pc:spChg chg="add mod">
          <ac:chgData name="UCHIDA Muneaki" userId="654b8dfa-0bf2-4beb-8bc9-c8d795e32a72" providerId="ADAL" clId="{40BA9CEC-C224-439E-8F4B-74980B0CB1AF}" dt="2024-02-15T07:36:59.806" v="19150"/>
          <ac:spMkLst>
            <pc:docMk/>
            <pc:sldMk cId="3961353179" sldId="294"/>
            <ac:spMk id="449" creationId="{8442581B-E2CC-8C14-9A1F-6C42D922E62B}"/>
          </ac:spMkLst>
        </pc:spChg>
        <pc:spChg chg="add mod">
          <ac:chgData name="UCHIDA Muneaki" userId="654b8dfa-0bf2-4beb-8bc9-c8d795e32a72" providerId="ADAL" clId="{40BA9CEC-C224-439E-8F4B-74980B0CB1AF}" dt="2024-02-15T07:36:59.806" v="19150"/>
          <ac:spMkLst>
            <pc:docMk/>
            <pc:sldMk cId="3961353179" sldId="294"/>
            <ac:spMk id="450" creationId="{00CD788C-0384-F7C8-DF64-35601AF97279}"/>
          </ac:spMkLst>
        </pc:spChg>
        <pc:spChg chg="add mod">
          <ac:chgData name="UCHIDA Muneaki" userId="654b8dfa-0bf2-4beb-8bc9-c8d795e32a72" providerId="ADAL" clId="{40BA9CEC-C224-439E-8F4B-74980B0CB1AF}" dt="2024-02-15T07:36:59.806" v="19150"/>
          <ac:spMkLst>
            <pc:docMk/>
            <pc:sldMk cId="3961353179" sldId="294"/>
            <ac:spMk id="451" creationId="{547CB842-207D-15EB-C5E5-E362DE843163}"/>
          </ac:spMkLst>
        </pc:spChg>
        <pc:spChg chg="add mod">
          <ac:chgData name="UCHIDA Muneaki" userId="654b8dfa-0bf2-4beb-8bc9-c8d795e32a72" providerId="ADAL" clId="{40BA9CEC-C224-439E-8F4B-74980B0CB1AF}" dt="2024-02-15T07:36:59.806" v="19150"/>
          <ac:spMkLst>
            <pc:docMk/>
            <pc:sldMk cId="3961353179" sldId="294"/>
            <ac:spMk id="452" creationId="{B5864CE5-15B4-196E-5933-6FD053D961CC}"/>
          </ac:spMkLst>
        </pc:spChg>
        <pc:spChg chg="add mod">
          <ac:chgData name="UCHIDA Muneaki" userId="654b8dfa-0bf2-4beb-8bc9-c8d795e32a72" providerId="ADAL" clId="{40BA9CEC-C224-439E-8F4B-74980B0CB1AF}" dt="2024-02-15T07:36:59.806" v="19150"/>
          <ac:spMkLst>
            <pc:docMk/>
            <pc:sldMk cId="3961353179" sldId="294"/>
            <ac:spMk id="453" creationId="{AF485654-30A1-177A-3330-C169655E257B}"/>
          </ac:spMkLst>
        </pc:spChg>
        <pc:spChg chg="add mod">
          <ac:chgData name="UCHIDA Muneaki" userId="654b8dfa-0bf2-4beb-8bc9-c8d795e32a72" providerId="ADAL" clId="{40BA9CEC-C224-439E-8F4B-74980B0CB1AF}" dt="2024-02-15T07:36:59.806" v="19150"/>
          <ac:spMkLst>
            <pc:docMk/>
            <pc:sldMk cId="3961353179" sldId="294"/>
            <ac:spMk id="454" creationId="{DF6DBD46-07CB-8666-0AE2-016FB105C6F3}"/>
          </ac:spMkLst>
        </pc:spChg>
        <pc:spChg chg="add mod">
          <ac:chgData name="UCHIDA Muneaki" userId="654b8dfa-0bf2-4beb-8bc9-c8d795e32a72" providerId="ADAL" clId="{40BA9CEC-C224-439E-8F4B-74980B0CB1AF}" dt="2024-02-15T07:36:59.806" v="19150"/>
          <ac:spMkLst>
            <pc:docMk/>
            <pc:sldMk cId="3961353179" sldId="294"/>
            <ac:spMk id="455" creationId="{5ED4D04E-0B66-5432-DDFC-EA49122EBFCC}"/>
          </ac:spMkLst>
        </pc:spChg>
        <pc:spChg chg="add mod">
          <ac:chgData name="UCHIDA Muneaki" userId="654b8dfa-0bf2-4beb-8bc9-c8d795e32a72" providerId="ADAL" clId="{40BA9CEC-C224-439E-8F4B-74980B0CB1AF}" dt="2024-02-15T07:36:59.806" v="19150"/>
          <ac:spMkLst>
            <pc:docMk/>
            <pc:sldMk cId="3961353179" sldId="294"/>
            <ac:spMk id="456" creationId="{776B19B5-B01F-D961-7CE8-9C9746870CC0}"/>
          </ac:spMkLst>
        </pc:spChg>
        <pc:spChg chg="add mod">
          <ac:chgData name="UCHIDA Muneaki" userId="654b8dfa-0bf2-4beb-8bc9-c8d795e32a72" providerId="ADAL" clId="{40BA9CEC-C224-439E-8F4B-74980B0CB1AF}" dt="2024-02-15T07:36:59.806" v="19150"/>
          <ac:spMkLst>
            <pc:docMk/>
            <pc:sldMk cId="3961353179" sldId="294"/>
            <ac:spMk id="457" creationId="{A2120766-A121-85CB-00FC-FEEF65A75297}"/>
          </ac:spMkLst>
        </pc:spChg>
        <pc:spChg chg="add mod">
          <ac:chgData name="UCHIDA Muneaki" userId="654b8dfa-0bf2-4beb-8bc9-c8d795e32a72" providerId="ADAL" clId="{40BA9CEC-C224-439E-8F4B-74980B0CB1AF}" dt="2024-02-15T07:36:59.806" v="19150"/>
          <ac:spMkLst>
            <pc:docMk/>
            <pc:sldMk cId="3961353179" sldId="294"/>
            <ac:spMk id="458" creationId="{60D6C238-630E-3C38-4F0C-05824E85CE6F}"/>
          </ac:spMkLst>
        </pc:spChg>
        <pc:spChg chg="add mod">
          <ac:chgData name="UCHIDA Muneaki" userId="654b8dfa-0bf2-4beb-8bc9-c8d795e32a72" providerId="ADAL" clId="{40BA9CEC-C224-439E-8F4B-74980B0CB1AF}" dt="2024-02-15T07:36:59.806" v="19150"/>
          <ac:spMkLst>
            <pc:docMk/>
            <pc:sldMk cId="3961353179" sldId="294"/>
            <ac:spMk id="459" creationId="{B5D33C1A-013D-7A37-7A72-FDFA50632A34}"/>
          </ac:spMkLst>
        </pc:spChg>
        <pc:spChg chg="add mod">
          <ac:chgData name="UCHIDA Muneaki" userId="654b8dfa-0bf2-4beb-8bc9-c8d795e32a72" providerId="ADAL" clId="{40BA9CEC-C224-439E-8F4B-74980B0CB1AF}" dt="2024-02-15T07:36:59.806" v="19150"/>
          <ac:spMkLst>
            <pc:docMk/>
            <pc:sldMk cId="3961353179" sldId="294"/>
            <ac:spMk id="460" creationId="{39150B45-5D0F-4AE8-F364-B20F630C4CE5}"/>
          </ac:spMkLst>
        </pc:spChg>
        <pc:spChg chg="add mod">
          <ac:chgData name="UCHIDA Muneaki" userId="654b8dfa-0bf2-4beb-8bc9-c8d795e32a72" providerId="ADAL" clId="{40BA9CEC-C224-439E-8F4B-74980B0CB1AF}" dt="2024-02-15T07:36:59.806" v="19150"/>
          <ac:spMkLst>
            <pc:docMk/>
            <pc:sldMk cId="3961353179" sldId="294"/>
            <ac:spMk id="461" creationId="{A97A6496-DA2F-5717-CA2D-717510F1DFBC}"/>
          </ac:spMkLst>
        </pc:spChg>
        <pc:spChg chg="add mod">
          <ac:chgData name="UCHIDA Muneaki" userId="654b8dfa-0bf2-4beb-8bc9-c8d795e32a72" providerId="ADAL" clId="{40BA9CEC-C224-439E-8F4B-74980B0CB1AF}" dt="2024-02-15T07:36:59.806" v="19150"/>
          <ac:spMkLst>
            <pc:docMk/>
            <pc:sldMk cId="3961353179" sldId="294"/>
            <ac:spMk id="462" creationId="{E29701E1-92FD-D862-AA2D-F81797005FC8}"/>
          </ac:spMkLst>
        </pc:spChg>
        <pc:spChg chg="add mod">
          <ac:chgData name="UCHIDA Muneaki" userId="654b8dfa-0bf2-4beb-8bc9-c8d795e32a72" providerId="ADAL" clId="{40BA9CEC-C224-439E-8F4B-74980B0CB1AF}" dt="2024-02-15T07:36:59.806" v="19150"/>
          <ac:spMkLst>
            <pc:docMk/>
            <pc:sldMk cId="3961353179" sldId="294"/>
            <ac:spMk id="463" creationId="{8F818394-FE26-BE47-D471-FB77CEA9DCA8}"/>
          </ac:spMkLst>
        </pc:spChg>
        <pc:spChg chg="add mod">
          <ac:chgData name="UCHIDA Muneaki" userId="654b8dfa-0bf2-4beb-8bc9-c8d795e32a72" providerId="ADAL" clId="{40BA9CEC-C224-439E-8F4B-74980B0CB1AF}" dt="2024-02-15T07:36:59.806" v="19150"/>
          <ac:spMkLst>
            <pc:docMk/>
            <pc:sldMk cId="3961353179" sldId="294"/>
            <ac:spMk id="464" creationId="{7A67D7DB-7705-DFD6-9EEE-31304C04E2B0}"/>
          </ac:spMkLst>
        </pc:spChg>
        <pc:spChg chg="add mod">
          <ac:chgData name="UCHIDA Muneaki" userId="654b8dfa-0bf2-4beb-8bc9-c8d795e32a72" providerId="ADAL" clId="{40BA9CEC-C224-439E-8F4B-74980B0CB1AF}" dt="2024-02-15T07:36:59.806" v="19150"/>
          <ac:spMkLst>
            <pc:docMk/>
            <pc:sldMk cId="3961353179" sldId="294"/>
            <ac:spMk id="465" creationId="{7241C0FE-DBB7-2B5A-00DF-09D7F344C3D7}"/>
          </ac:spMkLst>
        </pc:spChg>
        <pc:spChg chg="add mod ord">
          <ac:chgData name="UCHIDA Muneaki" userId="654b8dfa-0bf2-4beb-8bc9-c8d795e32a72" providerId="ADAL" clId="{40BA9CEC-C224-439E-8F4B-74980B0CB1AF}" dt="2024-02-15T07:47:50.966" v="19265" actId="167"/>
          <ac:spMkLst>
            <pc:docMk/>
            <pc:sldMk cId="3961353179" sldId="294"/>
            <ac:spMk id="466" creationId="{2F407167-29B4-3E7E-C2AC-F2832D284AFE}"/>
          </ac:spMkLst>
        </pc:spChg>
        <pc:spChg chg="add mod">
          <ac:chgData name="UCHIDA Muneaki" userId="654b8dfa-0bf2-4beb-8bc9-c8d795e32a72" providerId="ADAL" clId="{40BA9CEC-C224-439E-8F4B-74980B0CB1AF}" dt="2024-02-15T07:36:59.806" v="19150"/>
          <ac:spMkLst>
            <pc:docMk/>
            <pc:sldMk cId="3961353179" sldId="294"/>
            <ac:spMk id="467" creationId="{E3E39794-E641-D161-AA8D-9B33CE421C79}"/>
          </ac:spMkLst>
        </pc:spChg>
        <pc:spChg chg="add del mod">
          <ac:chgData name="UCHIDA Muneaki" userId="654b8dfa-0bf2-4beb-8bc9-c8d795e32a72" providerId="ADAL" clId="{40BA9CEC-C224-439E-8F4B-74980B0CB1AF}" dt="2024-02-15T07:37:02.512" v="19151" actId="478"/>
          <ac:spMkLst>
            <pc:docMk/>
            <pc:sldMk cId="3961353179" sldId="294"/>
            <ac:spMk id="468" creationId="{05971B54-27A1-AF0C-105E-41408EC6C27D}"/>
          </ac:spMkLst>
        </pc:spChg>
        <pc:grpChg chg="del">
          <ac:chgData name="UCHIDA Muneaki" userId="654b8dfa-0bf2-4beb-8bc9-c8d795e32a72" providerId="ADAL" clId="{40BA9CEC-C224-439E-8F4B-74980B0CB1AF}" dt="2024-02-15T06:08:51.882" v="19098" actId="478"/>
          <ac:grpSpMkLst>
            <pc:docMk/>
            <pc:sldMk cId="3961353179" sldId="294"/>
            <ac:grpSpMk id="364" creationId="{91848C95-F09A-B7D2-8D59-4819BD0E4F48}"/>
          </ac:grpSpMkLst>
        </pc:grpChg>
        <pc:grpChg chg="del">
          <ac:chgData name="UCHIDA Muneaki" userId="654b8dfa-0bf2-4beb-8bc9-c8d795e32a72" providerId="ADAL" clId="{40BA9CEC-C224-439E-8F4B-74980B0CB1AF}" dt="2024-02-15T06:08:52.571" v="19099" actId="478"/>
          <ac:grpSpMkLst>
            <pc:docMk/>
            <pc:sldMk cId="3961353179" sldId="294"/>
            <ac:grpSpMk id="377" creationId="{D6BD0280-2BFA-DBEA-5583-6C57F3D5EA65}"/>
          </ac:grpSpMkLst>
        </pc:grpChg>
      </pc:sldChg>
      <pc:sldChg chg="addSp delSp modSp mod delAnim modAnim modNotes modNotesTx">
        <pc:chgData name="UCHIDA Muneaki" userId="654b8dfa-0bf2-4beb-8bc9-c8d795e32a72" providerId="ADAL" clId="{40BA9CEC-C224-439E-8F4B-74980B0CB1AF}" dt="2024-02-15T13:53:28.995" v="22310"/>
        <pc:sldMkLst>
          <pc:docMk/>
          <pc:sldMk cId="2800757722" sldId="295"/>
        </pc:sldMkLst>
        <pc:spChg chg="add mod ord">
          <ac:chgData name="UCHIDA Muneaki" userId="654b8dfa-0bf2-4beb-8bc9-c8d795e32a72" providerId="ADAL" clId="{40BA9CEC-C224-439E-8F4B-74980B0CB1AF}" dt="2024-02-15T13:53:02.931" v="22306" actId="167"/>
          <ac:spMkLst>
            <pc:docMk/>
            <pc:sldMk cId="2800757722" sldId="295"/>
            <ac:spMk id="55" creationId="{78BB38FA-7C95-9826-D3AE-2A2C93FB7AA2}"/>
          </ac:spMkLst>
        </pc:spChg>
        <pc:spChg chg="add del mod">
          <ac:chgData name="UCHIDA Muneaki" userId="654b8dfa-0bf2-4beb-8bc9-c8d795e32a72" providerId="ADAL" clId="{40BA9CEC-C224-439E-8F4B-74980B0CB1AF}" dt="2024-02-15T07:50:26.639" v="19283" actId="478"/>
          <ac:spMkLst>
            <pc:docMk/>
            <pc:sldMk cId="2800757722" sldId="295"/>
            <ac:spMk id="55" creationId="{EE7BAA16-27F3-C107-A725-BE82BC796691}"/>
          </ac:spMkLst>
        </pc:spChg>
        <pc:spChg chg="add del mod">
          <ac:chgData name="UCHIDA Muneaki" userId="654b8dfa-0bf2-4beb-8bc9-c8d795e32a72" providerId="ADAL" clId="{40BA9CEC-C224-439E-8F4B-74980B0CB1AF}" dt="2024-02-15T07:50:26.639" v="19283" actId="478"/>
          <ac:spMkLst>
            <pc:docMk/>
            <pc:sldMk cId="2800757722" sldId="295"/>
            <ac:spMk id="56" creationId="{E327901E-600E-B094-B03E-E3D81F348E08}"/>
          </ac:spMkLst>
        </pc:spChg>
        <pc:spChg chg="add del mod">
          <ac:chgData name="UCHIDA Muneaki" userId="654b8dfa-0bf2-4beb-8bc9-c8d795e32a72" providerId="ADAL" clId="{40BA9CEC-C224-439E-8F4B-74980B0CB1AF}" dt="2024-02-15T07:50:26.639" v="19283" actId="478"/>
          <ac:spMkLst>
            <pc:docMk/>
            <pc:sldMk cId="2800757722" sldId="295"/>
            <ac:spMk id="57" creationId="{036D62C1-E6D6-E601-26A6-F9A5E779CE9E}"/>
          </ac:spMkLst>
        </pc:spChg>
        <pc:spChg chg="add del mod">
          <ac:chgData name="UCHIDA Muneaki" userId="654b8dfa-0bf2-4beb-8bc9-c8d795e32a72" providerId="ADAL" clId="{40BA9CEC-C224-439E-8F4B-74980B0CB1AF}" dt="2024-02-15T07:50:26.639" v="19283" actId="478"/>
          <ac:spMkLst>
            <pc:docMk/>
            <pc:sldMk cId="2800757722" sldId="295"/>
            <ac:spMk id="58" creationId="{DF6F781A-5E4A-3AC7-0CFA-04BDAC318C55}"/>
          </ac:spMkLst>
        </pc:spChg>
        <pc:spChg chg="add del mod">
          <ac:chgData name="UCHIDA Muneaki" userId="654b8dfa-0bf2-4beb-8bc9-c8d795e32a72" providerId="ADAL" clId="{40BA9CEC-C224-439E-8F4B-74980B0CB1AF}" dt="2024-02-15T07:50:26.639" v="19283" actId="478"/>
          <ac:spMkLst>
            <pc:docMk/>
            <pc:sldMk cId="2800757722" sldId="295"/>
            <ac:spMk id="59" creationId="{F816FD75-F016-8092-FD12-51729723C68C}"/>
          </ac:spMkLst>
        </pc:spChg>
        <pc:spChg chg="add del mod">
          <ac:chgData name="UCHIDA Muneaki" userId="654b8dfa-0bf2-4beb-8bc9-c8d795e32a72" providerId="ADAL" clId="{40BA9CEC-C224-439E-8F4B-74980B0CB1AF}" dt="2024-02-15T07:50:26.639" v="19283" actId="478"/>
          <ac:spMkLst>
            <pc:docMk/>
            <pc:sldMk cId="2800757722" sldId="295"/>
            <ac:spMk id="60" creationId="{04E91928-FE3A-FF9A-8520-062AA25ADB9A}"/>
          </ac:spMkLst>
        </pc:spChg>
        <pc:spChg chg="add del mod">
          <ac:chgData name="UCHIDA Muneaki" userId="654b8dfa-0bf2-4beb-8bc9-c8d795e32a72" providerId="ADAL" clId="{40BA9CEC-C224-439E-8F4B-74980B0CB1AF}" dt="2024-02-15T07:50:26.639" v="19283" actId="478"/>
          <ac:spMkLst>
            <pc:docMk/>
            <pc:sldMk cId="2800757722" sldId="295"/>
            <ac:spMk id="61" creationId="{A898E3EE-FD32-4251-7029-BE1D7AB4073A}"/>
          </ac:spMkLst>
        </pc:spChg>
        <pc:spChg chg="add del mod">
          <ac:chgData name="UCHIDA Muneaki" userId="654b8dfa-0bf2-4beb-8bc9-c8d795e32a72" providerId="ADAL" clId="{40BA9CEC-C224-439E-8F4B-74980B0CB1AF}" dt="2024-02-15T07:50:26.639" v="19283" actId="478"/>
          <ac:spMkLst>
            <pc:docMk/>
            <pc:sldMk cId="2800757722" sldId="295"/>
            <ac:spMk id="62" creationId="{02435445-E0CF-170C-9F7C-5B4F3E227511}"/>
          </ac:spMkLst>
        </pc:spChg>
        <pc:spChg chg="add del mod">
          <ac:chgData name="UCHIDA Muneaki" userId="654b8dfa-0bf2-4beb-8bc9-c8d795e32a72" providerId="ADAL" clId="{40BA9CEC-C224-439E-8F4B-74980B0CB1AF}" dt="2024-02-15T07:50:26.639" v="19283" actId="478"/>
          <ac:spMkLst>
            <pc:docMk/>
            <pc:sldMk cId="2800757722" sldId="295"/>
            <ac:spMk id="63" creationId="{0F9CD992-3204-E953-344D-E123DCE9C873}"/>
          </ac:spMkLst>
        </pc:spChg>
        <pc:spChg chg="add del mod">
          <ac:chgData name="UCHIDA Muneaki" userId="654b8dfa-0bf2-4beb-8bc9-c8d795e32a72" providerId="ADAL" clId="{40BA9CEC-C224-439E-8F4B-74980B0CB1AF}" dt="2024-02-15T07:50:26.639" v="19283" actId="478"/>
          <ac:spMkLst>
            <pc:docMk/>
            <pc:sldMk cId="2800757722" sldId="295"/>
            <ac:spMk id="192" creationId="{5F550839-CE29-EA44-0979-6618F24F2774}"/>
          </ac:spMkLst>
        </pc:spChg>
        <pc:spChg chg="add del mod">
          <ac:chgData name="UCHIDA Muneaki" userId="654b8dfa-0bf2-4beb-8bc9-c8d795e32a72" providerId="ADAL" clId="{40BA9CEC-C224-439E-8F4B-74980B0CB1AF}" dt="2024-02-15T07:50:26.639" v="19283" actId="478"/>
          <ac:spMkLst>
            <pc:docMk/>
            <pc:sldMk cId="2800757722" sldId="295"/>
            <ac:spMk id="193" creationId="{91A57517-9091-0269-11D3-D79F05C1522E}"/>
          </ac:spMkLst>
        </pc:spChg>
        <pc:spChg chg="add del mod">
          <ac:chgData name="UCHIDA Muneaki" userId="654b8dfa-0bf2-4beb-8bc9-c8d795e32a72" providerId="ADAL" clId="{40BA9CEC-C224-439E-8F4B-74980B0CB1AF}" dt="2024-02-15T07:50:26.639" v="19283" actId="478"/>
          <ac:spMkLst>
            <pc:docMk/>
            <pc:sldMk cId="2800757722" sldId="295"/>
            <ac:spMk id="194" creationId="{2FC72364-5E8C-0A5F-7791-2359E00EAADD}"/>
          </ac:spMkLst>
        </pc:spChg>
        <pc:spChg chg="add del mod">
          <ac:chgData name="UCHIDA Muneaki" userId="654b8dfa-0bf2-4beb-8bc9-c8d795e32a72" providerId="ADAL" clId="{40BA9CEC-C224-439E-8F4B-74980B0CB1AF}" dt="2024-02-15T07:50:26.639" v="19283" actId="478"/>
          <ac:spMkLst>
            <pc:docMk/>
            <pc:sldMk cId="2800757722" sldId="295"/>
            <ac:spMk id="195" creationId="{1A2942E1-29CC-C24D-93FD-36521E296807}"/>
          </ac:spMkLst>
        </pc:spChg>
        <pc:spChg chg="add del mod">
          <ac:chgData name="UCHIDA Muneaki" userId="654b8dfa-0bf2-4beb-8bc9-c8d795e32a72" providerId="ADAL" clId="{40BA9CEC-C224-439E-8F4B-74980B0CB1AF}" dt="2024-02-15T07:50:26.639" v="19283" actId="478"/>
          <ac:spMkLst>
            <pc:docMk/>
            <pc:sldMk cId="2800757722" sldId="295"/>
            <ac:spMk id="196" creationId="{FAB1EE35-C844-6402-9C0E-314D04F24794}"/>
          </ac:spMkLst>
        </pc:spChg>
        <pc:spChg chg="add del mod">
          <ac:chgData name="UCHIDA Muneaki" userId="654b8dfa-0bf2-4beb-8bc9-c8d795e32a72" providerId="ADAL" clId="{40BA9CEC-C224-439E-8F4B-74980B0CB1AF}" dt="2024-02-15T07:50:26.639" v="19283" actId="478"/>
          <ac:spMkLst>
            <pc:docMk/>
            <pc:sldMk cId="2800757722" sldId="295"/>
            <ac:spMk id="198" creationId="{BF8B1042-44B6-33F6-F201-02DC1C8FB6E6}"/>
          </ac:spMkLst>
        </pc:spChg>
        <pc:spChg chg="add del mod">
          <ac:chgData name="UCHIDA Muneaki" userId="654b8dfa-0bf2-4beb-8bc9-c8d795e32a72" providerId="ADAL" clId="{40BA9CEC-C224-439E-8F4B-74980B0CB1AF}" dt="2024-02-15T07:50:26.639" v="19283" actId="478"/>
          <ac:spMkLst>
            <pc:docMk/>
            <pc:sldMk cId="2800757722" sldId="295"/>
            <ac:spMk id="199" creationId="{95F59A11-74A2-8E25-A164-197BD86A5808}"/>
          </ac:spMkLst>
        </pc:spChg>
        <pc:spChg chg="add del mod">
          <ac:chgData name="UCHIDA Muneaki" userId="654b8dfa-0bf2-4beb-8bc9-c8d795e32a72" providerId="ADAL" clId="{40BA9CEC-C224-439E-8F4B-74980B0CB1AF}" dt="2024-02-15T07:50:26.639" v="19283" actId="478"/>
          <ac:spMkLst>
            <pc:docMk/>
            <pc:sldMk cId="2800757722" sldId="295"/>
            <ac:spMk id="200" creationId="{CFECF6BC-E8F7-51A4-1FB0-E36C5FE94E0C}"/>
          </ac:spMkLst>
        </pc:spChg>
        <pc:spChg chg="add del mod">
          <ac:chgData name="UCHIDA Muneaki" userId="654b8dfa-0bf2-4beb-8bc9-c8d795e32a72" providerId="ADAL" clId="{40BA9CEC-C224-439E-8F4B-74980B0CB1AF}" dt="2024-02-15T07:50:26.639" v="19283" actId="478"/>
          <ac:spMkLst>
            <pc:docMk/>
            <pc:sldMk cId="2800757722" sldId="295"/>
            <ac:spMk id="201" creationId="{F488A2F4-0D26-7266-6E61-66F4A54A3F67}"/>
          </ac:spMkLst>
        </pc:spChg>
        <pc:spChg chg="add del mod">
          <ac:chgData name="UCHIDA Muneaki" userId="654b8dfa-0bf2-4beb-8bc9-c8d795e32a72" providerId="ADAL" clId="{40BA9CEC-C224-439E-8F4B-74980B0CB1AF}" dt="2024-02-15T07:50:26.639" v="19283" actId="478"/>
          <ac:spMkLst>
            <pc:docMk/>
            <pc:sldMk cId="2800757722" sldId="295"/>
            <ac:spMk id="202" creationId="{ADB4F918-5BE7-D529-0278-11FB3F134203}"/>
          </ac:spMkLst>
        </pc:spChg>
        <pc:spChg chg="add del mod">
          <ac:chgData name="UCHIDA Muneaki" userId="654b8dfa-0bf2-4beb-8bc9-c8d795e32a72" providerId="ADAL" clId="{40BA9CEC-C224-439E-8F4B-74980B0CB1AF}" dt="2024-02-15T07:50:26.639" v="19283" actId="478"/>
          <ac:spMkLst>
            <pc:docMk/>
            <pc:sldMk cId="2800757722" sldId="295"/>
            <ac:spMk id="203" creationId="{D61CB397-84F6-97AD-5931-8CC800D01988}"/>
          </ac:spMkLst>
        </pc:spChg>
        <pc:spChg chg="add del mod">
          <ac:chgData name="UCHIDA Muneaki" userId="654b8dfa-0bf2-4beb-8bc9-c8d795e32a72" providerId="ADAL" clId="{40BA9CEC-C224-439E-8F4B-74980B0CB1AF}" dt="2024-02-15T07:50:26.639" v="19283" actId="478"/>
          <ac:spMkLst>
            <pc:docMk/>
            <pc:sldMk cId="2800757722" sldId="295"/>
            <ac:spMk id="204" creationId="{B996F359-B8D6-83E5-0DA8-B1E7388ABFEE}"/>
          </ac:spMkLst>
        </pc:spChg>
        <pc:spChg chg="add del mod">
          <ac:chgData name="UCHIDA Muneaki" userId="654b8dfa-0bf2-4beb-8bc9-c8d795e32a72" providerId="ADAL" clId="{40BA9CEC-C224-439E-8F4B-74980B0CB1AF}" dt="2024-02-15T07:50:26.639" v="19283" actId="478"/>
          <ac:spMkLst>
            <pc:docMk/>
            <pc:sldMk cId="2800757722" sldId="295"/>
            <ac:spMk id="205" creationId="{D9E3E065-96D3-85A3-2145-0B7FA9FF3728}"/>
          </ac:spMkLst>
        </pc:spChg>
        <pc:spChg chg="add del mod">
          <ac:chgData name="UCHIDA Muneaki" userId="654b8dfa-0bf2-4beb-8bc9-c8d795e32a72" providerId="ADAL" clId="{40BA9CEC-C224-439E-8F4B-74980B0CB1AF}" dt="2024-02-15T07:50:26.639" v="19283" actId="478"/>
          <ac:spMkLst>
            <pc:docMk/>
            <pc:sldMk cId="2800757722" sldId="295"/>
            <ac:spMk id="206" creationId="{0F6CD787-F0E5-19AD-D783-6CB2833572D8}"/>
          </ac:spMkLst>
        </pc:spChg>
        <pc:spChg chg="add del mod">
          <ac:chgData name="UCHIDA Muneaki" userId="654b8dfa-0bf2-4beb-8bc9-c8d795e32a72" providerId="ADAL" clId="{40BA9CEC-C224-439E-8F4B-74980B0CB1AF}" dt="2024-02-15T07:50:26.639" v="19283" actId="478"/>
          <ac:spMkLst>
            <pc:docMk/>
            <pc:sldMk cId="2800757722" sldId="295"/>
            <ac:spMk id="207" creationId="{F61C5B79-0268-1B39-F55D-79FAC3637F07}"/>
          </ac:spMkLst>
        </pc:spChg>
        <pc:spChg chg="add del mod">
          <ac:chgData name="UCHIDA Muneaki" userId="654b8dfa-0bf2-4beb-8bc9-c8d795e32a72" providerId="ADAL" clId="{40BA9CEC-C224-439E-8F4B-74980B0CB1AF}" dt="2024-02-15T07:50:26.639" v="19283" actId="478"/>
          <ac:spMkLst>
            <pc:docMk/>
            <pc:sldMk cId="2800757722" sldId="295"/>
            <ac:spMk id="208" creationId="{6F2F48A7-199F-FAEC-99B3-BACC722A34A5}"/>
          </ac:spMkLst>
        </pc:spChg>
        <pc:spChg chg="add del mod">
          <ac:chgData name="UCHIDA Muneaki" userId="654b8dfa-0bf2-4beb-8bc9-c8d795e32a72" providerId="ADAL" clId="{40BA9CEC-C224-439E-8F4B-74980B0CB1AF}" dt="2024-02-15T07:50:26.639" v="19283" actId="478"/>
          <ac:spMkLst>
            <pc:docMk/>
            <pc:sldMk cId="2800757722" sldId="295"/>
            <ac:spMk id="209" creationId="{14016934-C328-9171-2C52-441C914A20F6}"/>
          </ac:spMkLst>
        </pc:spChg>
        <pc:spChg chg="add del mod">
          <ac:chgData name="UCHIDA Muneaki" userId="654b8dfa-0bf2-4beb-8bc9-c8d795e32a72" providerId="ADAL" clId="{40BA9CEC-C224-439E-8F4B-74980B0CB1AF}" dt="2024-02-15T07:50:26.639" v="19283" actId="478"/>
          <ac:spMkLst>
            <pc:docMk/>
            <pc:sldMk cId="2800757722" sldId="295"/>
            <ac:spMk id="210" creationId="{D0B5C365-A158-CFE3-FE45-422C76ADC6ED}"/>
          </ac:spMkLst>
        </pc:spChg>
        <pc:spChg chg="add del mod">
          <ac:chgData name="UCHIDA Muneaki" userId="654b8dfa-0bf2-4beb-8bc9-c8d795e32a72" providerId="ADAL" clId="{40BA9CEC-C224-439E-8F4B-74980B0CB1AF}" dt="2024-02-15T07:50:26.639" v="19283" actId="478"/>
          <ac:spMkLst>
            <pc:docMk/>
            <pc:sldMk cId="2800757722" sldId="295"/>
            <ac:spMk id="211" creationId="{ED92FE28-5D06-7C96-9522-C3E6F24E1A6D}"/>
          </ac:spMkLst>
        </pc:spChg>
        <pc:spChg chg="add del mod">
          <ac:chgData name="UCHIDA Muneaki" userId="654b8dfa-0bf2-4beb-8bc9-c8d795e32a72" providerId="ADAL" clId="{40BA9CEC-C224-439E-8F4B-74980B0CB1AF}" dt="2024-02-15T07:50:26.639" v="19283" actId="478"/>
          <ac:spMkLst>
            <pc:docMk/>
            <pc:sldMk cId="2800757722" sldId="295"/>
            <ac:spMk id="212" creationId="{2FE9F9B5-A576-453F-ABAE-F9314B0AEAF8}"/>
          </ac:spMkLst>
        </pc:spChg>
        <pc:spChg chg="add del mod">
          <ac:chgData name="UCHIDA Muneaki" userId="654b8dfa-0bf2-4beb-8bc9-c8d795e32a72" providerId="ADAL" clId="{40BA9CEC-C224-439E-8F4B-74980B0CB1AF}" dt="2024-02-15T07:50:26.639" v="19283" actId="478"/>
          <ac:spMkLst>
            <pc:docMk/>
            <pc:sldMk cId="2800757722" sldId="295"/>
            <ac:spMk id="213" creationId="{6F9F781A-9340-1CAE-0914-B94D0FD30419}"/>
          </ac:spMkLst>
        </pc:spChg>
        <pc:spChg chg="add del mod">
          <ac:chgData name="UCHIDA Muneaki" userId="654b8dfa-0bf2-4beb-8bc9-c8d795e32a72" providerId="ADAL" clId="{40BA9CEC-C224-439E-8F4B-74980B0CB1AF}" dt="2024-02-15T07:50:26.639" v="19283" actId="478"/>
          <ac:spMkLst>
            <pc:docMk/>
            <pc:sldMk cId="2800757722" sldId="295"/>
            <ac:spMk id="214" creationId="{4D30B0A8-6BB1-47FD-9F9D-FF9DFE07EE86}"/>
          </ac:spMkLst>
        </pc:spChg>
        <pc:spChg chg="add del mod">
          <ac:chgData name="UCHIDA Muneaki" userId="654b8dfa-0bf2-4beb-8bc9-c8d795e32a72" providerId="ADAL" clId="{40BA9CEC-C224-439E-8F4B-74980B0CB1AF}" dt="2024-02-15T07:50:26.639" v="19283" actId="478"/>
          <ac:spMkLst>
            <pc:docMk/>
            <pc:sldMk cId="2800757722" sldId="295"/>
            <ac:spMk id="215" creationId="{FD19FF64-2A46-CD02-BB4E-552D11926069}"/>
          </ac:spMkLst>
        </pc:spChg>
        <pc:spChg chg="add del mod">
          <ac:chgData name="UCHIDA Muneaki" userId="654b8dfa-0bf2-4beb-8bc9-c8d795e32a72" providerId="ADAL" clId="{40BA9CEC-C224-439E-8F4B-74980B0CB1AF}" dt="2024-02-15T07:50:26.639" v="19283" actId="478"/>
          <ac:spMkLst>
            <pc:docMk/>
            <pc:sldMk cId="2800757722" sldId="295"/>
            <ac:spMk id="216" creationId="{7FDEDB78-3C4F-1130-4FA9-ED88E4EA7969}"/>
          </ac:spMkLst>
        </pc:spChg>
        <pc:spChg chg="add del mod">
          <ac:chgData name="UCHIDA Muneaki" userId="654b8dfa-0bf2-4beb-8bc9-c8d795e32a72" providerId="ADAL" clId="{40BA9CEC-C224-439E-8F4B-74980B0CB1AF}" dt="2024-02-15T07:50:26.639" v="19283" actId="478"/>
          <ac:spMkLst>
            <pc:docMk/>
            <pc:sldMk cId="2800757722" sldId="295"/>
            <ac:spMk id="217" creationId="{37CD1DB4-3662-13BA-B53B-6C0571499CEE}"/>
          </ac:spMkLst>
        </pc:spChg>
        <pc:spChg chg="add del mod">
          <ac:chgData name="UCHIDA Muneaki" userId="654b8dfa-0bf2-4beb-8bc9-c8d795e32a72" providerId="ADAL" clId="{40BA9CEC-C224-439E-8F4B-74980B0CB1AF}" dt="2024-02-15T07:50:26.639" v="19283" actId="478"/>
          <ac:spMkLst>
            <pc:docMk/>
            <pc:sldMk cId="2800757722" sldId="295"/>
            <ac:spMk id="218" creationId="{5AF04376-AB87-127C-A34A-23FD41B386EA}"/>
          </ac:spMkLst>
        </pc:spChg>
        <pc:spChg chg="add del mod">
          <ac:chgData name="UCHIDA Muneaki" userId="654b8dfa-0bf2-4beb-8bc9-c8d795e32a72" providerId="ADAL" clId="{40BA9CEC-C224-439E-8F4B-74980B0CB1AF}" dt="2024-02-15T07:50:26.639" v="19283" actId="478"/>
          <ac:spMkLst>
            <pc:docMk/>
            <pc:sldMk cId="2800757722" sldId="295"/>
            <ac:spMk id="219" creationId="{F7E8E2A9-AB93-090B-A2BD-A33EC05EDF90}"/>
          </ac:spMkLst>
        </pc:spChg>
        <pc:spChg chg="add del mod">
          <ac:chgData name="UCHIDA Muneaki" userId="654b8dfa-0bf2-4beb-8bc9-c8d795e32a72" providerId="ADAL" clId="{40BA9CEC-C224-439E-8F4B-74980B0CB1AF}" dt="2024-02-15T07:50:26.639" v="19283" actId="478"/>
          <ac:spMkLst>
            <pc:docMk/>
            <pc:sldMk cId="2800757722" sldId="295"/>
            <ac:spMk id="220" creationId="{1CD68E39-C131-C73A-8052-15C8C353C761}"/>
          </ac:spMkLst>
        </pc:spChg>
        <pc:spChg chg="add del mod">
          <ac:chgData name="UCHIDA Muneaki" userId="654b8dfa-0bf2-4beb-8bc9-c8d795e32a72" providerId="ADAL" clId="{40BA9CEC-C224-439E-8F4B-74980B0CB1AF}" dt="2024-02-15T07:50:26.639" v="19283" actId="478"/>
          <ac:spMkLst>
            <pc:docMk/>
            <pc:sldMk cId="2800757722" sldId="295"/>
            <ac:spMk id="221" creationId="{01C5DB24-6145-A56D-DEAD-F47D43C03329}"/>
          </ac:spMkLst>
        </pc:spChg>
        <pc:spChg chg="add del mod">
          <ac:chgData name="UCHIDA Muneaki" userId="654b8dfa-0bf2-4beb-8bc9-c8d795e32a72" providerId="ADAL" clId="{40BA9CEC-C224-439E-8F4B-74980B0CB1AF}" dt="2024-02-15T07:50:26.639" v="19283" actId="478"/>
          <ac:spMkLst>
            <pc:docMk/>
            <pc:sldMk cId="2800757722" sldId="295"/>
            <ac:spMk id="222" creationId="{DEEE591A-C55A-6ED8-3FC8-2701D0ECE4D0}"/>
          </ac:spMkLst>
        </pc:spChg>
        <pc:spChg chg="add del mod">
          <ac:chgData name="UCHIDA Muneaki" userId="654b8dfa-0bf2-4beb-8bc9-c8d795e32a72" providerId="ADAL" clId="{40BA9CEC-C224-439E-8F4B-74980B0CB1AF}" dt="2024-02-15T07:50:26.639" v="19283" actId="478"/>
          <ac:spMkLst>
            <pc:docMk/>
            <pc:sldMk cId="2800757722" sldId="295"/>
            <ac:spMk id="223" creationId="{4827CAA8-189B-9EAD-6E31-A055F5948199}"/>
          </ac:spMkLst>
        </pc:spChg>
        <pc:spChg chg="add mod">
          <ac:chgData name="UCHIDA Muneaki" userId="654b8dfa-0bf2-4beb-8bc9-c8d795e32a72" providerId="ADAL" clId="{40BA9CEC-C224-439E-8F4B-74980B0CB1AF}" dt="2024-02-15T07:51:42.864" v="19300" actId="164"/>
          <ac:spMkLst>
            <pc:docMk/>
            <pc:sldMk cId="2800757722" sldId="295"/>
            <ac:spMk id="224" creationId="{9CCE45A2-6BC2-F434-D550-7E9251ECE5CA}"/>
          </ac:spMkLst>
        </pc:spChg>
        <pc:spChg chg="add mod">
          <ac:chgData name="UCHIDA Muneaki" userId="654b8dfa-0bf2-4beb-8bc9-c8d795e32a72" providerId="ADAL" clId="{40BA9CEC-C224-439E-8F4B-74980B0CB1AF}" dt="2024-02-15T07:51:42.864" v="19300" actId="164"/>
          <ac:spMkLst>
            <pc:docMk/>
            <pc:sldMk cId="2800757722" sldId="295"/>
            <ac:spMk id="225" creationId="{E7CDED29-9532-D75D-A24E-479DAC1FA796}"/>
          </ac:spMkLst>
        </pc:spChg>
        <pc:spChg chg="add mod">
          <ac:chgData name="UCHIDA Muneaki" userId="654b8dfa-0bf2-4beb-8bc9-c8d795e32a72" providerId="ADAL" clId="{40BA9CEC-C224-439E-8F4B-74980B0CB1AF}" dt="2024-02-15T07:51:42.864" v="19300" actId="164"/>
          <ac:spMkLst>
            <pc:docMk/>
            <pc:sldMk cId="2800757722" sldId="295"/>
            <ac:spMk id="226" creationId="{038C8A05-4F21-8828-6EB7-8726CF444960}"/>
          </ac:spMkLst>
        </pc:spChg>
        <pc:spChg chg="add mod">
          <ac:chgData name="UCHIDA Muneaki" userId="654b8dfa-0bf2-4beb-8bc9-c8d795e32a72" providerId="ADAL" clId="{40BA9CEC-C224-439E-8F4B-74980B0CB1AF}" dt="2024-02-15T07:51:42.864" v="19300" actId="164"/>
          <ac:spMkLst>
            <pc:docMk/>
            <pc:sldMk cId="2800757722" sldId="295"/>
            <ac:spMk id="230" creationId="{7B8D09C9-1408-45E7-DDD0-485AE4290A78}"/>
          </ac:spMkLst>
        </pc:spChg>
        <pc:spChg chg="add mod">
          <ac:chgData name="UCHIDA Muneaki" userId="654b8dfa-0bf2-4beb-8bc9-c8d795e32a72" providerId="ADAL" clId="{40BA9CEC-C224-439E-8F4B-74980B0CB1AF}" dt="2024-02-15T07:51:42.864" v="19300" actId="164"/>
          <ac:spMkLst>
            <pc:docMk/>
            <pc:sldMk cId="2800757722" sldId="295"/>
            <ac:spMk id="236" creationId="{4C39CB22-041A-6719-57ED-9A8239FF8DEC}"/>
          </ac:spMkLst>
        </pc:spChg>
        <pc:spChg chg="add mod">
          <ac:chgData name="UCHIDA Muneaki" userId="654b8dfa-0bf2-4beb-8bc9-c8d795e32a72" providerId="ADAL" clId="{40BA9CEC-C224-439E-8F4B-74980B0CB1AF}" dt="2024-02-15T07:51:42.864" v="19300" actId="164"/>
          <ac:spMkLst>
            <pc:docMk/>
            <pc:sldMk cId="2800757722" sldId="295"/>
            <ac:spMk id="239" creationId="{E63DB59D-04C8-D3F7-3BF4-F0CB5DF3A57F}"/>
          </ac:spMkLst>
        </pc:spChg>
        <pc:spChg chg="add mod">
          <ac:chgData name="UCHIDA Muneaki" userId="654b8dfa-0bf2-4beb-8bc9-c8d795e32a72" providerId="ADAL" clId="{40BA9CEC-C224-439E-8F4B-74980B0CB1AF}" dt="2024-02-15T07:51:42.864" v="19300" actId="164"/>
          <ac:spMkLst>
            <pc:docMk/>
            <pc:sldMk cId="2800757722" sldId="295"/>
            <ac:spMk id="241" creationId="{BDB95D27-E511-061E-13A7-A52128EBC350}"/>
          </ac:spMkLst>
        </pc:spChg>
        <pc:spChg chg="mod">
          <ac:chgData name="UCHIDA Muneaki" userId="654b8dfa-0bf2-4beb-8bc9-c8d795e32a72" providerId="ADAL" clId="{40BA9CEC-C224-439E-8F4B-74980B0CB1AF}" dt="2024-02-15T07:50:35.772" v="19287" actId="1076"/>
          <ac:spMkLst>
            <pc:docMk/>
            <pc:sldMk cId="2800757722" sldId="295"/>
            <ac:spMk id="242" creationId="{7AD3CD92-3357-8E51-2018-6D1C51F23695}"/>
          </ac:spMkLst>
        </pc:spChg>
        <pc:spChg chg="mod">
          <ac:chgData name="UCHIDA Muneaki" userId="654b8dfa-0bf2-4beb-8bc9-c8d795e32a72" providerId="ADAL" clId="{40BA9CEC-C224-439E-8F4B-74980B0CB1AF}" dt="2024-02-15T09:22:15.393" v="20830" actId="20577"/>
          <ac:spMkLst>
            <pc:docMk/>
            <pc:sldMk cId="2800757722" sldId="295"/>
            <ac:spMk id="243" creationId="{DB04D92D-4DD4-137D-A21E-546B077BADF0}"/>
          </ac:spMkLst>
        </pc:spChg>
        <pc:spChg chg="add mod">
          <ac:chgData name="UCHIDA Muneaki" userId="654b8dfa-0bf2-4beb-8bc9-c8d795e32a72" providerId="ADAL" clId="{40BA9CEC-C224-439E-8F4B-74980B0CB1AF}" dt="2024-02-15T07:51:42.864" v="19300" actId="164"/>
          <ac:spMkLst>
            <pc:docMk/>
            <pc:sldMk cId="2800757722" sldId="295"/>
            <ac:spMk id="248" creationId="{2DC7A76A-8F8C-8878-6303-1AFB0563A406}"/>
          </ac:spMkLst>
        </pc:spChg>
        <pc:spChg chg="add mod">
          <ac:chgData name="UCHIDA Muneaki" userId="654b8dfa-0bf2-4beb-8bc9-c8d795e32a72" providerId="ADAL" clId="{40BA9CEC-C224-439E-8F4B-74980B0CB1AF}" dt="2024-02-15T07:51:42.864" v="19300" actId="164"/>
          <ac:spMkLst>
            <pc:docMk/>
            <pc:sldMk cId="2800757722" sldId="295"/>
            <ac:spMk id="249" creationId="{B0420696-FA17-9829-358D-58207EC17AA6}"/>
          </ac:spMkLst>
        </pc:spChg>
        <pc:spChg chg="add mod">
          <ac:chgData name="UCHIDA Muneaki" userId="654b8dfa-0bf2-4beb-8bc9-c8d795e32a72" providerId="ADAL" clId="{40BA9CEC-C224-439E-8F4B-74980B0CB1AF}" dt="2024-02-15T07:51:42.864" v="19300" actId="164"/>
          <ac:spMkLst>
            <pc:docMk/>
            <pc:sldMk cId="2800757722" sldId="295"/>
            <ac:spMk id="254" creationId="{6F9F524C-B8D8-29C3-DBB7-9A938280F057}"/>
          </ac:spMkLst>
        </pc:spChg>
        <pc:spChg chg="add mod">
          <ac:chgData name="UCHIDA Muneaki" userId="654b8dfa-0bf2-4beb-8bc9-c8d795e32a72" providerId="ADAL" clId="{40BA9CEC-C224-439E-8F4B-74980B0CB1AF}" dt="2024-02-15T07:51:42.864" v="19300" actId="164"/>
          <ac:spMkLst>
            <pc:docMk/>
            <pc:sldMk cId="2800757722" sldId="295"/>
            <ac:spMk id="255" creationId="{24A5AA7E-01FB-27AA-99BE-81420B528653}"/>
          </ac:spMkLst>
        </pc:spChg>
        <pc:spChg chg="add mod">
          <ac:chgData name="UCHIDA Muneaki" userId="654b8dfa-0bf2-4beb-8bc9-c8d795e32a72" providerId="ADAL" clId="{40BA9CEC-C224-439E-8F4B-74980B0CB1AF}" dt="2024-02-15T07:51:42.864" v="19300" actId="164"/>
          <ac:spMkLst>
            <pc:docMk/>
            <pc:sldMk cId="2800757722" sldId="295"/>
            <ac:spMk id="321" creationId="{89E3F369-47E7-3C3D-C34B-DE94CD1AE9CB}"/>
          </ac:spMkLst>
        </pc:spChg>
        <pc:spChg chg="add mod">
          <ac:chgData name="UCHIDA Muneaki" userId="654b8dfa-0bf2-4beb-8bc9-c8d795e32a72" providerId="ADAL" clId="{40BA9CEC-C224-439E-8F4B-74980B0CB1AF}" dt="2024-02-15T07:51:42.864" v="19300" actId="164"/>
          <ac:spMkLst>
            <pc:docMk/>
            <pc:sldMk cId="2800757722" sldId="295"/>
            <ac:spMk id="325" creationId="{CC6A2AFC-5166-2ECE-AA66-73344061FB16}"/>
          </ac:spMkLst>
        </pc:spChg>
        <pc:spChg chg="add mod">
          <ac:chgData name="UCHIDA Muneaki" userId="654b8dfa-0bf2-4beb-8bc9-c8d795e32a72" providerId="ADAL" clId="{40BA9CEC-C224-439E-8F4B-74980B0CB1AF}" dt="2024-02-15T07:51:42.864" v="19300" actId="164"/>
          <ac:spMkLst>
            <pc:docMk/>
            <pc:sldMk cId="2800757722" sldId="295"/>
            <ac:spMk id="331" creationId="{7E9958EB-4248-7DF1-22F8-58443E95A64E}"/>
          </ac:spMkLst>
        </pc:spChg>
        <pc:spChg chg="add mod">
          <ac:chgData name="UCHIDA Muneaki" userId="654b8dfa-0bf2-4beb-8bc9-c8d795e32a72" providerId="ADAL" clId="{40BA9CEC-C224-439E-8F4B-74980B0CB1AF}" dt="2024-02-15T07:51:42.864" v="19300" actId="164"/>
          <ac:spMkLst>
            <pc:docMk/>
            <pc:sldMk cId="2800757722" sldId="295"/>
            <ac:spMk id="332" creationId="{9797E31E-6ED1-6961-7734-6E3C0391FC76}"/>
          </ac:spMkLst>
        </pc:spChg>
        <pc:spChg chg="add mod">
          <ac:chgData name="UCHIDA Muneaki" userId="654b8dfa-0bf2-4beb-8bc9-c8d795e32a72" providerId="ADAL" clId="{40BA9CEC-C224-439E-8F4B-74980B0CB1AF}" dt="2024-02-15T07:51:42.864" v="19300" actId="164"/>
          <ac:spMkLst>
            <pc:docMk/>
            <pc:sldMk cId="2800757722" sldId="295"/>
            <ac:spMk id="333" creationId="{80F1CA69-19C2-FA9D-1CF5-0E7847978592}"/>
          </ac:spMkLst>
        </pc:spChg>
        <pc:spChg chg="add mod">
          <ac:chgData name="UCHIDA Muneaki" userId="654b8dfa-0bf2-4beb-8bc9-c8d795e32a72" providerId="ADAL" clId="{40BA9CEC-C224-439E-8F4B-74980B0CB1AF}" dt="2024-02-15T07:51:42.864" v="19300" actId="164"/>
          <ac:spMkLst>
            <pc:docMk/>
            <pc:sldMk cId="2800757722" sldId="295"/>
            <ac:spMk id="354" creationId="{7D747AA5-BD3C-523B-A2C9-FCBBD07BD2B5}"/>
          </ac:spMkLst>
        </pc:spChg>
        <pc:spChg chg="add mod">
          <ac:chgData name="UCHIDA Muneaki" userId="654b8dfa-0bf2-4beb-8bc9-c8d795e32a72" providerId="ADAL" clId="{40BA9CEC-C224-439E-8F4B-74980B0CB1AF}" dt="2024-02-15T07:51:42.864" v="19300" actId="164"/>
          <ac:spMkLst>
            <pc:docMk/>
            <pc:sldMk cId="2800757722" sldId="295"/>
            <ac:spMk id="355" creationId="{04BBF172-9E2B-A22D-E105-E5517DAA40FB}"/>
          </ac:spMkLst>
        </pc:spChg>
        <pc:spChg chg="add mod">
          <ac:chgData name="UCHIDA Muneaki" userId="654b8dfa-0bf2-4beb-8bc9-c8d795e32a72" providerId="ADAL" clId="{40BA9CEC-C224-439E-8F4B-74980B0CB1AF}" dt="2024-02-15T07:51:42.864" v="19300" actId="164"/>
          <ac:spMkLst>
            <pc:docMk/>
            <pc:sldMk cId="2800757722" sldId="295"/>
            <ac:spMk id="357" creationId="{3C06D03F-C711-EDF1-2994-67F3A5E2E81A}"/>
          </ac:spMkLst>
        </pc:spChg>
        <pc:spChg chg="add mod">
          <ac:chgData name="UCHIDA Muneaki" userId="654b8dfa-0bf2-4beb-8bc9-c8d795e32a72" providerId="ADAL" clId="{40BA9CEC-C224-439E-8F4B-74980B0CB1AF}" dt="2024-02-15T07:51:42.864" v="19300" actId="164"/>
          <ac:spMkLst>
            <pc:docMk/>
            <pc:sldMk cId="2800757722" sldId="295"/>
            <ac:spMk id="361" creationId="{46C022B8-7BE1-5C22-14F2-CA49DC6BAF5C}"/>
          </ac:spMkLst>
        </pc:spChg>
        <pc:spChg chg="add mod">
          <ac:chgData name="UCHIDA Muneaki" userId="654b8dfa-0bf2-4beb-8bc9-c8d795e32a72" providerId="ADAL" clId="{40BA9CEC-C224-439E-8F4B-74980B0CB1AF}" dt="2024-02-15T07:51:42.864" v="19300" actId="164"/>
          <ac:spMkLst>
            <pc:docMk/>
            <pc:sldMk cId="2800757722" sldId="295"/>
            <ac:spMk id="366" creationId="{158B33EA-EED5-08DA-FECD-68E2215D9A65}"/>
          </ac:spMkLst>
        </pc:spChg>
        <pc:spChg chg="add mod">
          <ac:chgData name="UCHIDA Muneaki" userId="654b8dfa-0bf2-4beb-8bc9-c8d795e32a72" providerId="ADAL" clId="{40BA9CEC-C224-439E-8F4B-74980B0CB1AF}" dt="2024-02-15T07:51:42.864" v="19300" actId="164"/>
          <ac:spMkLst>
            <pc:docMk/>
            <pc:sldMk cId="2800757722" sldId="295"/>
            <ac:spMk id="367" creationId="{BD0D346B-0D3E-BD7B-9E4E-6C7D4DFB8CAF}"/>
          </ac:spMkLst>
        </pc:spChg>
        <pc:spChg chg="add mod">
          <ac:chgData name="UCHIDA Muneaki" userId="654b8dfa-0bf2-4beb-8bc9-c8d795e32a72" providerId="ADAL" clId="{40BA9CEC-C224-439E-8F4B-74980B0CB1AF}" dt="2024-02-15T07:51:42.864" v="19300" actId="164"/>
          <ac:spMkLst>
            <pc:docMk/>
            <pc:sldMk cId="2800757722" sldId="295"/>
            <ac:spMk id="368" creationId="{8CDDCA1F-8D47-E501-1473-669674A9A0F7}"/>
          </ac:spMkLst>
        </pc:spChg>
        <pc:spChg chg="add mod">
          <ac:chgData name="UCHIDA Muneaki" userId="654b8dfa-0bf2-4beb-8bc9-c8d795e32a72" providerId="ADAL" clId="{40BA9CEC-C224-439E-8F4B-74980B0CB1AF}" dt="2024-02-15T07:51:42.864" v="19300" actId="164"/>
          <ac:spMkLst>
            <pc:docMk/>
            <pc:sldMk cId="2800757722" sldId="295"/>
            <ac:spMk id="369" creationId="{01DBE88F-58E9-5A39-F967-8D262CF797C2}"/>
          </ac:spMkLst>
        </pc:spChg>
        <pc:spChg chg="add mod">
          <ac:chgData name="UCHIDA Muneaki" userId="654b8dfa-0bf2-4beb-8bc9-c8d795e32a72" providerId="ADAL" clId="{40BA9CEC-C224-439E-8F4B-74980B0CB1AF}" dt="2024-02-15T07:51:42.864" v="19300" actId="164"/>
          <ac:spMkLst>
            <pc:docMk/>
            <pc:sldMk cId="2800757722" sldId="295"/>
            <ac:spMk id="370" creationId="{DC311CBF-AA58-C3FC-6DD7-32497EC45AE9}"/>
          </ac:spMkLst>
        </pc:spChg>
        <pc:spChg chg="del">
          <ac:chgData name="UCHIDA Muneaki" userId="654b8dfa-0bf2-4beb-8bc9-c8d795e32a72" providerId="ADAL" clId="{40BA9CEC-C224-439E-8F4B-74980B0CB1AF}" dt="2024-02-15T07:50:21.588" v="19281" actId="478"/>
          <ac:spMkLst>
            <pc:docMk/>
            <pc:sldMk cId="2800757722" sldId="295"/>
            <ac:spMk id="374" creationId="{C3C651D2-592D-611B-8121-F520C352EE08}"/>
          </ac:spMkLst>
        </pc:spChg>
        <pc:spChg chg="del">
          <ac:chgData name="UCHIDA Muneaki" userId="654b8dfa-0bf2-4beb-8bc9-c8d795e32a72" providerId="ADAL" clId="{40BA9CEC-C224-439E-8F4B-74980B0CB1AF}" dt="2024-02-15T07:50:19.666" v="19280" actId="478"/>
          <ac:spMkLst>
            <pc:docMk/>
            <pc:sldMk cId="2800757722" sldId="295"/>
            <ac:spMk id="375" creationId="{9C0E9BE5-FD65-B762-9AF4-33209C85BFB0}"/>
          </ac:spMkLst>
        </pc:spChg>
        <pc:spChg chg="add mod">
          <ac:chgData name="UCHIDA Muneaki" userId="654b8dfa-0bf2-4beb-8bc9-c8d795e32a72" providerId="ADAL" clId="{40BA9CEC-C224-439E-8F4B-74980B0CB1AF}" dt="2024-02-15T07:51:42.864" v="19300" actId="164"/>
          <ac:spMkLst>
            <pc:docMk/>
            <pc:sldMk cId="2800757722" sldId="295"/>
            <ac:spMk id="378" creationId="{6292F109-0918-D633-2E45-CB7DECF4D367}"/>
          </ac:spMkLst>
        </pc:spChg>
        <pc:spChg chg="add mod">
          <ac:chgData name="UCHIDA Muneaki" userId="654b8dfa-0bf2-4beb-8bc9-c8d795e32a72" providerId="ADAL" clId="{40BA9CEC-C224-439E-8F4B-74980B0CB1AF}" dt="2024-02-15T07:51:42.864" v="19300" actId="164"/>
          <ac:spMkLst>
            <pc:docMk/>
            <pc:sldMk cId="2800757722" sldId="295"/>
            <ac:spMk id="379" creationId="{5B9D29AC-D616-2E87-FE7C-9BB1705EC6D0}"/>
          </ac:spMkLst>
        </pc:spChg>
        <pc:spChg chg="add mod">
          <ac:chgData name="UCHIDA Muneaki" userId="654b8dfa-0bf2-4beb-8bc9-c8d795e32a72" providerId="ADAL" clId="{40BA9CEC-C224-439E-8F4B-74980B0CB1AF}" dt="2024-02-15T07:51:42.864" v="19300" actId="164"/>
          <ac:spMkLst>
            <pc:docMk/>
            <pc:sldMk cId="2800757722" sldId="295"/>
            <ac:spMk id="380" creationId="{DDF62F56-434E-9B9F-D6A7-18CAFC2CF5D6}"/>
          </ac:spMkLst>
        </pc:spChg>
        <pc:spChg chg="add mod">
          <ac:chgData name="UCHIDA Muneaki" userId="654b8dfa-0bf2-4beb-8bc9-c8d795e32a72" providerId="ADAL" clId="{40BA9CEC-C224-439E-8F4B-74980B0CB1AF}" dt="2024-02-15T07:51:42.864" v="19300" actId="164"/>
          <ac:spMkLst>
            <pc:docMk/>
            <pc:sldMk cId="2800757722" sldId="295"/>
            <ac:spMk id="381" creationId="{F8A7E13A-D6FA-EEE4-A371-E244433D2EBC}"/>
          </ac:spMkLst>
        </pc:spChg>
        <pc:spChg chg="add mod">
          <ac:chgData name="UCHIDA Muneaki" userId="654b8dfa-0bf2-4beb-8bc9-c8d795e32a72" providerId="ADAL" clId="{40BA9CEC-C224-439E-8F4B-74980B0CB1AF}" dt="2024-02-15T07:51:42.864" v="19300" actId="164"/>
          <ac:spMkLst>
            <pc:docMk/>
            <pc:sldMk cId="2800757722" sldId="295"/>
            <ac:spMk id="382" creationId="{FFF551A7-CB1D-7D63-007A-7FCBA9B227C8}"/>
          </ac:spMkLst>
        </pc:spChg>
        <pc:spChg chg="add mod">
          <ac:chgData name="UCHIDA Muneaki" userId="654b8dfa-0bf2-4beb-8bc9-c8d795e32a72" providerId="ADAL" clId="{40BA9CEC-C224-439E-8F4B-74980B0CB1AF}" dt="2024-02-15T07:51:42.864" v="19300" actId="164"/>
          <ac:spMkLst>
            <pc:docMk/>
            <pc:sldMk cId="2800757722" sldId="295"/>
            <ac:spMk id="383" creationId="{EB054411-719F-99E6-C3B5-CC0D38243D21}"/>
          </ac:spMkLst>
        </pc:spChg>
        <pc:spChg chg="add mod">
          <ac:chgData name="UCHIDA Muneaki" userId="654b8dfa-0bf2-4beb-8bc9-c8d795e32a72" providerId="ADAL" clId="{40BA9CEC-C224-439E-8F4B-74980B0CB1AF}" dt="2024-02-15T07:51:42.864" v="19300" actId="164"/>
          <ac:spMkLst>
            <pc:docMk/>
            <pc:sldMk cId="2800757722" sldId="295"/>
            <ac:spMk id="384" creationId="{D73FFBFF-7DB7-F711-A9C4-387A43E8CD1B}"/>
          </ac:spMkLst>
        </pc:spChg>
        <pc:spChg chg="add mod">
          <ac:chgData name="UCHIDA Muneaki" userId="654b8dfa-0bf2-4beb-8bc9-c8d795e32a72" providerId="ADAL" clId="{40BA9CEC-C224-439E-8F4B-74980B0CB1AF}" dt="2024-02-15T07:51:42.864" v="19300" actId="164"/>
          <ac:spMkLst>
            <pc:docMk/>
            <pc:sldMk cId="2800757722" sldId="295"/>
            <ac:spMk id="385" creationId="{11929432-060B-1A1A-9F60-2745B9BADBF9}"/>
          </ac:spMkLst>
        </pc:spChg>
        <pc:spChg chg="add mod">
          <ac:chgData name="UCHIDA Muneaki" userId="654b8dfa-0bf2-4beb-8bc9-c8d795e32a72" providerId="ADAL" clId="{40BA9CEC-C224-439E-8F4B-74980B0CB1AF}" dt="2024-02-15T07:51:42.864" v="19300" actId="164"/>
          <ac:spMkLst>
            <pc:docMk/>
            <pc:sldMk cId="2800757722" sldId="295"/>
            <ac:spMk id="386" creationId="{4DA9DF2B-921C-C510-07F9-D299DF8A275F}"/>
          </ac:spMkLst>
        </pc:spChg>
        <pc:spChg chg="add mod">
          <ac:chgData name="UCHIDA Muneaki" userId="654b8dfa-0bf2-4beb-8bc9-c8d795e32a72" providerId="ADAL" clId="{40BA9CEC-C224-439E-8F4B-74980B0CB1AF}" dt="2024-02-15T07:51:42.864" v="19300" actId="164"/>
          <ac:spMkLst>
            <pc:docMk/>
            <pc:sldMk cId="2800757722" sldId="295"/>
            <ac:spMk id="387" creationId="{79CF2063-9A58-6043-A468-1C172DB25545}"/>
          </ac:spMkLst>
        </pc:spChg>
        <pc:spChg chg="add mod">
          <ac:chgData name="UCHIDA Muneaki" userId="654b8dfa-0bf2-4beb-8bc9-c8d795e32a72" providerId="ADAL" clId="{40BA9CEC-C224-439E-8F4B-74980B0CB1AF}" dt="2024-02-15T07:51:42.864" v="19300" actId="164"/>
          <ac:spMkLst>
            <pc:docMk/>
            <pc:sldMk cId="2800757722" sldId="295"/>
            <ac:spMk id="388" creationId="{D89FAB48-D17E-3C9D-F82B-C56E22BBBD09}"/>
          </ac:spMkLst>
        </pc:spChg>
        <pc:spChg chg="add mod">
          <ac:chgData name="UCHIDA Muneaki" userId="654b8dfa-0bf2-4beb-8bc9-c8d795e32a72" providerId="ADAL" clId="{40BA9CEC-C224-439E-8F4B-74980B0CB1AF}" dt="2024-02-15T07:51:42.864" v="19300" actId="164"/>
          <ac:spMkLst>
            <pc:docMk/>
            <pc:sldMk cId="2800757722" sldId="295"/>
            <ac:spMk id="389" creationId="{FD6E16F0-F163-BD6E-9C10-62930C9184F7}"/>
          </ac:spMkLst>
        </pc:spChg>
        <pc:spChg chg="add mod">
          <ac:chgData name="UCHIDA Muneaki" userId="654b8dfa-0bf2-4beb-8bc9-c8d795e32a72" providerId="ADAL" clId="{40BA9CEC-C224-439E-8F4B-74980B0CB1AF}" dt="2024-02-15T07:51:42.864" v="19300" actId="164"/>
          <ac:spMkLst>
            <pc:docMk/>
            <pc:sldMk cId="2800757722" sldId="295"/>
            <ac:spMk id="390" creationId="{78EF7F13-F58E-E50B-E30B-7E906EE8320A}"/>
          </ac:spMkLst>
        </pc:spChg>
        <pc:spChg chg="add mod">
          <ac:chgData name="UCHIDA Muneaki" userId="654b8dfa-0bf2-4beb-8bc9-c8d795e32a72" providerId="ADAL" clId="{40BA9CEC-C224-439E-8F4B-74980B0CB1AF}" dt="2024-02-15T07:51:42.864" v="19300" actId="164"/>
          <ac:spMkLst>
            <pc:docMk/>
            <pc:sldMk cId="2800757722" sldId="295"/>
            <ac:spMk id="391" creationId="{70E52127-072F-32A5-8303-723BB7E927CE}"/>
          </ac:spMkLst>
        </pc:spChg>
        <pc:spChg chg="add mod">
          <ac:chgData name="UCHIDA Muneaki" userId="654b8dfa-0bf2-4beb-8bc9-c8d795e32a72" providerId="ADAL" clId="{40BA9CEC-C224-439E-8F4B-74980B0CB1AF}" dt="2024-02-15T07:51:42.864" v="19300" actId="164"/>
          <ac:spMkLst>
            <pc:docMk/>
            <pc:sldMk cId="2800757722" sldId="295"/>
            <ac:spMk id="392" creationId="{02925E57-97C1-4B84-1A40-01B1263A7ED1}"/>
          </ac:spMkLst>
        </pc:spChg>
        <pc:spChg chg="add mod">
          <ac:chgData name="UCHIDA Muneaki" userId="654b8dfa-0bf2-4beb-8bc9-c8d795e32a72" providerId="ADAL" clId="{40BA9CEC-C224-439E-8F4B-74980B0CB1AF}" dt="2024-02-15T07:52:32.452" v="19307"/>
          <ac:spMkLst>
            <pc:docMk/>
            <pc:sldMk cId="2800757722" sldId="295"/>
            <ac:spMk id="394" creationId="{3C404121-3DB6-BD6E-A670-61299EEF6702}"/>
          </ac:spMkLst>
        </pc:spChg>
        <pc:spChg chg="add mod">
          <ac:chgData name="UCHIDA Muneaki" userId="654b8dfa-0bf2-4beb-8bc9-c8d795e32a72" providerId="ADAL" clId="{40BA9CEC-C224-439E-8F4B-74980B0CB1AF}" dt="2024-02-15T07:52:32.452" v="19307"/>
          <ac:spMkLst>
            <pc:docMk/>
            <pc:sldMk cId="2800757722" sldId="295"/>
            <ac:spMk id="395" creationId="{5EA505FF-2AA5-19F9-DE41-9FDA1CC13FF6}"/>
          </ac:spMkLst>
        </pc:spChg>
        <pc:spChg chg="add mod">
          <ac:chgData name="UCHIDA Muneaki" userId="654b8dfa-0bf2-4beb-8bc9-c8d795e32a72" providerId="ADAL" clId="{40BA9CEC-C224-439E-8F4B-74980B0CB1AF}" dt="2024-02-15T07:52:32.452" v="19307"/>
          <ac:spMkLst>
            <pc:docMk/>
            <pc:sldMk cId="2800757722" sldId="295"/>
            <ac:spMk id="396" creationId="{91996C09-2339-1856-DAFC-AD6F024985BD}"/>
          </ac:spMkLst>
        </pc:spChg>
        <pc:spChg chg="add mod">
          <ac:chgData name="UCHIDA Muneaki" userId="654b8dfa-0bf2-4beb-8bc9-c8d795e32a72" providerId="ADAL" clId="{40BA9CEC-C224-439E-8F4B-74980B0CB1AF}" dt="2024-02-15T07:52:32.452" v="19307"/>
          <ac:spMkLst>
            <pc:docMk/>
            <pc:sldMk cId="2800757722" sldId="295"/>
            <ac:spMk id="397" creationId="{F899CAB4-BCC5-D150-09D7-3E4687641206}"/>
          </ac:spMkLst>
        </pc:spChg>
        <pc:spChg chg="add mod">
          <ac:chgData name="UCHIDA Muneaki" userId="654b8dfa-0bf2-4beb-8bc9-c8d795e32a72" providerId="ADAL" clId="{40BA9CEC-C224-439E-8F4B-74980B0CB1AF}" dt="2024-02-15T07:52:32.452" v="19307"/>
          <ac:spMkLst>
            <pc:docMk/>
            <pc:sldMk cId="2800757722" sldId="295"/>
            <ac:spMk id="398" creationId="{6FB9936A-DE57-42E1-0D2B-A1C4B994AD36}"/>
          </ac:spMkLst>
        </pc:spChg>
        <pc:spChg chg="add mod">
          <ac:chgData name="UCHIDA Muneaki" userId="654b8dfa-0bf2-4beb-8bc9-c8d795e32a72" providerId="ADAL" clId="{40BA9CEC-C224-439E-8F4B-74980B0CB1AF}" dt="2024-02-15T07:52:32.452" v="19307"/>
          <ac:spMkLst>
            <pc:docMk/>
            <pc:sldMk cId="2800757722" sldId="295"/>
            <ac:spMk id="399" creationId="{C64B9575-821E-3A02-62DF-D7F4C7CAFAFC}"/>
          </ac:spMkLst>
        </pc:spChg>
        <pc:spChg chg="add mod">
          <ac:chgData name="UCHIDA Muneaki" userId="654b8dfa-0bf2-4beb-8bc9-c8d795e32a72" providerId="ADAL" clId="{40BA9CEC-C224-439E-8F4B-74980B0CB1AF}" dt="2024-02-15T07:52:32.452" v="19307"/>
          <ac:spMkLst>
            <pc:docMk/>
            <pc:sldMk cId="2800757722" sldId="295"/>
            <ac:spMk id="400" creationId="{2407B451-F7E9-FA88-064C-12A2DE49E3DD}"/>
          </ac:spMkLst>
        </pc:spChg>
        <pc:spChg chg="add mod">
          <ac:chgData name="UCHIDA Muneaki" userId="654b8dfa-0bf2-4beb-8bc9-c8d795e32a72" providerId="ADAL" clId="{40BA9CEC-C224-439E-8F4B-74980B0CB1AF}" dt="2024-02-15T07:52:32.452" v="19307"/>
          <ac:spMkLst>
            <pc:docMk/>
            <pc:sldMk cId="2800757722" sldId="295"/>
            <ac:spMk id="401" creationId="{2167A74F-06B2-945F-4CA3-253D988B18C6}"/>
          </ac:spMkLst>
        </pc:spChg>
        <pc:spChg chg="add mod">
          <ac:chgData name="UCHIDA Muneaki" userId="654b8dfa-0bf2-4beb-8bc9-c8d795e32a72" providerId="ADAL" clId="{40BA9CEC-C224-439E-8F4B-74980B0CB1AF}" dt="2024-02-15T07:52:32.452" v="19307"/>
          <ac:spMkLst>
            <pc:docMk/>
            <pc:sldMk cId="2800757722" sldId="295"/>
            <ac:spMk id="402" creationId="{7C6EA3D2-479F-874D-1386-CA9F7D788790}"/>
          </ac:spMkLst>
        </pc:spChg>
        <pc:spChg chg="add mod">
          <ac:chgData name="UCHIDA Muneaki" userId="654b8dfa-0bf2-4beb-8bc9-c8d795e32a72" providerId="ADAL" clId="{40BA9CEC-C224-439E-8F4B-74980B0CB1AF}" dt="2024-02-15T07:52:32.452" v="19307"/>
          <ac:spMkLst>
            <pc:docMk/>
            <pc:sldMk cId="2800757722" sldId="295"/>
            <ac:spMk id="403" creationId="{DCA104EE-98D9-614C-E224-19298B9F4008}"/>
          </ac:spMkLst>
        </pc:spChg>
        <pc:spChg chg="add mod">
          <ac:chgData name="UCHIDA Muneaki" userId="654b8dfa-0bf2-4beb-8bc9-c8d795e32a72" providerId="ADAL" clId="{40BA9CEC-C224-439E-8F4B-74980B0CB1AF}" dt="2024-02-15T07:52:32.452" v="19307"/>
          <ac:spMkLst>
            <pc:docMk/>
            <pc:sldMk cId="2800757722" sldId="295"/>
            <ac:spMk id="404" creationId="{40B40E7D-B4AA-1B9A-1B32-EFC348B46AAF}"/>
          </ac:spMkLst>
        </pc:spChg>
        <pc:spChg chg="add mod">
          <ac:chgData name="UCHIDA Muneaki" userId="654b8dfa-0bf2-4beb-8bc9-c8d795e32a72" providerId="ADAL" clId="{40BA9CEC-C224-439E-8F4B-74980B0CB1AF}" dt="2024-02-15T07:52:32.452" v="19307"/>
          <ac:spMkLst>
            <pc:docMk/>
            <pc:sldMk cId="2800757722" sldId="295"/>
            <ac:spMk id="405" creationId="{D908DCCB-FDD5-DFDE-45A7-930ACD7A89AF}"/>
          </ac:spMkLst>
        </pc:spChg>
        <pc:spChg chg="add mod">
          <ac:chgData name="UCHIDA Muneaki" userId="654b8dfa-0bf2-4beb-8bc9-c8d795e32a72" providerId="ADAL" clId="{40BA9CEC-C224-439E-8F4B-74980B0CB1AF}" dt="2024-02-15T07:52:32.452" v="19307"/>
          <ac:spMkLst>
            <pc:docMk/>
            <pc:sldMk cId="2800757722" sldId="295"/>
            <ac:spMk id="406" creationId="{674C8D70-DEFB-686E-4A58-ADED5F3D206F}"/>
          </ac:spMkLst>
        </pc:spChg>
        <pc:spChg chg="add mod">
          <ac:chgData name="UCHIDA Muneaki" userId="654b8dfa-0bf2-4beb-8bc9-c8d795e32a72" providerId="ADAL" clId="{40BA9CEC-C224-439E-8F4B-74980B0CB1AF}" dt="2024-02-15T07:52:32.452" v="19307"/>
          <ac:spMkLst>
            <pc:docMk/>
            <pc:sldMk cId="2800757722" sldId="295"/>
            <ac:spMk id="407" creationId="{E8BFCB1D-FB4C-C006-F71B-5C3F322D79FC}"/>
          </ac:spMkLst>
        </pc:spChg>
        <pc:spChg chg="add mod">
          <ac:chgData name="UCHIDA Muneaki" userId="654b8dfa-0bf2-4beb-8bc9-c8d795e32a72" providerId="ADAL" clId="{40BA9CEC-C224-439E-8F4B-74980B0CB1AF}" dt="2024-02-15T07:52:32.452" v="19307"/>
          <ac:spMkLst>
            <pc:docMk/>
            <pc:sldMk cId="2800757722" sldId="295"/>
            <ac:spMk id="408" creationId="{BE2FAEFC-6019-156F-53B5-A083F24A9EAA}"/>
          </ac:spMkLst>
        </pc:spChg>
        <pc:spChg chg="add mod">
          <ac:chgData name="UCHIDA Muneaki" userId="654b8dfa-0bf2-4beb-8bc9-c8d795e32a72" providerId="ADAL" clId="{40BA9CEC-C224-439E-8F4B-74980B0CB1AF}" dt="2024-02-15T07:52:32.452" v="19307"/>
          <ac:spMkLst>
            <pc:docMk/>
            <pc:sldMk cId="2800757722" sldId="295"/>
            <ac:spMk id="409" creationId="{4A47C770-422A-0276-34AD-624BFC16131F}"/>
          </ac:spMkLst>
        </pc:spChg>
        <pc:spChg chg="add mod">
          <ac:chgData name="UCHIDA Muneaki" userId="654b8dfa-0bf2-4beb-8bc9-c8d795e32a72" providerId="ADAL" clId="{40BA9CEC-C224-439E-8F4B-74980B0CB1AF}" dt="2024-02-15T07:52:32.452" v="19307"/>
          <ac:spMkLst>
            <pc:docMk/>
            <pc:sldMk cId="2800757722" sldId="295"/>
            <ac:spMk id="410" creationId="{16259178-380E-5496-7402-4C29A4B7039B}"/>
          </ac:spMkLst>
        </pc:spChg>
        <pc:spChg chg="add mod">
          <ac:chgData name="UCHIDA Muneaki" userId="654b8dfa-0bf2-4beb-8bc9-c8d795e32a72" providerId="ADAL" clId="{40BA9CEC-C224-439E-8F4B-74980B0CB1AF}" dt="2024-02-15T07:52:32.452" v="19307"/>
          <ac:spMkLst>
            <pc:docMk/>
            <pc:sldMk cId="2800757722" sldId="295"/>
            <ac:spMk id="411" creationId="{2B9E697F-1A15-03B1-B89B-4A8604735D16}"/>
          </ac:spMkLst>
        </pc:spChg>
        <pc:spChg chg="add mod">
          <ac:chgData name="UCHIDA Muneaki" userId="654b8dfa-0bf2-4beb-8bc9-c8d795e32a72" providerId="ADAL" clId="{40BA9CEC-C224-439E-8F4B-74980B0CB1AF}" dt="2024-02-15T07:52:32.452" v="19307"/>
          <ac:spMkLst>
            <pc:docMk/>
            <pc:sldMk cId="2800757722" sldId="295"/>
            <ac:spMk id="412" creationId="{E1326A87-8C72-24B7-ECDA-4268B531CB89}"/>
          </ac:spMkLst>
        </pc:spChg>
        <pc:spChg chg="add mod">
          <ac:chgData name="UCHIDA Muneaki" userId="654b8dfa-0bf2-4beb-8bc9-c8d795e32a72" providerId="ADAL" clId="{40BA9CEC-C224-439E-8F4B-74980B0CB1AF}" dt="2024-02-15T07:52:32.452" v="19307"/>
          <ac:spMkLst>
            <pc:docMk/>
            <pc:sldMk cId="2800757722" sldId="295"/>
            <ac:spMk id="413" creationId="{9DC7AB0C-E6C3-5A83-2BFB-0A35A9EA5E94}"/>
          </ac:spMkLst>
        </pc:spChg>
        <pc:spChg chg="add mod">
          <ac:chgData name="UCHIDA Muneaki" userId="654b8dfa-0bf2-4beb-8bc9-c8d795e32a72" providerId="ADAL" clId="{40BA9CEC-C224-439E-8F4B-74980B0CB1AF}" dt="2024-02-15T07:52:32.452" v="19307"/>
          <ac:spMkLst>
            <pc:docMk/>
            <pc:sldMk cId="2800757722" sldId="295"/>
            <ac:spMk id="414" creationId="{B5AC2E96-3BDF-5193-A4FF-9D911DC1DAE5}"/>
          </ac:spMkLst>
        </pc:spChg>
        <pc:spChg chg="add mod">
          <ac:chgData name="UCHIDA Muneaki" userId="654b8dfa-0bf2-4beb-8bc9-c8d795e32a72" providerId="ADAL" clId="{40BA9CEC-C224-439E-8F4B-74980B0CB1AF}" dt="2024-02-15T07:52:32.452" v="19307"/>
          <ac:spMkLst>
            <pc:docMk/>
            <pc:sldMk cId="2800757722" sldId="295"/>
            <ac:spMk id="415" creationId="{D0E322AE-6097-D1C2-EB0A-DB54FE4D382A}"/>
          </ac:spMkLst>
        </pc:spChg>
        <pc:spChg chg="add mod">
          <ac:chgData name="UCHIDA Muneaki" userId="654b8dfa-0bf2-4beb-8bc9-c8d795e32a72" providerId="ADAL" clId="{40BA9CEC-C224-439E-8F4B-74980B0CB1AF}" dt="2024-02-15T07:52:32.452" v="19307"/>
          <ac:spMkLst>
            <pc:docMk/>
            <pc:sldMk cId="2800757722" sldId="295"/>
            <ac:spMk id="416" creationId="{9453F9C0-8A15-F464-A535-79C8438D81DB}"/>
          </ac:spMkLst>
        </pc:spChg>
        <pc:spChg chg="add mod">
          <ac:chgData name="UCHIDA Muneaki" userId="654b8dfa-0bf2-4beb-8bc9-c8d795e32a72" providerId="ADAL" clId="{40BA9CEC-C224-439E-8F4B-74980B0CB1AF}" dt="2024-02-15T07:52:32.452" v="19307"/>
          <ac:spMkLst>
            <pc:docMk/>
            <pc:sldMk cId="2800757722" sldId="295"/>
            <ac:spMk id="417" creationId="{FB73F8FF-0FBF-0735-0DDB-DC67A18A4246}"/>
          </ac:spMkLst>
        </pc:spChg>
        <pc:spChg chg="add mod">
          <ac:chgData name="UCHIDA Muneaki" userId="654b8dfa-0bf2-4beb-8bc9-c8d795e32a72" providerId="ADAL" clId="{40BA9CEC-C224-439E-8F4B-74980B0CB1AF}" dt="2024-02-15T07:52:32.452" v="19307"/>
          <ac:spMkLst>
            <pc:docMk/>
            <pc:sldMk cId="2800757722" sldId="295"/>
            <ac:spMk id="418" creationId="{F09B1C9C-7583-4AEF-AD32-05AB2ADF9534}"/>
          </ac:spMkLst>
        </pc:spChg>
        <pc:spChg chg="add mod">
          <ac:chgData name="UCHIDA Muneaki" userId="654b8dfa-0bf2-4beb-8bc9-c8d795e32a72" providerId="ADAL" clId="{40BA9CEC-C224-439E-8F4B-74980B0CB1AF}" dt="2024-02-15T07:52:32.452" v="19307"/>
          <ac:spMkLst>
            <pc:docMk/>
            <pc:sldMk cId="2800757722" sldId="295"/>
            <ac:spMk id="419" creationId="{F5975993-7082-4EC8-9632-279EA565703E}"/>
          </ac:spMkLst>
        </pc:spChg>
        <pc:spChg chg="add mod">
          <ac:chgData name="UCHIDA Muneaki" userId="654b8dfa-0bf2-4beb-8bc9-c8d795e32a72" providerId="ADAL" clId="{40BA9CEC-C224-439E-8F4B-74980B0CB1AF}" dt="2024-02-15T07:52:32.452" v="19307"/>
          <ac:spMkLst>
            <pc:docMk/>
            <pc:sldMk cId="2800757722" sldId="295"/>
            <ac:spMk id="420" creationId="{7DBA3E9E-B4F6-BF24-D88F-E34D05B7A532}"/>
          </ac:spMkLst>
        </pc:spChg>
        <pc:spChg chg="add mod">
          <ac:chgData name="UCHIDA Muneaki" userId="654b8dfa-0bf2-4beb-8bc9-c8d795e32a72" providerId="ADAL" clId="{40BA9CEC-C224-439E-8F4B-74980B0CB1AF}" dt="2024-02-15T07:52:32.452" v="19307"/>
          <ac:spMkLst>
            <pc:docMk/>
            <pc:sldMk cId="2800757722" sldId="295"/>
            <ac:spMk id="421" creationId="{2DBC6661-DECF-B0A5-A5FA-3E04678BACFE}"/>
          </ac:spMkLst>
        </pc:spChg>
        <pc:spChg chg="add mod">
          <ac:chgData name="UCHIDA Muneaki" userId="654b8dfa-0bf2-4beb-8bc9-c8d795e32a72" providerId="ADAL" clId="{40BA9CEC-C224-439E-8F4B-74980B0CB1AF}" dt="2024-02-15T07:52:32.452" v="19307"/>
          <ac:spMkLst>
            <pc:docMk/>
            <pc:sldMk cId="2800757722" sldId="295"/>
            <ac:spMk id="422" creationId="{83826A42-6CCF-6E48-DE8C-0F05356D77D2}"/>
          </ac:spMkLst>
        </pc:spChg>
        <pc:spChg chg="add mod">
          <ac:chgData name="UCHIDA Muneaki" userId="654b8dfa-0bf2-4beb-8bc9-c8d795e32a72" providerId="ADAL" clId="{40BA9CEC-C224-439E-8F4B-74980B0CB1AF}" dt="2024-02-15T07:52:32.452" v="19307"/>
          <ac:spMkLst>
            <pc:docMk/>
            <pc:sldMk cId="2800757722" sldId="295"/>
            <ac:spMk id="423" creationId="{9A312C05-E3D1-2E49-2A4C-D972A4C156D0}"/>
          </ac:spMkLst>
        </pc:spChg>
        <pc:spChg chg="add mod">
          <ac:chgData name="UCHIDA Muneaki" userId="654b8dfa-0bf2-4beb-8bc9-c8d795e32a72" providerId="ADAL" clId="{40BA9CEC-C224-439E-8F4B-74980B0CB1AF}" dt="2024-02-15T07:52:32.452" v="19307"/>
          <ac:spMkLst>
            <pc:docMk/>
            <pc:sldMk cId="2800757722" sldId="295"/>
            <ac:spMk id="424" creationId="{2EB0A301-CC4E-4BC5-A05E-88775C221EA6}"/>
          </ac:spMkLst>
        </pc:spChg>
        <pc:spChg chg="add mod">
          <ac:chgData name="UCHIDA Muneaki" userId="654b8dfa-0bf2-4beb-8bc9-c8d795e32a72" providerId="ADAL" clId="{40BA9CEC-C224-439E-8F4B-74980B0CB1AF}" dt="2024-02-15T07:52:32.452" v="19307"/>
          <ac:spMkLst>
            <pc:docMk/>
            <pc:sldMk cId="2800757722" sldId="295"/>
            <ac:spMk id="425" creationId="{3673E246-B3EE-95EB-0057-92611A03A1D1}"/>
          </ac:spMkLst>
        </pc:spChg>
        <pc:spChg chg="add mod">
          <ac:chgData name="UCHIDA Muneaki" userId="654b8dfa-0bf2-4beb-8bc9-c8d795e32a72" providerId="ADAL" clId="{40BA9CEC-C224-439E-8F4B-74980B0CB1AF}" dt="2024-02-15T07:52:32.452" v="19307"/>
          <ac:spMkLst>
            <pc:docMk/>
            <pc:sldMk cId="2800757722" sldId="295"/>
            <ac:spMk id="426" creationId="{011BC809-42AE-138E-D117-24F0FD236CC2}"/>
          </ac:spMkLst>
        </pc:spChg>
        <pc:spChg chg="add mod">
          <ac:chgData name="UCHIDA Muneaki" userId="654b8dfa-0bf2-4beb-8bc9-c8d795e32a72" providerId="ADAL" clId="{40BA9CEC-C224-439E-8F4B-74980B0CB1AF}" dt="2024-02-15T07:52:32.452" v="19307"/>
          <ac:spMkLst>
            <pc:docMk/>
            <pc:sldMk cId="2800757722" sldId="295"/>
            <ac:spMk id="427" creationId="{3012024E-22AC-5C44-2990-4156227B21CE}"/>
          </ac:spMkLst>
        </pc:spChg>
        <pc:spChg chg="add mod">
          <ac:chgData name="UCHIDA Muneaki" userId="654b8dfa-0bf2-4beb-8bc9-c8d795e32a72" providerId="ADAL" clId="{40BA9CEC-C224-439E-8F4B-74980B0CB1AF}" dt="2024-02-15T07:52:32.452" v="19307"/>
          <ac:spMkLst>
            <pc:docMk/>
            <pc:sldMk cId="2800757722" sldId="295"/>
            <ac:spMk id="428" creationId="{BDC7479F-11CF-EFB0-D04C-7E9EC6CB2D73}"/>
          </ac:spMkLst>
        </pc:spChg>
        <pc:spChg chg="add mod">
          <ac:chgData name="UCHIDA Muneaki" userId="654b8dfa-0bf2-4beb-8bc9-c8d795e32a72" providerId="ADAL" clId="{40BA9CEC-C224-439E-8F4B-74980B0CB1AF}" dt="2024-02-15T07:52:32.452" v="19307"/>
          <ac:spMkLst>
            <pc:docMk/>
            <pc:sldMk cId="2800757722" sldId="295"/>
            <ac:spMk id="429" creationId="{598DA9D9-266B-8B17-A702-B479C6D6558A}"/>
          </ac:spMkLst>
        </pc:spChg>
        <pc:spChg chg="add mod">
          <ac:chgData name="UCHIDA Muneaki" userId="654b8dfa-0bf2-4beb-8bc9-c8d795e32a72" providerId="ADAL" clId="{40BA9CEC-C224-439E-8F4B-74980B0CB1AF}" dt="2024-02-15T07:52:32.452" v="19307"/>
          <ac:spMkLst>
            <pc:docMk/>
            <pc:sldMk cId="2800757722" sldId="295"/>
            <ac:spMk id="430" creationId="{D9FFCE92-1639-290A-5881-A32F6ADC5BEA}"/>
          </ac:spMkLst>
        </pc:spChg>
        <pc:spChg chg="add mod">
          <ac:chgData name="UCHIDA Muneaki" userId="654b8dfa-0bf2-4beb-8bc9-c8d795e32a72" providerId="ADAL" clId="{40BA9CEC-C224-439E-8F4B-74980B0CB1AF}" dt="2024-02-15T07:52:32.452" v="19307"/>
          <ac:spMkLst>
            <pc:docMk/>
            <pc:sldMk cId="2800757722" sldId="295"/>
            <ac:spMk id="431" creationId="{153D0649-F123-DA27-AC2F-04DBFDFC0C2D}"/>
          </ac:spMkLst>
        </pc:spChg>
        <pc:spChg chg="add mod">
          <ac:chgData name="UCHIDA Muneaki" userId="654b8dfa-0bf2-4beb-8bc9-c8d795e32a72" providerId="ADAL" clId="{40BA9CEC-C224-439E-8F4B-74980B0CB1AF}" dt="2024-02-15T07:52:32.452" v="19307"/>
          <ac:spMkLst>
            <pc:docMk/>
            <pc:sldMk cId="2800757722" sldId="295"/>
            <ac:spMk id="432" creationId="{BB6B82FD-1024-9CED-3000-20586DEF5E26}"/>
          </ac:spMkLst>
        </pc:spChg>
        <pc:spChg chg="add mod">
          <ac:chgData name="UCHIDA Muneaki" userId="654b8dfa-0bf2-4beb-8bc9-c8d795e32a72" providerId="ADAL" clId="{40BA9CEC-C224-439E-8F4B-74980B0CB1AF}" dt="2024-02-15T07:52:32.452" v="19307"/>
          <ac:spMkLst>
            <pc:docMk/>
            <pc:sldMk cId="2800757722" sldId="295"/>
            <ac:spMk id="433" creationId="{4080ED6C-9A3F-D8A0-91D5-0BB45797F9E5}"/>
          </ac:spMkLst>
        </pc:spChg>
        <pc:spChg chg="add mod ord">
          <ac:chgData name="UCHIDA Muneaki" userId="654b8dfa-0bf2-4beb-8bc9-c8d795e32a72" providerId="ADAL" clId="{40BA9CEC-C224-439E-8F4B-74980B0CB1AF}" dt="2024-02-15T07:53:06.480" v="19314" actId="167"/>
          <ac:spMkLst>
            <pc:docMk/>
            <pc:sldMk cId="2800757722" sldId="295"/>
            <ac:spMk id="434" creationId="{07756EFE-5665-F8E0-BB69-09DD0809717B}"/>
          </ac:spMkLst>
        </pc:spChg>
        <pc:grpChg chg="mod">
          <ac:chgData name="UCHIDA Muneaki" userId="654b8dfa-0bf2-4beb-8bc9-c8d795e32a72" providerId="ADAL" clId="{40BA9CEC-C224-439E-8F4B-74980B0CB1AF}" dt="2024-02-15T07:51:52.859" v="19303" actId="1076"/>
          <ac:grpSpMkLst>
            <pc:docMk/>
            <pc:sldMk cId="2800757722" sldId="295"/>
            <ac:grpSpMk id="364" creationId="{474FF47D-E892-E091-A223-CC0F034F71A5}"/>
          </ac:grpSpMkLst>
        </pc:grpChg>
        <pc:grpChg chg="del">
          <ac:chgData name="UCHIDA Muneaki" userId="654b8dfa-0bf2-4beb-8bc9-c8d795e32a72" providerId="ADAL" clId="{40BA9CEC-C224-439E-8F4B-74980B0CB1AF}" dt="2024-02-15T07:50:16.931" v="19279" actId="478"/>
          <ac:grpSpMkLst>
            <pc:docMk/>
            <pc:sldMk cId="2800757722" sldId="295"/>
            <ac:grpSpMk id="377" creationId="{2FA8399B-9FB1-89A2-2CDB-43CB4752782B}"/>
          </ac:grpSpMkLst>
        </pc:grpChg>
        <pc:grpChg chg="add mod">
          <ac:chgData name="UCHIDA Muneaki" userId="654b8dfa-0bf2-4beb-8bc9-c8d795e32a72" providerId="ADAL" clId="{40BA9CEC-C224-439E-8F4B-74980B0CB1AF}" dt="2024-02-15T07:52:59.581" v="19312" actId="1076"/>
          <ac:grpSpMkLst>
            <pc:docMk/>
            <pc:sldMk cId="2800757722" sldId="295"/>
            <ac:grpSpMk id="393" creationId="{8D94AC55-5224-4A1B-063C-EFACA7B17AFC}"/>
          </ac:grpSpMkLst>
        </pc:grpChg>
      </pc:sldChg>
      <pc:sldChg chg="modNotes">
        <pc:chgData name="UCHIDA Muneaki" userId="654b8dfa-0bf2-4beb-8bc9-c8d795e32a72" providerId="ADAL" clId="{40BA9CEC-C224-439E-8F4B-74980B0CB1AF}" dt="2024-02-13T03:40:08.001" v="16043"/>
        <pc:sldMkLst>
          <pc:docMk/>
          <pc:sldMk cId="1883123126" sldId="296"/>
        </pc:sldMkLst>
      </pc:sldChg>
      <pc:sldChg chg="modSp modNotes">
        <pc:chgData name="UCHIDA Muneaki" userId="654b8dfa-0bf2-4beb-8bc9-c8d795e32a72" providerId="ADAL" clId="{40BA9CEC-C224-439E-8F4B-74980B0CB1AF}" dt="2024-02-13T09:57:52.987" v="18627" actId="20577"/>
        <pc:sldMkLst>
          <pc:docMk/>
          <pc:sldMk cId="3786344594" sldId="297"/>
        </pc:sldMkLst>
        <pc:spChg chg="mod">
          <ac:chgData name="UCHIDA Muneaki" userId="654b8dfa-0bf2-4beb-8bc9-c8d795e32a72" providerId="ADAL" clId="{40BA9CEC-C224-439E-8F4B-74980B0CB1AF}" dt="2024-02-13T09:57:52.987" v="18627" actId="20577"/>
          <ac:spMkLst>
            <pc:docMk/>
            <pc:sldMk cId="3786344594" sldId="297"/>
            <ac:spMk id="467" creationId="{ACCB06B0-5046-C04B-9632-64186BF9C6D8}"/>
          </ac:spMkLst>
        </pc:spChg>
      </pc:sldChg>
      <pc:sldChg chg="del ord modNotes modNotesTx">
        <pc:chgData name="UCHIDA Muneaki" userId="654b8dfa-0bf2-4beb-8bc9-c8d795e32a72" providerId="ADAL" clId="{40BA9CEC-C224-439E-8F4B-74980B0CB1AF}" dt="2024-02-15T14:02:09.280" v="22671" actId="2696"/>
        <pc:sldMkLst>
          <pc:docMk/>
          <pc:sldMk cId="2790718770" sldId="299"/>
        </pc:sldMkLst>
      </pc:sldChg>
      <pc:sldChg chg="modSp mod modNotes modNotesTx">
        <pc:chgData name="UCHIDA Muneaki" userId="654b8dfa-0bf2-4beb-8bc9-c8d795e32a72" providerId="ADAL" clId="{40BA9CEC-C224-439E-8F4B-74980B0CB1AF}" dt="2024-02-15T10:34:44.783" v="22301" actId="13926"/>
        <pc:sldMkLst>
          <pc:docMk/>
          <pc:sldMk cId="4085315058" sldId="300"/>
        </pc:sldMkLst>
        <pc:spChg chg="mod">
          <ac:chgData name="UCHIDA Muneaki" userId="654b8dfa-0bf2-4beb-8bc9-c8d795e32a72" providerId="ADAL" clId="{40BA9CEC-C224-439E-8F4B-74980B0CB1AF}" dt="2024-02-13T10:09:05.545" v="18694" actId="1076"/>
          <ac:spMkLst>
            <pc:docMk/>
            <pc:sldMk cId="4085315058" sldId="300"/>
            <ac:spMk id="490" creationId="{E69F31DA-B09E-9DA3-3F3C-23D558894B54}"/>
          </ac:spMkLst>
        </pc:spChg>
        <pc:spChg chg="mod">
          <ac:chgData name="UCHIDA Muneaki" userId="654b8dfa-0bf2-4beb-8bc9-c8d795e32a72" providerId="ADAL" clId="{40BA9CEC-C224-439E-8F4B-74980B0CB1AF}" dt="2024-02-15T10:34:44.783" v="22301" actId="13926"/>
          <ac:spMkLst>
            <pc:docMk/>
            <pc:sldMk cId="4085315058" sldId="300"/>
            <ac:spMk id="491" creationId="{E976AEAD-83F8-AC95-71BE-3CD98D4E4CA1}"/>
          </ac:spMkLst>
        </pc:spChg>
      </pc:sldChg>
      <pc:sldChg chg="del modNotes modNotesTx">
        <pc:chgData name="UCHIDA Muneaki" userId="654b8dfa-0bf2-4beb-8bc9-c8d795e32a72" providerId="ADAL" clId="{40BA9CEC-C224-439E-8F4B-74980B0CB1AF}" dt="2024-02-15T14:02:04.293" v="22670" actId="2696"/>
        <pc:sldMkLst>
          <pc:docMk/>
          <pc:sldMk cId="2414314531" sldId="301"/>
        </pc:sldMkLst>
      </pc:sldChg>
      <pc:sldChg chg="addSp modSp mod modNotes modNotesTx">
        <pc:chgData name="UCHIDA Muneaki" userId="654b8dfa-0bf2-4beb-8bc9-c8d795e32a72" providerId="ADAL" clId="{40BA9CEC-C224-439E-8F4B-74980B0CB1AF}" dt="2024-02-15T10:35:02.848" v="22303" actId="13926"/>
        <pc:sldMkLst>
          <pc:docMk/>
          <pc:sldMk cId="1145952690" sldId="302"/>
        </pc:sldMkLst>
        <pc:spChg chg="add mod">
          <ac:chgData name="UCHIDA Muneaki" userId="654b8dfa-0bf2-4beb-8bc9-c8d795e32a72" providerId="ADAL" clId="{40BA9CEC-C224-439E-8F4B-74980B0CB1AF}" dt="2024-02-15T10:20:19.024" v="22208" actId="208"/>
          <ac:spMkLst>
            <pc:docMk/>
            <pc:sldMk cId="1145952690" sldId="302"/>
            <ac:spMk id="2" creationId="{8D340BE3-1E5B-7C06-8432-0A60CB5EC7BE}"/>
          </ac:spMkLst>
        </pc:spChg>
        <pc:spChg chg="mod">
          <ac:chgData name="UCHIDA Muneaki" userId="654b8dfa-0bf2-4beb-8bc9-c8d795e32a72" providerId="ADAL" clId="{40BA9CEC-C224-439E-8F4B-74980B0CB1AF}" dt="2024-02-15T10:21:05.399" v="22295" actId="20577"/>
          <ac:spMkLst>
            <pc:docMk/>
            <pc:sldMk cId="1145952690" sldId="302"/>
            <ac:spMk id="488" creationId="{2BBF91D8-2426-0099-802C-01899B24EB1F}"/>
          </ac:spMkLst>
        </pc:spChg>
        <pc:spChg chg="mod">
          <ac:chgData name="UCHIDA Muneaki" userId="654b8dfa-0bf2-4beb-8bc9-c8d795e32a72" providerId="ADAL" clId="{40BA9CEC-C224-439E-8F4B-74980B0CB1AF}" dt="2024-02-15T10:33:23.563" v="22296" actId="1076"/>
          <ac:spMkLst>
            <pc:docMk/>
            <pc:sldMk cId="1145952690" sldId="302"/>
            <ac:spMk id="490" creationId="{CFC60BBD-62FA-C006-CDA2-E9E85BA08545}"/>
          </ac:spMkLst>
        </pc:spChg>
        <pc:spChg chg="mod">
          <ac:chgData name="UCHIDA Muneaki" userId="654b8dfa-0bf2-4beb-8bc9-c8d795e32a72" providerId="ADAL" clId="{40BA9CEC-C224-439E-8F4B-74980B0CB1AF}" dt="2024-02-15T10:35:02.848" v="22303" actId="13926"/>
          <ac:spMkLst>
            <pc:docMk/>
            <pc:sldMk cId="1145952690" sldId="302"/>
            <ac:spMk id="491" creationId="{88BEB33F-A2F4-10F8-E108-18DF326AD01D}"/>
          </ac:spMkLst>
        </pc:spChg>
      </pc:sldChg>
      <pc:sldChg chg="addSp delSp modSp mod delAnim modAnim modNotes modNotesTx">
        <pc:chgData name="UCHIDA Muneaki" userId="654b8dfa-0bf2-4beb-8bc9-c8d795e32a72" providerId="ADAL" clId="{40BA9CEC-C224-439E-8F4B-74980B0CB1AF}" dt="2024-02-15T14:03:22.759" v="22877"/>
        <pc:sldMkLst>
          <pc:docMk/>
          <pc:sldMk cId="1646831817" sldId="303"/>
        </pc:sldMkLst>
        <pc:spChg chg="add del mod">
          <ac:chgData name="UCHIDA Muneaki" userId="654b8dfa-0bf2-4beb-8bc9-c8d795e32a72" providerId="ADAL" clId="{40BA9CEC-C224-439E-8F4B-74980B0CB1AF}" dt="2024-02-13T02:25:11.459" v="14960" actId="478"/>
          <ac:spMkLst>
            <pc:docMk/>
            <pc:sldMk cId="1646831817" sldId="303"/>
            <ac:spMk id="3" creationId="{5A5AB85D-5BF4-1F0C-A6A2-246C485485FB}"/>
          </ac:spMkLst>
        </pc:spChg>
        <pc:spChg chg="mod">
          <ac:chgData name="UCHIDA Muneaki" userId="654b8dfa-0bf2-4beb-8bc9-c8d795e32a72" providerId="ADAL" clId="{40BA9CEC-C224-439E-8F4B-74980B0CB1AF}" dt="2024-02-15T10:34:08.541" v="22298" actId="403"/>
          <ac:spMkLst>
            <pc:docMk/>
            <pc:sldMk cId="1646831817" sldId="303"/>
            <ac:spMk id="4" creationId="{1730D3BE-3C32-B89C-55A7-F86BEF32FDB6}"/>
          </ac:spMkLst>
        </pc:spChg>
        <pc:spChg chg="add del mod">
          <ac:chgData name="UCHIDA Muneaki" userId="654b8dfa-0bf2-4beb-8bc9-c8d795e32a72" providerId="ADAL" clId="{40BA9CEC-C224-439E-8F4B-74980B0CB1AF}" dt="2024-02-13T02:25:11.459" v="14960" actId="478"/>
          <ac:spMkLst>
            <pc:docMk/>
            <pc:sldMk cId="1646831817" sldId="303"/>
            <ac:spMk id="5" creationId="{0A62DAED-D3B1-C526-1765-D9E5B097521C}"/>
          </ac:spMkLst>
        </pc:spChg>
        <pc:spChg chg="add del mod">
          <ac:chgData name="UCHIDA Muneaki" userId="654b8dfa-0bf2-4beb-8bc9-c8d795e32a72" providerId="ADAL" clId="{40BA9CEC-C224-439E-8F4B-74980B0CB1AF}" dt="2024-02-13T02:25:11.459" v="14960" actId="478"/>
          <ac:spMkLst>
            <pc:docMk/>
            <pc:sldMk cId="1646831817" sldId="303"/>
            <ac:spMk id="6" creationId="{D7AC2806-7789-3263-E2E7-E7423F699A18}"/>
          </ac:spMkLst>
        </pc:spChg>
        <pc:spChg chg="mod">
          <ac:chgData name="UCHIDA Muneaki" userId="654b8dfa-0bf2-4beb-8bc9-c8d795e32a72" providerId="ADAL" clId="{40BA9CEC-C224-439E-8F4B-74980B0CB1AF}" dt="2024-02-13T02:31:42.339" v="15337" actId="1076"/>
          <ac:spMkLst>
            <pc:docMk/>
            <pc:sldMk cId="1646831817" sldId="303"/>
            <ac:spMk id="7" creationId="{1E25FF7A-12A1-5081-0053-4C627D02F014}"/>
          </ac:spMkLst>
        </pc:spChg>
        <pc:spChg chg="add mod">
          <ac:chgData name="UCHIDA Muneaki" userId="654b8dfa-0bf2-4beb-8bc9-c8d795e32a72" providerId="ADAL" clId="{40BA9CEC-C224-439E-8F4B-74980B0CB1AF}" dt="2024-02-13T02:27:25.952" v="15266"/>
          <ac:spMkLst>
            <pc:docMk/>
            <pc:sldMk cId="1646831817" sldId="303"/>
            <ac:spMk id="8" creationId="{7CA45B6A-8B73-8723-0FEF-2F435F35E5D6}"/>
          </ac:spMkLst>
        </pc:spChg>
        <pc:spChg chg="add mod">
          <ac:chgData name="UCHIDA Muneaki" userId="654b8dfa-0bf2-4beb-8bc9-c8d795e32a72" providerId="ADAL" clId="{40BA9CEC-C224-439E-8F4B-74980B0CB1AF}" dt="2024-02-13T02:27:25.952" v="15266"/>
          <ac:spMkLst>
            <pc:docMk/>
            <pc:sldMk cId="1646831817" sldId="303"/>
            <ac:spMk id="10" creationId="{08037644-EA3E-FFCD-9E81-EFA9292FC5FF}"/>
          </ac:spMkLst>
        </pc:spChg>
        <pc:spChg chg="add mod">
          <ac:chgData name="UCHIDA Muneaki" userId="654b8dfa-0bf2-4beb-8bc9-c8d795e32a72" providerId="ADAL" clId="{40BA9CEC-C224-439E-8F4B-74980B0CB1AF}" dt="2024-02-13T02:27:25.952" v="15266"/>
          <ac:spMkLst>
            <pc:docMk/>
            <pc:sldMk cId="1646831817" sldId="303"/>
            <ac:spMk id="11" creationId="{7C0444D8-4F06-1950-EC7C-8CE1BA5250AC}"/>
          </ac:spMkLst>
        </pc:spChg>
        <pc:spChg chg="add mod">
          <ac:chgData name="UCHIDA Muneaki" userId="654b8dfa-0bf2-4beb-8bc9-c8d795e32a72" providerId="ADAL" clId="{40BA9CEC-C224-439E-8F4B-74980B0CB1AF}" dt="2024-02-13T02:27:25.952" v="15266"/>
          <ac:spMkLst>
            <pc:docMk/>
            <pc:sldMk cId="1646831817" sldId="303"/>
            <ac:spMk id="12" creationId="{80BD2A97-D61A-06BB-706E-7C144DD10573}"/>
          </ac:spMkLst>
        </pc:spChg>
        <pc:spChg chg="add del mod">
          <ac:chgData name="UCHIDA Muneaki" userId="654b8dfa-0bf2-4beb-8bc9-c8d795e32a72" providerId="ADAL" clId="{40BA9CEC-C224-439E-8F4B-74980B0CB1AF}" dt="2024-02-13T02:29:05.632" v="15310" actId="478"/>
          <ac:spMkLst>
            <pc:docMk/>
            <pc:sldMk cId="1646831817" sldId="303"/>
            <ac:spMk id="14" creationId="{F901D8EA-60C5-007F-C49A-C96E5B97D053}"/>
          </ac:spMkLst>
        </pc:spChg>
        <pc:spChg chg="add del mod">
          <ac:chgData name="UCHIDA Muneaki" userId="654b8dfa-0bf2-4beb-8bc9-c8d795e32a72" providerId="ADAL" clId="{40BA9CEC-C224-439E-8F4B-74980B0CB1AF}" dt="2024-02-13T02:29:05.632" v="15310" actId="478"/>
          <ac:spMkLst>
            <pc:docMk/>
            <pc:sldMk cId="1646831817" sldId="303"/>
            <ac:spMk id="15" creationId="{6B8E268B-2258-6245-ED20-F9C36F05FE57}"/>
          </ac:spMkLst>
        </pc:spChg>
        <pc:spChg chg="add del mod">
          <ac:chgData name="UCHIDA Muneaki" userId="654b8dfa-0bf2-4beb-8bc9-c8d795e32a72" providerId="ADAL" clId="{40BA9CEC-C224-439E-8F4B-74980B0CB1AF}" dt="2024-02-13T02:29:05.632" v="15310" actId="478"/>
          <ac:spMkLst>
            <pc:docMk/>
            <pc:sldMk cId="1646831817" sldId="303"/>
            <ac:spMk id="16" creationId="{0DF1D497-5E30-3FA8-35E4-7BAE281FF67E}"/>
          </ac:spMkLst>
        </pc:spChg>
        <pc:spChg chg="add del mod">
          <ac:chgData name="UCHIDA Muneaki" userId="654b8dfa-0bf2-4beb-8bc9-c8d795e32a72" providerId="ADAL" clId="{40BA9CEC-C224-439E-8F4B-74980B0CB1AF}" dt="2024-02-13T02:29:05.632" v="15310" actId="478"/>
          <ac:spMkLst>
            <pc:docMk/>
            <pc:sldMk cId="1646831817" sldId="303"/>
            <ac:spMk id="17" creationId="{83A66F78-FE33-FAB6-164A-D7260575DD43}"/>
          </ac:spMkLst>
        </pc:spChg>
        <pc:spChg chg="add mod">
          <ac:chgData name="UCHIDA Muneaki" userId="654b8dfa-0bf2-4beb-8bc9-c8d795e32a72" providerId="ADAL" clId="{40BA9CEC-C224-439E-8F4B-74980B0CB1AF}" dt="2024-02-13T02:30:07.859" v="15317" actId="1076"/>
          <ac:spMkLst>
            <pc:docMk/>
            <pc:sldMk cId="1646831817" sldId="303"/>
            <ac:spMk id="18" creationId="{AB582BF4-6D97-7223-95AE-6E938610BD37}"/>
          </ac:spMkLst>
        </pc:spChg>
        <pc:spChg chg="add mod">
          <ac:chgData name="UCHIDA Muneaki" userId="654b8dfa-0bf2-4beb-8bc9-c8d795e32a72" providerId="ADAL" clId="{40BA9CEC-C224-439E-8F4B-74980B0CB1AF}" dt="2024-02-13T02:30:01.468" v="15316"/>
          <ac:spMkLst>
            <pc:docMk/>
            <pc:sldMk cId="1646831817" sldId="303"/>
            <ac:spMk id="19" creationId="{3DC0D432-19F1-2044-1AC8-BB0E6EB97C05}"/>
          </ac:spMkLst>
        </pc:spChg>
        <pc:spChg chg="add mod">
          <ac:chgData name="UCHIDA Muneaki" userId="654b8dfa-0bf2-4beb-8bc9-c8d795e32a72" providerId="ADAL" clId="{40BA9CEC-C224-439E-8F4B-74980B0CB1AF}" dt="2024-02-13T02:30:01.468" v="15316"/>
          <ac:spMkLst>
            <pc:docMk/>
            <pc:sldMk cId="1646831817" sldId="303"/>
            <ac:spMk id="20" creationId="{B2E9C15D-A8D8-F502-DDAB-EA4890178EF9}"/>
          </ac:spMkLst>
        </pc:spChg>
        <pc:spChg chg="add mod">
          <ac:chgData name="UCHIDA Muneaki" userId="654b8dfa-0bf2-4beb-8bc9-c8d795e32a72" providerId="ADAL" clId="{40BA9CEC-C224-439E-8F4B-74980B0CB1AF}" dt="2024-02-13T02:30:18.502" v="15319" actId="1076"/>
          <ac:spMkLst>
            <pc:docMk/>
            <pc:sldMk cId="1646831817" sldId="303"/>
            <ac:spMk id="21" creationId="{9C8F310C-0DC0-0DE8-1B19-A26234DA5C17}"/>
          </ac:spMkLst>
        </pc:spChg>
        <pc:spChg chg="add mod">
          <ac:chgData name="UCHIDA Muneaki" userId="654b8dfa-0bf2-4beb-8bc9-c8d795e32a72" providerId="ADAL" clId="{40BA9CEC-C224-439E-8F4B-74980B0CB1AF}" dt="2024-02-13T02:30:01.468" v="15316"/>
          <ac:spMkLst>
            <pc:docMk/>
            <pc:sldMk cId="1646831817" sldId="303"/>
            <ac:spMk id="22" creationId="{F174FEBC-2B89-6CF3-0EDE-BA21F7DE3072}"/>
          </ac:spMkLst>
        </pc:spChg>
        <pc:picChg chg="add mod">
          <ac:chgData name="UCHIDA Muneaki" userId="654b8dfa-0bf2-4beb-8bc9-c8d795e32a72" providerId="ADAL" clId="{40BA9CEC-C224-439E-8F4B-74980B0CB1AF}" dt="2024-02-13T02:27:51.722" v="15280" actId="1076"/>
          <ac:picMkLst>
            <pc:docMk/>
            <pc:sldMk cId="1646831817" sldId="303"/>
            <ac:picMk id="13" creationId="{3EBD427C-7713-BE34-5FBD-8D05F1373D0B}"/>
          </ac:picMkLst>
        </pc:picChg>
      </pc:sldChg>
      <pc:sldChg chg="modNotes">
        <pc:chgData name="UCHIDA Muneaki" userId="654b8dfa-0bf2-4beb-8bc9-c8d795e32a72" providerId="ADAL" clId="{40BA9CEC-C224-439E-8F4B-74980B0CB1AF}" dt="2024-02-13T03:40:08.001" v="16043"/>
        <pc:sldMkLst>
          <pc:docMk/>
          <pc:sldMk cId="3301141460" sldId="304"/>
        </pc:sldMkLst>
      </pc:sldChg>
      <pc:sldChg chg="addSp delSp modSp add del mod modNotesTx">
        <pc:chgData name="UCHIDA Muneaki" userId="654b8dfa-0bf2-4beb-8bc9-c8d795e32a72" providerId="ADAL" clId="{40BA9CEC-C224-439E-8F4B-74980B0CB1AF}" dt="2024-02-13T02:33:34.234" v="15761" actId="47"/>
        <pc:sldMkLst>
          <pc:docMk/>
          <pc:sldMk cId="3050887347" sldId="305"/>
        </pc:sldMkLst>
        <pc:spChg chg="add del mod">
          <ac:chgData name="UCHIDA Muneaki" userId="654b8dfa-0bf2-4beb-8bc9-c8d795e32a72" providerId="ADAL" clId="{40BA9CEC-C224-439E-8F4B-74980B0CB1AF}" dt="2024-02-13T02:24:48.897" v="14956" actId="478"/>
          <ac:spMkLst>
            <pc:docMk/>
            <pc:sldMk cId="3050887347" sldId="305"/>
            <ac:spMk id="3" creationId="{75D19416-216E-5585-BFD3-384B8D0F6CA0}"/>
          </ac:spMkLst>
        </pc:spChg>
        <pc:spChg chg="mod">
          <ac:chgData name="UCHIDA Muneaki" userId="654b8dfa-0bf2-4beb-8bc9-c8d795e32a72" providerId="ADAL" clId="{40BA9CEC-C224-439E-8F4B-74980B0CB1AF}" dt="2024-02-13T02:23:45.242" v="14784" actId="207"/>
          <ac:spMkLst>
            <pc:docMk/>
            <pc:sldMk cId="3050887347" sldId="305"/>
            <ac:spMk id="7" creationId="{E99941BD-ED7A-D7DC-1A24-2D7D7E315C51}"/>
          </ac:spMkLst>
        </pc:spChg>
      </pc:sldChg>
      <pc:sldChg chg="addSp delSp modSp new del mod modAnim">
        <pc:chgData name="UCHIDA Muneaki" userId="654b8dfa-0bf2-4beb-8bc9-c8d795e32a72" providerId="ADAL" clId="{40BA9CEC-C224-439E-8F4B-74980B0CB1AF}" dt="2024-02-13T02:33:19.583" v="15760" actId="47"/>
        <pc:sldMkLst>
          <pc:docMk/>
          <pc:sldMk cId="1655776080" sldId="306"/>
        </pc:sldMkLst>
        <pc:spChg chg="del">
          <ac:chgData name="UCHIDA Muneaki" userId="654b8dfa-0bf2-4beb-8bc9-c8d795e32a72" providerId="ADAL" clId="{40BA9CEC-C224-439E-8F4B-74980B0CB1AF}" dt="2024-02-13T02:25:18.903" v="14963" actId="478"/>
          <ac:spMkLst>
            <pc:docMk/>
            <pc:sldMk cId="1655776080" sldId="306"/>
            <ac:spMk id="2" creationId="{2FD475F1-522F-6178-3CC8-591AEF726636}"/>
          </ac:spMkLst>
        </pc:spChg>
        <pc:spChg chg="del">
          <ac:chgData name="UCHIDA Muneaki" userId="654b8dfa-0bf2-4beb-8bc9-c8d795e32a72" providerId="ADAL" clId="{40BA9CEC-C224-439E-8F4B-74980B0CB1AF}" dt="2024-02-13T02:25:18.338" v="14962" actId="478"/>
          <ac:spMkLst>
            <pc:docMk/>
            <pc:sldMk cId="1655776080" sldId="306"/>
            <ac:spMk id="3" creationId="{122F66AA-46E0-BA0F-0F9B-1A50E526651C}"/>
          </ac:spMkLst>
        </pc:spChg>
        <pc:spChg chg="add mod">
          <ac:chgData name="UCHIDA Muneaki" userId="654b8dfa-0bf2-4beb-8bc9-c8d795e32a72" providerId="ADAL" clId="{40BA9CEC-C224-439E-8F4B-74980B0CB1AF}" dt="2024-02-13T02:27:19.590" v="15265" actId="14100"/>
          <ac:spMkLst>
            <pc:docMk/>
            <pc:sldMk cId="1655776080" sldId="306"/>
            <ac:spMk id="4" creationId="{B42D816A-40E2-4EA8-2D7E-897BFDB1B439}"/>
          </ac:spMkLst>
        </pc:spChg>
        <pc:spChg chg="add mod">
          <ac:chgData name="UCHIDA Muneaki" userId="654b8dfa-0bf2-4beb-8bc9-c8d795e32a72" providerId="ADAL" clId="{40BA9CEC-C224-439E-8F4B-74980B0CB1AF}" dt="2024-02-13T02:27:19.590" v="15265" actId="14100"/>
          <ac:spMkLst>
            <pc:docMk/>
            <pc:sldMk cId="1655776080" sldId="306"/>
            <ac:spMk id="5" creationId="{EA6B0D87-3C2C-F2E4-64E5-C8186B74FAB1}"/>
          </ac:spMkLst>
        </pc:spChg>
        <pc:spChg chg="add mod">
          <ac:chgData name="UCHIDA Muneaki" userId="654b8dfa-0bf2-4beb-8bc9-c8d795e32a72" providerId="ADAL" clId="{40BA9CEC-C224-439E-8F4B-74980B0CB1AF}" dt="2024-02-13T02:27:19.590" v="15265" actId="14100"/>
          <ac:spMkLst>
            <pc:docMk/>
            <pc:sldMk cId="1655776080" sldId="306"/>
            <ac:spMk id="6" creationId="{7E094FC4-3D39-40F0-B048-2DEDCFF8A550}"/>
          </ac:spMkLst>
        </pc:spChg>
        <pc:spChg chg="add mod">
          <ac:chgData name="UCHIDA Muneaki" userId="654b8dfa-0bf2-4beb-8bc9-c8d795e32a72" providerId="ADAL" clId="{40BA9CEC-C224-439E-8F4B-74980B0CB1AF}" dt="2024-02-13T02:27:19.590" v="15265" actId="14100"/>
          <ac:spMkLst>
            <pc:docMk/>
            <pc:sldMk cId="1655776080" sldId="306"/>
            <ac:spMk id="7" creationId="{E6706DC4-E2E3-AB53-89AE-BE30602A4BCD}"/>
          </ac:spMkLst>
        </pc:spChg>
      </pc:sldChg>
      <pc:sldChg chg="delSp modSp add mod ord delAnim modNotes modNotesTx">
        <pc:chgData name="UCHIDA Muneaki" userId="654b8dfa-0bf2-4beb-8bc9-c8d795e32a72" providerId="ADAL" clId="{40BA9CEC-C224-439E-8F4B-74980B0CB1AF}" dt="2024-02-15T14:02:50.529" v="22874" actId="20577"/>
        <pc:sldMkLst>
          <pc:docMk/>
          <pc:sldMk cId="4066148095" sldId="307"/>
        </pc:sldMkLst>
        <pc:spChg chg="mod">
          <ac:chgData name="UCHIDA Muneaki" userId="654b8dfa-0bf2-4beb-8bc9-c8d795e32a72" providerId="ADAL" clId="{40BA9CEC-C224-439E-8F4B-74980B0CB1AF}" dt="2024-02-13T10:11:29.831" v="18735" actId="403"/>
          <ac:spMkLst>
            <pc:docMk/>
            <pc:sldMk cId="4066148095" sldId="307"/>
            <ac:spMk id="4" creationId="{6A239B1E-3091-B71C-7EE8-026325D664EC}"/>
          </ac:spMkLst>
        </pc:spChg>
        <pc:spChg chg="del mod">
          <ac:chgData name="UCHIDA Muneaki" userId="654b8dfa-0bf2-4beb-8bc9-c8d795e32a72" providerId="ADAL" clId="{40BA9CEC-C224-439E-8F4B-74980B0CB1AF}" dt="2024-02-13T02:31:15.663" v="15324" actId="478"/>
          <ac:spMkLst>
            <pc:docMk/>
            <pc:sldMk cId="4066148095" sldId="307"/>
            <ac:spMk id="18" creationId="{9A42274F-7B67-9733-1AA0-E67B0B32207A}"/>
          </ac:spMkLst>
        </pc:spChg>
        <pc:spChg chg="del">
          <ac:chgData name="UCHIDA Muneaki" userId="654b8dfa-0bf2-4beb-8bc9-c8d795e32a72" providerId="ADAL" clId="{40BA9CEC-C224-439E-8F4B-74980B0CB1AF}" dt="2024-02-13T02:31:19.715" v="15329" actId="478"/>
          <ac:spMkLst>
            <pc:docMk/>
            <pc:sldMk cId="4066148095" sldId="307"/>
            <ac:spMk id="19" creationId="{51643023-CCDE-D1DA-D61C-8A04130A17E8}"/>
          </ac:spMkLst>
        </pc:spChg>
        <pc:spChg chg="del">
          <ac:chgData name="UCHIDA Muneaki" userId="654b8dfa-0bf2-4beb-8bc9-c8d795e32a72" providerId="ADAL" clId="{40BA9CEC-C224-439E-8F4B-74980B0CB1AF}" dt="2024-02-13T02:31:18.978" v="15328" actId="478"/>
          <ac:spMkLst>
            <pc:docMk/>
            <pc:sldMk cId="4066148095" sldId="307"/>
            <ac:spMk id="20" creationId="{4456EBAA-8AAE-21AA-0E9E-A6F0E21839DB}"/>
          </ac:spMkLst>
        </pc:spChg>
        <pc:spChg chg="del">
          <ac:chgData name="UCHIDA Muneaki" userId="654b8dfa-0bf2-4beb-8bc9-c8d795e32a72" providerId="ADAL" clId="{40BA9CEC-C224-439E-8F4B-74980B0CB1AF}" dt="2024-02-13T02:31:16.639" v="15325" actId="478"/>
          <ac:spMkLst>
            <pc:docMk/>
            <pc:sldMk cId="4066148095" sldId="307"/>
            <ac:spMk id="21" creationId="{D2479D3E-1858-4EDD-5464-3212FD6B9D46}"/>
          </ac:spMkLst>
        </pc:spChg>
        <pc:spChg chg="del mod">
          <ac:chgData name="UCHIDA Muneaki" userId="654b8dfa-0bf2-4beb-8bc9-c8d795e32a72" providerId="ADAL" clId="{40BA9CEC-C224-439E-8F4B-74980B0CB1AF}" dt="2024-02-13T02:31:18.492" v="15327" actId="478"/>
          <ac:spMkLst>
            <pc:docMk/>
            <pc:sldMk cId="4066148095" sldId="307"/>
            <ac:spMk id="22" creationId="{4BC604AF-42C2-5704-84DE-62DA8E086C32}"/>
          </ac:spMkLst>
        </pc:spChg>
      </pc:sldChg>
      <pc:sldChg chg="addSp delSp modSp add mod modAnim modNotesTx">
        <pc:chgData name="UCHIDA Muneaki" userId="654b8dfa-0bf2-4beb-8bc9-c8d795e32a72" providerId="ADAL" clId="{40BA9CEC-C224-439E-8F4B-74980B0CB1AF}" dt="2024-02-15T08:56:49.800" v="20455" actId="5793"/>
        <pc:sldMkLst>
          <pc:docMk/>
          <pc:sldMk cId="164487162" sldId="308"/>
        </pc:sldMkLst>
        <pc:spChg chg="mod topLvl">
          <ac:chgData name="UCHIDA Muneaki" userId="654b8dfa-0bf2-4beb-8bc9-c8d795e32a72" providerId="ADAL" clId="{40BA9CEC-C224-439E-8F4B-74980B0CB1AF}" dt="2024-02-13T08:41:41.945" v="16845" actId="14100"/>
          <ac:spMkLst>
            <pc:docMk/>
            <pc:sldMk cId="164487162" sldId="308"/>
            <ac:spMk id="9" creationId="{178A7DE2-8031-2B04-5D4C-45921F60EE34}"/>
          </ac:spMkLst>
        </pc:spChg>
        <pc:spChg chg="mod topLvl">
          <ac:chgData name="UCHIDA Muneaki" userId="654b8dfa-0bf2-4beb-8bc9-c8d795e32a72" providerId="ADAL" clId="{40BA9CEC-C224-439E-8F4B-74980B0CB1AF}" dt="2024-02-13T08:41:41.945" v="16845" actId="14100"/>
          <ac:spMkLst>
            <pc:docMk/>
            <pc:sldMk cId="164487162" sldId="308"/>
            <ac:spMk id="10" creationId="{1C745672-82EB-0FE7-832D-947E57DCE3E3}"/>
          </ac:spMkLst>
        </pc:spChg>
        <pc:spChg chg="mod topLvl">
          <ac:chgData name="UCHIDA Muneaki" userId="654b8dfa-0bf2-4beb-8bc9-c8d795e32a72" providerId="ADAL" clId="{40BA9CEC-C224-439E-8F4B-74980B0CB1AF}" dt="2024-02-13T08:41:41.945" v="16845" actId="14100"/>
          <ac:spMkLst>
            <pc:docMk/>
            <pc:sldMk cId="164487162" sldId="308"/>
            <ac:spMk id="11" creationId="{D19871F3-7F9F-B3DA-AE48-6AA70BECE2A1}"/>
          </ac:spMkLst>
        </pc:spChg>
        <pc:spChg chg="mod topLvl">
          <ac:chgData name="UCHIDA Muneaki" userId="654b8dfa-0bf2-4beb-8bc9-c8d795e32a72" providerId="ADAL" clId="{40BA9CEC-C224-439E-8F4B-74980B0CB1AF}" dt="2024-02-13T08:41:41.945" v="16845" actId="14100"/>
          <ac:spMkLst>
            <pc:docMk/>
            <pc:sldMk cId="164487162" sldId="308"/>
            <ac:spMk id="12" creationId="{B5313B0A-89F6-BC7F-B738-C9A56C948C1F}"/>
          </ac:spMkLst>
        </pc:spChg>
        <pc:spChg chg="mod topLvl">
          <ac:chgData name="UCHIDA Muneaki" userId="654b8dfa-0bf2-4beb-8bc9-c8d795e32a72" providerId="ADAL" clId="{40BA9CEC-C224-439E-8F4B-74980B0CB1AF}" dt="2024-02-13T08:41:41.945" v="16845" actId="14100"/>
          <ac:spMkLst>
            <pc:docMk/>
            <pc:sldMk cId="164487162" sldId="308"/>
            <ac:spMk id="13" creationId="{088C776D-7232-33E9-22AA-04D4A6E98FBC}"/>
          </ac:spMkLst>
        </pc:spChg>
        <pc:spChg chg="mod topLvl">
          <ac:chgData name="UCHIDA Muneaki" userId="654b8dfa-0bf2-4beb-8bc9-c8d795e32a72" providerId="ADAL" clId="{40BA9CEC-C224-439E-8F4B-74980B0CB1AF}" dt="2024-02-13T08:41:41.945" v="16845" actId="14100"/>
          <ac:spMkLst>
            <pc:docMk/>
            <pc:sldMk cId="164487162" sldId="308"/>
            <ac:spMk id="14" creationId="{4171CC23-3C83-C2BC-D8F9-AB16E0EE96EA}"/>
          </ac:spMkLst>
        </pc:spChg>
        <pc:spChg chg="mod topLvl">
          <ac:chgData name="UCHIDA Muneaki" userId="654b8dfa-0bf2-4beb-8bc9-c8d795e32a72" providerId="ADAL" clId="{40BA9CEC-C224-439E-8F4B-74980B0CB1AF}" dt="2024-02-13T08:41:41.945" v="16845" actId="14100"/>
          <ac:spMkLst>
            <pc:docMk/>
            <pc:sldMk cId="164487162" sldId="308"/>
            <ac:spMk id="15" creationId="{86A7B15D-A030-327E-E874-2C9A8FB74006}"/>
          </ac:spMkLst>
        </pc:spChg>
        <pc:spChg chg="mod topLvl">
          <ac:chgData name="UCHIDA Muneaki" userId="654b8dfa-0bf2-4beb-8bc9-c8d795e32a72" providerId="ADAL" clId="{40BA9CEC-C224-439E-8F4B-74980B0CB1AF}" dt="2024-02-13T08:41:41.945" v="16845" actId="14100"/>
          <ac:spMkLst>
            <pc:docMk/>
            <pc:sldMk cId="164487162" sldId="308"/>
            <ac:spMk id="16" creationId="{EC3FBD43-58E7-AF97-6B94-0F2E10C49919}"/>
          </ac:spMkLst>
        </pc:spChg>
        <pc:spChg chg="mod topLvl">
          <ac:chgData name="UCHIDA Muneaki" userId="654b8dfa-0bf2-4beb-8bc9-c8d795e32a72" providerId="ADAL" clId="{40BA9CEC-C224-439E-8F4B-74980B0CB1AF}" dt="2024-02-13T08:41:41.945" v="16845" actId="14100"/>
          <ac:spMkLst>
            <pc:docMk/>
            <pc:sldMk cId="164487162" sldId="308"/>
            <ac:spMk id="17" creationId="{3220BB1D-0B7D-A02F-63FF-578200CCEA64}"/>
          </ac:spMkLst>
        </pc:spChg>
        <pc:spChg chg="mod topLvl">
          <ac:chgData name="UCHIDA Muneaki" userId="654b8dfa-0bf2-4beb-8bc9-c8d795e32a72" providerId="ADAL" clId="{40BA9CEC-C224-439E-8F4B-74980B0CB1AF}" dt="2024-02-13T08:41:41.945" v="16845" actId="14100"/>
          <ac:spMkLst>
            <pc:docMk/>
            <pc:sldMk cId="164487162" sldId="308"/>
            <ac:spMk id="18" creationId="{C77DE181-11DA-F6C1-B61F-C9F6FA922A08}"/>
          </ac:spMkLst>
        </pc:spChg>
        <pc:spChg chg="mod topLvl">
          <ac:chgData name="UCHIDA Muneaki" userId="654b8dfa-0bf2-4beb-8bc9-c8d795e32a72" providerId="ADAL" clId="{40BA9CEC-C224-439E-8F4B-74980B0CB1AF}" dt="2024-02-13T08:41:41.945" v="16845" actId="14100"/>
          <ac:spMkLst>
            <pc:docMk/>
            <pc:sldMk cId="164487162" sldId="308"/>
            <ac:spMk id="19" creationId="{24F75165-CD38-F9ED-8B2D-BFB58669CD6B}"/>
          </ac:spMkLst>
        </pc:spChg>
        <pc:spChg chg="mod topLvl">
          <ac:chgData name="UCHIDA Muneaki" userId="654b8dfa-0bf2-4beb-8bc9-c8d795e32a72" providerId="ADAL" clId="{40BA9CEC-C224-439E-8F4B-74980B0CB1AF}" dt="2024-02-13T08:41:41.945" v="16845" actId="14100"/>
          <ac:spMkLst>
            <pc:docMk/>
            <pc:sldMk cId="164487162" sldId="308"/>
            <ac:spMk id="20" creationId="{3D0FC498-4C9C-0BE0-E331-1165053F4398}"/>
          </ac:spMkLst>
        </pc:spChg>
        <pc:spChg chg="mod topLvl">
          <ac:chgData name="UCHIDA Muneaki" userId="654b8dfa-0bf2-4beb-8bc9-c8d795e32a72" providerId="ADAL" clId="{40BA9CEC-C224-439E-8F4B-74980B0CB1AF}" dt="2024-02-13T08:41:41.945" v="16845" actId="14100"/>
          <ac:spMkLst>
            <pc:docMk/>
            <pc:sldMk cId="164487162" sldId="308"/>
            <ac:spMk id="21" creationId="{7F931E6E-C071-DF80-20E5-1B6A67562954}"/>
          </ac:spMkLst>
        </pc:spChg>
        <pc:spChg chg="mod topLvl">
          <ac:chgData name="UCHIDA Muneaki" userId="654b8dfa-0bf2-4beb-8bc9-c8d795e32a72" providerId="ADAL" clId="{40BA9CEC-C224-439E-8F4B-74980B0CB1AF}" dt="2024-02-13T08:41:41.945" v="16845" actId="14100"/>
          <ac:spMkLst>
            <pc:docMk/>
            <pc:sldMk cId="164487162" sldId="308"/>
            <ac:spMk id="22" creationId="{78680A6D-5FA2-6B94-8813-18B94040672E}"/>
          </ac:spMkLst>
        </pc:spChg>
        <pc:spChg chg="mod topLvl">
          <ac:chgData name="UCHIDA Muneaki" userId="654b8dfa-0bf2-4beb-8bc9-c8d795e32a72" providerId="ADAL" clId="{40BA9CEC-C224-439E-8F4B-74980B0CB1AF}" dt="2024-02-13T08:41:41.945" v="16845" actId="14100"/>
          <ac:spMkLst>
            <pc:docMk/>
            <pc:sldMk cId="164487162" sldId="308"/>
            <ac:spMk id="23" creationId="{14FE5D62-9A86-4A8A-5731-3BCDE10ED195}"/>
          </ac:spMkLst>
        </pc:spChg>
        <pc:spChg chg="mod topLvl">
          <ac:chgData name="UCHIDA Muneaki" userId="654b8dfa-0bf2-4beb-8bc9-c8d795e32a72" providerId="ADAL" clId="{40BA9CEC-C224-439E-8F4B-74980B0CB1AF}" dt="2024-02-13T08:41:41.945" v="16845" actId="14100"/>
          <ac:spMkLst>
            <pc:docMk/>
            <pc:sldMk cId="164487162" sldId="308"/>
            <ac:spMk id="24" creationId="{10B4C7B2-DA5F-05A6-FB70-4A8F5845233F}"/>
          </ac:spMkLst>
        </pc:spChg>
        <pc:spChg chg="mod topLvl">
          <ac:chgData name="UCHIDA Muneaki" userId="654b8dfa-0bf2-4beb-8bc9-c8d795e32a72" providerId="ADAL" clId="{40BA9CEC-C224-439E-8F4B-74980B0CB1AF}" dt="2024-02-13T08:41:41.945" v="16845" actId="14100"/>
          <ac:spMkLst>
            <pc:docMk/>
            <pc:sldMk cId="164487162" sldId="308"/>
            <ac:spMk id="25" creationId="{EF0AC902-DE89-EB54-62F8-8CEC99C423A1}"/>
          </ac:spMkLst>
        </pc:spChg>
        <pc:spChg chg="mod ord topLvl">
          <ac:chgData name="UCHIDA Muneaki" userId="654b8dfa-0bf2-4beb-8bc9-c8d795e32a72" providerId="ADAL" clId="{40BA9CEC-C224-439E-8F4B-74980B0CB1AF}" dt="2024-02-13T08:41:41.945" v="16845" actId="14100"/>
          <ac:spMkLst>
            <pc:docMk/>
            <pc:sldMk cId="164487162" sldId="308"/>
            <ac:spMk id="26" creationId="{4F35CB00-9EC1-1A3B-5931-66F2EDE04460}"/>
          </ac:spMkLst>
        </pc:spChg>
        <pc:spChg chg="mod topLvl">
          <ac:chgData name="UCHIDA Muneaki" userId="654b8dfa-0bf2-4beb-8bc9-c8d795e32a72" providerId="ADAL" clId="{40BA9CEC-C224-439E-8F4B-74980B0CB1AF}" dt="2024-02-13T08:41:41.945" v="16845" actId="14100"/>
          <ac:spMkLst>
            <pc:docMk/>
            <pc:sldMk cId="164487162" sldId="308"/>
            <ac:spMk id="27" creationId="{2D6634A8-E2BF-98D3-AD3B-429CD4882CD7}"/>
          </ac:spMkLst>
        </pc:spChg>
        <pc:spChg chg="mod topLvl">
          <ac:chgData name="UCHIDA Muneaki" userId="654b8dfa-0bf2-4beb-8bc9-c8d795e32a72" providerId="ADAL" clId="{40BA9CEC-C224-439E-8F4B-74980B0CB1AF}" dt="2024-02-13T08:41:41.945" v="16845" actId="14100"/>
          <ac:spMkLst>
            <pc:docMk/>
            <pc:sldMk cId="164487162" sldId="308"/>
            <ac:spMk id="28" creationId="{B0565353-0687-3AA1-FC55-759DF4F4CBF8}"/>
          </ac:spMkLst>
        </pc:spChg>
        <pc:spChg chg="mod">
          <ac:chgData name="UCHIDA Muneaki" userId="654b8dfa-0bf2-4beb-8bc9-c8d795e32a72" providerId="ADAL" clId="{40BA9CEC-C224-439E-8F4B-74980B0CB1AF}" dt="2024-02-13T06:59:15.894" v="16568" actId="165"/>
          <ac:spMkLst>
            <pc:docMk/>
            <pc:sldMk cId="164487162" sldId="308"/>
            <ac:spMk id="33" creationId="{2CC8EE3C-3720-BC3A-73D9-ED288AA47E11}"/>
          </ac:spMkLst>
        </pc:spChg>
        <pc:spChg chg="mod">
          <ac:chgData name="UCHIDA Muneaki" userId="654b8dfa-0bf2-4beb-8bc9-c8d795e32a72" providerId="ADAL" clId="{40BA9CEC-C224-439E-8F4B-74980B0CB1AF}" dt="2024-02-13T06:59:15.894" v="16568" actId="165"/>
          <ac:spMkLst>
            <pc:docMk/>
            <pc:sldMk cId="164487162" sldId="308"/>
            <ac:spMk id="34" creationId="{7881F948-FECF-EBDB-F6AB-B6AB187CA0BB}"/>
          </ac:spMkLst>
        </pc:spChg>
        <pc:spChg chg="mod">
          <ac:chgData name="UCHIDA Muneaki" userId="654b8dfa-0bf2-4beb-8bc9-c8d795e32a72" providerId="ADAL" clId="{40BA9CEC-C224-439E-8F4B-74980B0CB1AF}" dt="2024-02-13T06:59:15.894" v="16568" actId="165"/>
          <ac:spMkLst>
            <pc:docMk/>
            <pc:sldMk cId="164487162" sldId="308"/>
            <ac:spMk id="35" creationId="{C60611B3-59D9-47EF-5360-34A5625890D5}"/>
          </ac:spMkLst>
        </pc:spChg>
        <pc:spChg chg="mod">
          <ac:chgData name="UCHIDA Muneaki" userId="654b8dfa-0bf2-4beb-8bc9-c8d795e32a72" providerId="ADAL" clId="{40BA9CEC-C224-439E-8F4B-74980B0CB1AF}" dt="2024-02-13T06:59:15.894" v="16568" actId="165"/>
          <ac:spMkLst>
            <pc:docMk/>
            <pc:sldMk cId="164487162" sldId="308"/>
            <ac:spMk id="36" creationId="{6D6EA1CA-5642-3EEC-D1D5-6DCAD462EE31}"/>
          </ac:spMkLst>
        </pc:spChg>
        <pc:spChg chg="mod">
          <ac:chgData name="UCHIDA Muneaki" userId="654b8dfa-0bf2-4beb-8bc9-c8d795e32a72" providerId="ADAL" clId="{40BA9CEC-C224-439E-8F4B-74980B0CB1AF}" dt="2024-02-13T06:59:15.894" v="16568" actId="165"/>
          <ac:spMkLst>
            <pc:docMk/>
            <pc:sldMk cId="164487162" sldId="308"/>
            <ac:spMk id="37" creationId="{27823E2A-7EE9-F931-D672-64A36D2BAD70}"/>
          </ac:spMkLst>
        </pc:spChg>
        <pc:spChg chg="mod">
          <ac:chgData name="UCHIDA Muneaki" userId="654b8dfa-0bf2-4beb-8bc9-c8d795e32a72" providerId="ADAL" clId="{40BA9CEC-C224-439E-8F4B-74980B0CB1AF}" dt="2024-02-13T06:59:15.894" v="16568" actId="165"/>
          <ac:spMkLst>
            <pc:docMk/>
            <pc:sldMk cId="164487162" sldId="308"/>
            <ac:spMk id="38" creationId="{6AA031F1-977A-457A-D2C7-2D4D997D28B4}"/>
          </ac:spMkLst>
        </pc:spChg>
        <pc:spChg chg="mod">
          <ac:chgData name="UCHIDA Muneaki" userId="654b8dfa-0bf2-4beb-8bc9-c8d795e32a72" providerId="ADAL" clId="{40BA9CEC-C224-439E-8F4B-74980B0CB1AF}" dt="2024-02-13T06:59:15.894" v="16568" actId="165"/>
          <ac:spMkLst>
            <pc:docMk/>
            <pc:sldMk cId="164487162" sldId="308"/>
            <ac:spMk id="39" creationId="{3228A01B-BC76-44E8-8216-2D74BB9E63A0}"/>
          </ac:spMkLst>
        </pc:spChg>
        <pc:spChg chg="mod">
          <ac:chgData name="UCHIDA Muneaki" userId="654b8dfa-0bf2-4beb-8bc9-c8d795e32a72" providerId="ADAL" clId="{40BA9CEC-C224-439E-8F4B-74980B0CB1AF}" dt="2024-02-13T06:59:15.894" v="16568" actId="165"/>
          <ac:spMkLst>
            <pc:docMk/>
            <pc:sldMk cId="164487162" sldId="308"/>
            <ac:spMk id="40" creationId="{305594FD-9E83-98D3-4A7F-460526875940}"/>
          </ac:spMkLst>
        </pc:spChg>
        <pc:spChg chg="mod">
          <ac:chgData name="UCHIDA Muneaki" userId="654b8dfa-0bf2-4beb-8bc9-c8d795e32a72" providerId="ADAL" clId="{40BA9CEC-C224-439E-8F4B-74980B0CB1AF}" dt="2024-02-13T06:59:15.894" v="16568" actId="165"/>
          <ac:spMkLst>
            <pc:docMk/>
            <pc:sldMk cId="164487162" sldId="308"/>
            <ac:spMk id="41" creationId="{75BB1BE0-B2F9-9E8F-8C79-58C822C4DB19}"/>
          </ac:spMkLst>
        </pc:spChg>
        <pc:spChg chg="mod">
          <ac:chgData name="UCHIDA Muneaki" userId="654b8dfa-0bf2-4beb-8bc9-c8d795e32a72" providerId="ADAL" clId="{40BA9CEC-C224-439E-8F4B-74980B0CB1AF}" dt="2024-02-13T06:59:15.894" v="16568" actId="165"/>
          <ac:spMkLst>
            <pc:docMk/>
            <pc:sldMk cId="164487162" sldId="308"/>
            <ac:spMk id="42" creationId="{F41DE003-B82A-2FBC-DD32-73D4C1B119BE}"/>
          </ac:spMkLst>
        </pc:spChg>
        <pc:spChg chg="mod">
          <ac:chgData name="UCHIDA Muneaki" userId="654b8dfa-0bf2-4beb-8bc9-c8d795e32a72" providerId="ADAL" clId="{40BA9CEC-C224-439E-8F4B-74980B0CB1AF}" dt="2024-02-13T06:59:15.894" v="16568" actId="165"/>
          <ac:spMkLst>
            <pc:docMk/>
            <pc:sldMk cId="164487162" sldId="308"/>
            <ac:spMk id="43" creationId="{33B32F59-1A0B-D71F-2E69-C41DFAEF5377}"/>
          </ac:spMkLst>
        </pc:spChg>
        <pc:spChg chg="mod">
          <ac:chgData name="UCHIDA Muneaki" userId="654b8dfa-0bf2-4beb-8bc9-c8d795e32a72" providerId="ADAL" clId="{40BA9CEC-C224-439E-8F4B-74980B0CB1AF}" dt="2024-02-13T06:59:15.894" v="16568" actId="165"/>
          <ac:spMkLst>
            <pc:docMk/>
            <pc:sldMk cId="164487162" sldId="308"/>
            <ac:spMk id="44" creationId="{8B83469A-B0F8-1E86-0217-3B3CCA23833D}"/>
          </ac:spMkLst>
        </pc:spChg>
        <pc:spChg chg="mod">
          <ac:chgData name="UCHIDA Muneaki" userId="654b8dfa-0bf2-4beb-8bc9-c8d795e32a72" providerId="ADAL" clId="{40BA9CEC-C224-439E-8F4B-74980B0CB1AF}" dt="2024-02-13T06:59:15.894" v="16568" actId="165"/>
          <ac:spMkLst>
            <pc:docMk/>
            <pc:sldMk cId="164487162" sldId="308"/>
            <ac:spMk id="45" creationId="{C193F2FB-0336-F167-DC6D-3501BECB356B}"/>
          </ac:spMkLst>
        </pc:spChg>
        <pc:spChg chg="mod">
          <ac:chgData name="UCHIDA Muneaki" userId="654b8dfa-0bf2-4beb-8bc9-c8d795e32a72" providerId="ADAL" clId="{40BA9CEC-C224-439E-8F4B-74980B0CB1AF}" dt="2024-02-13T06:59:15.894" v="16568" actId="165"/>
          <ac:spMkLst>
            <pc:docMk/>
            <pc:sldMk cId="164487162" sldId="308"/>
            <ac:spMk id="46" creationId="{F0C6C76A-1ECF-2A9A-086C-3F46CB09E7BC}"/>
          </ac:spMkLst>
        </pc:spChg>
        <pc:spChg chg="mod">
          <ac:chgData name="UCHIDA Muneaki" userId="654b8dfa-0bf2-4beb-8bc9-c8d795e32a72" providerId="ADAL" clId="{40BA9CEC-C224-439E-8F4B-74980B0CB1AF}" dt="2024-02-13T06:59:15.894" v="16568" actId="165"/>
          <ac:spMkLst>
            <pc:docMk/>
            <pc:sldMk cId="164487162" sldId="308"/>
            <ac:spMk id="47" creationId="{CD3A9DFC-1C1B-7FBC-654B-E96C8914594C}"/>
          </ac:spMkLst>
        </pc:spChg>
        <pc:spChg chg="mod">
          <ac:chgData name="UCHIDA Muneaki" userId="654b8dfa-0bf2-4beb-8bc9-c8d795e32a72" providerId="ADAL" clId="{40BA9CEC-C224-439E-8F4B-74980B0CB1AF}" dt="2024-02-13T06:59:15.894" v="16568" actId="165"/>
          <ac:spMkLst>
            <pc:docMk/>
            <pc:sldMk cId="164487162" sldId="308"/>
            <ac:spMk id="48" creationId="{3D6F8179-0657-E04C-24F0-B6ED49808A0B}"/>
          </ac:spMkLst>
        </pc:spChg>
        <pc:spChg chg="mod">
          <ac:chgData name="UCHIDA Muneaki" userId="654b8dfa-0bf2-4beb-8bc9-c8d795e32a72" providerId="ADAL" clId="{40BA9CEC-C224-439E-8F4B-74980B0CB1AF}" dt="2024-02-13T06:59:15.894" v="16568" actId="165"/>
          <ac:spMkLst>
            <pc:docMk/>
            <pc:sldMk cId="164487162" sldId="308"/>
            <ac:spMk id="49" creationId="{7D141AE3-8F64-8E86-C7DE-9D61484A1B5D}"/>
          </ac:spMkLst>
        </pc:spChg>
        <pc:spChg chg="mod">
          <ac:chgData name="UCHIDA Muneaki" userId="654b8dfa-0bf2-4beb-8bc9-c8d795e32a72" providerId="ADAL" clId="{40BA9CEC-C224-439E-8F4B-74980B0CB1AF}" dt="2024-02-13T06:59:15.894" v="16568" actId="165"/>
          <ac:spMkLst>
            <pc:docMk/>
            <pc:sldMk cId="164487162" sldId="308"/>
            <ac:spMk id="50" creationId="{1A56D4EB-7058-F9A6-159E-1D2C43B5F8C2}"/>
          </ac:spMkLst>
        </pc:spChg>
        <pc:spChg chg="mod">
          <ac:chgData name="UCHIDA Muneaki" userId="654b8dfa-0bf2-4beb-8bc9-c8d795e32a72" providerId="ADAL" clId="{40BA9CEC-C224-439E-8F4B-74980B0CB1AF}" dt="2024-02-13T06:59:15.894" v="16568" actId="165"/>
          <ac:spMkLst>
            <pc:docMk/>
            <pc:sldMk cId="164487162" sldId="308"/>
            <ac:spMk id="51" creationId="{F15F79C8-743D-81F6-737F-69C914192DAA}"/>
          </ac:spMkLst>
        </pc:spChg>
        <pc:spChg chg="mod">
          <ac:chgData name="UCHIDA Muneaki" userId="654b8dfa-0bf2-4beb-8bc9-c8d795e32a72" providerId="ADAL" clId="{40BA9CEC-C224-439E-8F4B-74980B0CB1AF}" dt="2024-02-13T06:59:15.894" v="16568" actId="165"/>
          <ac:spMkLst>
            <pc:docMk/>
            <pc:sldMk cId="164487162" sldId="308"/>
            <ac:spMk id="52" creationId="{7AB8D970-07B7-107F-8DB2-BB17131D483A}"/>
          </ac:spMkLst>
        </pc:spChg>
        <pc:spChg chg="mod">
          <ac:chgData name="UCHIDA Muneaki" userId="654b8dfa-0bf2-4beb-8bc9-c8d795e32a72" providerId="ADAL" clId="{40BA9CEC-C224-439E-8F4B-74980B0CB1AF}" dt="2024-02-13T07:31:20.220" v="16626" actId="165"/>
          <ac:spMkLst>
            <pc:docMk/>
            <pc:sldMk cId="164487162" sldId="308"/>
            <ac:spMk id="55" creationId="{7AC759F9-B83C-2A7C-F422-C7D5AE698E16}"/>
          </ac:spMkLst>
        </pc:spChg>
        <pc:spChg chg="mod">
          <ac:chgData name="UCHIDA Muneaki" userId="654b8dfa-0bf2-4beb-8bc9-c8d795e32a72" providerId="ADAL" clId="{40BA9CEC-C224-439E-8F4B-74980B0CB1AF}" dt="2024-02-13T07:31:20.220" v="16626" actId="165"/>
          <ac:spMkLst>
            <pc:docMk/>
            <pc:sldMk cId="164487162" sldId="308"/>
            <ac:spMk id="56" creationId="{5F9AD471-CE91-1C6B-E15C-522886EDB12B}"/>
          </ac:spMkLst>
        </pc:spChg>
        <pc:spChg chg="mod">
          <ac:chgData name="UCHIDA Muneaki" userId="654b8dfa-0bf2-4beb-8bc9-c8d795e32a72" providerId="ADAL" clId="{40BA9CEC-C224-439E-8F4B-74980B0CB1AF}" dt="2024-02-13T07:31:20.220" v="16626" actId="165"/>
          <ac:spMkLst>
            <pc:docMk/>
            <pc:sldMk cId="164487162" sldId="308"/>
            <ac:spMk id="57" creationId="{F0AD521F-A4D6-C238-AB3B-F15B0E21F3E2}"/>
          </ac:spMkLst>
        </pc:spChg>
        <pc:spChg chg="mod">
          <ac:chgData name="UCHIDA Muneaki" userId="654b8dfa-0bf2-4beb-8bc9-c8d795e32a72" providerId="ADAL" clId="{40BA9CEC-C224-439E-8F4B-74980B0CB1AF}" dt="2024-02-13T07:31:20.220" v="16626" actId="165"/>
          <ac:spMkLst>
            <pc:docMk/>
            <pc:sldMk cId="164487162" sldId="308"/>
            <ac:spMk id="58" creationId="{AB31036B-50FA-47CF-101A-6BE1E97470C8}"/>
          </ac:spMkLst>
        </pc:spChg>
        <pc:spChg chg="mod">
          <ac:chgData name="UCHIDA Muneaki" userId="654b8dfa-0bf2-4beb-8bc9-c8d795e32a72" providerId="ADAL" clId="{40BA9CEC-C224-439E-8F4B-74980B0CB1AF}" dt="2024-02-13T07:31:20.220" v="16626" actId="165"/>
          <ac:spMkLst>
            <pc:docMk/>
            <pc:sldMk cId="164487162" sldId="308"/>
            <ac:spMk id="59" creationId="{F90C5BCB-D858-B6A3-8EF7-2EB374FEBCAB}"/>
          </ac:spMkLst>
        </pc:spChg>
        <pc:spChg chg="mod">
          <ac:chgData name="UCHIDA Muneaki" userId="654b8dfa-0bf2-4beb-8bc9-c8d795e32a72" providerId="ADAL" clId="{40BA9CEC-C224-439E-8F4B-74980B0CB1AF}" dt="2024-02-13T07:31:20.220" v="16626" actId="165"/>
          <ac:spMkLst>
            <pc:docMk/>
            <pc:sldMk cId="164487162" sldId="308"/>
            <ac:spMk id="60" creationId="{EE541A03-B4B7-6494-5924-B865A8B0F160}"/>
          </ac:spMkLst>
        </pc:spChg>
        <pc:spChg chg="mod">
          <ac:chgData name="UCHIDA Muneaki" userId="654b8dfa-0bf2-4beb-8bc9-c8d795e32a72" providerId="ADAL" clId="{40BA9CEC-C224-439E-8F4B-74980B0CB1AF}" dt="2024-02-13T07:31:20.220" v="16626" actId="165"/>
          <ac:spMkLst>
            <pc:docMk/>
            <pc:sldMk cId="164487162" sldId="308"/>
            <ac:spMk id="61" creationId="{590D9F26-EC09-2AB3-3065-8285C14391E9}"/>
          </ac:spMkLst>
        </pc:spChg>
        <pc:spChg chg="mod">
          <ac:chgData name="UCHIDA Muneaki" userId="654b8dfa-0bf2-4beb-8bc9-c8d795e32a72" providerId="ADAL" clId="{40BA9CEC-C224-439E-8F4B-74980B0CB1AF}" dt="2024-02-13T07:31:20.220" v="16626" actId="165"/>
          <ac:spMkLst>
            <pc:docMk/>
            <pc:sldMk cId="164487162" sldId="308"/>
            <ac:spMk id="62" creationId="{05D1DD4B-31DC-B7F4-F8F5-8905BE5B2AC7}"/>
          </ac:spMkLst>
        </pc:spChg>
        <pc:spChg chg="mod">
          <ac:chgData name="UCHIDA Muneaki" userId="654b8dfa-0bf2-4beb-8bc9-c8d795e32a72" providerId="ADAL" clId="{40BA9CEC-C224-439E-8F4B-74980B0CB1AF}" dt="2024-02-13T07:31:20.220" v="16626" actId="165"/>
          <ac:spMkLst>
            <pc:docMk/>
            <pc:sldMk cId="164487162" sldId="308"/>
            <ac:spMk id="63" creationId="{BD20360D-6288-6F5F-FBB4-CF2A6D2F6CF2}"/>
          </ac:spMkLst>
        </pc:spChg>
        <pc:spChg chg="mod">
          <ac:chgData name="UCHIDA Muneaki" userId="654b8dfa-0bf2-4beb-8bc9-c8d795e32a72" providerId="ADAL" clId="{40BA9CEC-C224-439E-8F4B-74980B0CB1AF}" dt="2024-02-13T07:31:20.220" v="16626" actId="165"/>
          <ac:spMkLst>
            <pc:docMk/>
            <pc:sldMk cId="164487162" sldId="308"/>
            <ac:spMk id="192" creationId="{D3E5F2DC-EBBD-A9A9-985F-F4F17572BFB1}"/>
          </ac:spMkLst>
        </pc:spChg>
        <pc:spChg chg="mod">
          <ac:chgData name="UCHIDA Muneaki" userId="654b8dfa-0bf2-4beb-8bc9-c8d795e32a72" providerId="ADAL" clId="{40BA9CEC-C224-439E-8F4B-74980B0CB1AF}" dt="2024-02-13T07:31:20.220" v="16626" actId="165"/>
          <ac:spMkLst>
            <pc:docMk/>
            <pc:sldMk cId="164487162" sldId="308"/>
            <ac:spMk id="193" creationId="{DF5572E7-2F09-FE01-B67D-92E684CCB748}"/>
          </ac:spMkLst>
        </pc:spChg>
        <pc:spChg chg="mod">
          <ac:chgData name="UCHIDA Muneaki" userId="654b8dfa-0bf2-4beb-8bc9-c8d795e32a72" providerId="ADAL" clId="{40BA9CEC-C224-439E-8F4B-74980B0CB1AF}" dt="2024-02-13T07:31:20.220" v="16626" actId="165"/>
          <ac:spMkLst>
            <pc:docMk/>
            <pc:sldMk cId="164487162" sldId="308"/>
            <ac:spMk id="194" creationId="{35DF8488-0AFD-3BBB-0E00-77E2F0A45962}"/>
          </ac:spMkLst>
        </pc:spChg>
        <pc:spChg chg="mod">
          <ac:chgData name="UCHIDA Muneaki" userId="654b8dfa-0bf2-4beb-8bc9-c8d795e32a72" providerId="ADAL" clId="{40BA9CEC-C224-439E-8F4B-74980B0CB1AF}" dt="2024-02-13T07:31:20.220" v="16626" actId="165"/>
          <ac:spMkLst>
            <pc:docMk/>
            <pc:sldMk cId="164487162" sldId="308"/>
            <ac:spMk id="195" creationId="{3248E5F3-7AB3-B11D-FAA5-6B482DBF5191}"/>
          </ac:spMkLst>
        </pc:spChg>
        <pc:spChg chg="mod">
          <ac:chgData name="UCHIDA Muneaki" userId="654b8dfa-0bf2-4beb-8bc9-c8d795e32a72" providerId="ADAL" clId="{40BA9CEC-C224-439E-8F4B-74980B0CB1AF}" dt="2024-02-13T07:31:20.220" v="16626" actId="165"/>
          <ac:spMkLst>
            <pc:docMk/>
            <pc:sldMk cId="164487162" sldId="308"/>
            <ac:spMk id="196" creationId="{61C4DECD-1CB9-8C44-5C09-A7EEDF0EF7B4}"/>
          </ac:spMkLst>
        </pc:spChg>
        <pc:spChg chg="mod">
          <ac:chgData name="UCHIDA Muneaki" userId="654b8dfa-0bf2-4beb-8bc9-c8d795e32a72" providerId="ADAL" clId="{40BA9CEC-C224-439E-8F4B-74980B0CB1AF}" dt="2024-02-13T07:31:20.220" v="16626" actId="165"/>
          <ac:spMkLst>
            <pc:docMk/>
            <pc:sldMk cId="164487162" sldId="308"/>
            <ac:spMk id="198" creationId="{8083897D-DEB8-3F79-6F6F-72FBDF9EBA8C}"/>
          </ac:spMkLst>
        </pc:spChg>
        <pc:spChg chg="mod">
          <ac:chgData name="UCHIDA Muneaki" userId="654b8dfa-0bf2-4beb-8bc9-c8d795e32a72" providerId="ADAL" clId="{40BA9CEC-C224-439E-8F4B-74980B0CB1AF}" dt="2024-02-13T07:31:20.220" v="16626" actId="165"/>
          <ac:spMkLst>
            <pc:docMk/>
            <pc:sldMk cId="164487162" sldId="308"/>
            <ac:spMk id="199" creationId="{F9960223-94BC-1CA0-0814-93E9D10CFD6F}"/>
          </ac:spMkLst>
        </pc:spChg>
        <pc:spChg chg="mod">
          <ac:chgData name="UCHIDA Muneaki" userId="654b8dfa-0bf2-4beb-8bc9-c8d795e32a72" providerId="ADAL" clId="{40BA9CEC-C224-439E-8F4B-74980B0CB1AF}" dt="2024-02-13T07:31:20.220" v="16626" actId="165"/>
          <ac:spMkLst>
            <pc:docMk/>
            <pc:sldMk cId="164487162" sldId="308"/>
            <ac:spMk id="200" creationId="{4076326F-947D-A80B-255C-A1C8151BB403}"/>
          </ac:spMkLst>
        </pc:spChg>
        <pc:spChg chg="mod">
          <ac:chgData name="UCHIDA Muneaki" userId="654b8dfa-0bf2-4beb-8bc9-c8d795e32a72" providerId="ADAL" clId="{40BA9CEC-C224-439E-8F4B-74980B0CB1AF}" dt="2024-02-13T07:31:20.220" v="16626" actId="165"/>
          <ac:spMkLst>
            <pc:docMk/>
            <pc:sldMk cId="164487162" sldId="308"/>
            <ac:spMk id="201" creationId="{C7927225-BCC3-67D8-7B60-A80290897B52}"/>
          </ac:spMkLst>
        </pc:spChg>
        <pc:spChg chg="mod">
          <ac:chgData name="UCHIDA Muneaki" userId="654b8dfa-0bf2-4beb-8bc9-c8d795e32a72" providerId="ADAL" clId="{40BA9CEC-C224-439E-8F4B-74980B0CB1AF}" dt="2024-02-13T07:31:20.220" v="16626" actId="165"/>
          <ac:spMkLst>
            <pc:docMk/>
            <pc:sldMk cId="164487162" sldId="308"/>
            <ac:spMk id="202" creationId="{14AACC85-0349-668E-5B73-C5872F6BEFE8}"/>
          </ac:spMkLst>
        </pc:spChg>
        <pc:spChg chg="mod">
          <ac:chgData name="UCHIDA Muneaki" userId="654b8dfa-0bf2-4beb-8bc9-c8d795e32a72" providerId="ADAL" clId="{40BA9CEC-C224-439E-8F4B-74980B0CB1AF}" dt="2024-02-13T07:31:20.220" v="16626" actId="165"/>
          <ac:spMkLst>
            <pc:docMk/>
            <pc:sldMk cId="164487162" sldId="308"/>
            <ac:spMk id="203" creationId="{FFA69B69-3D0A-9828-0790-992826C9C250}"/>
          </ac:spMkLst>
        </pc:spChg>
        <pc:spChg chg="mod">
          <ac:chgData name="UCHIDA Muneaki" userId="654b8dfa-0bf2-4beb-8bc9-c8d795e32a72" providerId="ADAL" clId="{40BA9CEC-C224-439E-8F4B-74980B0CB1AF}" dt="2024-02-13T07:31:20.220" v="16626" actId="165"/>
          <ac:spMkLst>
            <pc:docMk/>
            <pc:sldMk cId="164487162" sldId="308"/>
            <ac:spMk id="204" creationId="{D02C7EDB-E88C-510A-6C02-A9395998D0B8}"/>
          </ac:spMkLst>
        </pc:spChg>
        <pc:spChg chg="mod">
          <ac:chgData name="UCHIDA Muneaki" userId="654b8dfa-0bf2-4beb-8bc9-c8d795e32a72" providerId="ADAL" clId="{40BA9CEC-C224-439E-8F4B-74980B0CB1AF}" dt="2024-02-13T07:31:20.220" v="16626" actId="165"/>
          <ac:spMkLst>
            <pc:docMk/>
            <pc:sldMk cId="164487162" sldId="308"/>
            <ac:spMk id="205" creationId="{F2D93AEE-8D75-FF17-70E8-4DDA8CDA85A1}"/>
          </ac:spMkLst>
        </pc:spChg>
        <pc:spChg chg="mod">
          <ac:chgData name="UCHIDA Muneaki" userId="654b8dfa-0bf2-4beb-8bc9-c8d795e32a72" providerId="ADAL" clId="{40BA9CEC-C224-439E-8F4B-74980B0CB1AF}" dt="2024-02-13T07:31:20.220" v="16626" actId="165"/>
          <ac:spMkLst>
            <pc:docMk/>
            <pc:sldMk cId="164487162" sldId="308"/>
            <ac:spMk id="206" creationId="{964F56EB-391B-87AE-F94B-64C42E1D0F21}"/>
          </ac:spMkLst>
        </pc:spChg>
        <pc:spChg chg="mod">
          <ac:chgData name="UCHIDA Muneaki" userId="654b8dfa-0bf2-4beb-8bc9-c8d795e32a72" providerId="ADAL" clId="{40BA9CEC-C224-439E-8F4B-74980B0CB1AF}" dt="2024-02-13T07:31:20.220" v="16626" actId="165"/>
          <ac:spMkLst>
            <pc:docMk/>
            <pc:sldMk cId="164487162" sldId="308"/>
            <ac:spMk id="207" creationId="{D7204E40-8DE6-0AD6-C7D6-331DC8B95810}"/>
          </ac:spMkLst>
        </pc:spChg>
        <pc:spChg chg="mod">
          <ac:chgData name="UCHIDA Muneaki" userId="654b8dfa-0bf2-4beb-8bc9-c8d795e32a72" providerId="ADAL" clId="{40BA9CEC-C224-439E-8F4B-74980B0CB1AF}" dt="2024-02-13T07:31:20.220" v="16626" actId="165"/>
          <ac:spMkLst>
            <pc:docMk/>
            <pc:sldMk cId="164487162" sldId="308"/>
            <ac:spMk id="208" creationId="{A8FDFC2F-5DDA-47F8-6221-89DACB2791DC}"/>
          </ac:spMkLst>
        </pc:spChg>
        <pc:spChg chg="mod">
          <ac:chgData name="UCHIDA Muneaki" userId="654b8dfa-0bf2-4beb-8bc9-c8d795e32a72" providerId="ADAL" clId="{40BA9CEC-C224-439E-8F4B-74980B0CB1AF}" dt="2024-02-13T07:31:20.220" v="16626" actId="165"/>
          <ac:spMkLst>
            <pc:docMk/>
            <pc:sldMk cId="164487162" sldId="308"/>
            <ac:spMk id="209" creationId="{11E3ED37-DD35-94CF-9AA3-FB24FF04CE19}"/>
          </ac:spMkLst>
        </pc:spChg>
        <pc:spChg chg="mod">
          <ac:chgData name="UCHIDA Muneaki" userId="654b8dfa-0bf2-4beb-8bc9-c8d795e32a72" providerId="ADAL" clId="{40BA9CEC-C224-439E-8F4B-74980B0CB1AF}" dt="2024-02-13T07:31:20.220" v="16626" actId="165"/>
          <ac:spMkLst>
            <pc:docMk/>
            <pc:sldMk cId="164487162" sldId="308"/>
            <ac:spMk id="210" creationId="{D97A6CD0-9C52-8B8A-C520-478F698523CD}"/>
          </ac:spMkLst>
        </pc:spChg>
        <pc:spChg chg="mod">
          <ac:chgData name="UCHIDA Muneaki" userId="654b8dfa-0bf2-4beb-8bc9-c8d795e32a72" providerId="ADAL" clId="{40BA9CEC-C224-439E-8F4B-74980B0CB1AF}" dt="2024-02-13T07:31:20.220" v="16626" actId="165"/>
          <ac:spMkLst>
            <pc:docMk/>
            <pc:sldMk cId="164487162" sldId="308"/>
            <ac:spMk id="211" creationId="{A11C7746-6F1F-82A6-EA86-77E2ADD5C2C6}"/>
          </ac:spMkLst>
        </pc:spChg>
        <pc:spChg chg="mod">
          <ac:chgData name="UCHIDA Muneaki" userId="654b8dfa-0bf2-4beb-8bc9-c8d795e32a72" providerId="ADAL" clId="{40BA9CEC-C224-439E-8F4B-74980B0CB1AF}" dt="2024-02-13T07:31:20.220" v="16626" actId="165"/>
          <ac:spMkLst>
            <pc:docMk/>
            <pc:sldMk cId="164487162" sldId="308"/>
            <ac:spMk id="212" creationId="{5C315CA2-73C4-29EA-1595-624A0EDECB21}"/>
          </ac:spMkLst>
        </pc:spChg>
        <pc:spChg chg="mod">
          <ac:chgData name="UCHIDA Muneaki" userId="654b8dfa-0bf2-4beb-8bc9-c8d795e32a72" providerId="ADAL" clId="{40BA9CEC-C224-439E-8F4B-74980B0CB1AF}" dt="2024-02-13T07:31:20.220" v="16626" actId="165"/>
          <ac:spMkLst>
            <pc:docMk/>
            <pc:sldMk cId="164487162" sldId="308"/>
            <ac:spMk id="213" creationId="{F2D5B897-C5A7-EC9A-0B6F-92ADE9FBE697}"/>
          </ac:spMkLst>
        </pc:spChg>
        <pc:spChg chg="mod">
          <ac:chgData name="UCHIDA Muneaki" userId="654b8dfa-0bf2-4beb-8bc9-c8d795e32a72" providerId="ADAL" clId="{40BA9CEC-C224-439E-8F4B-74980B0CB1AF}" dt="2024-02-13T07:31:20.220" v="16626" actId="165"/>
          <ac:spMkLst>
            <pc:docMk/>
            <pc:sldMk cId="164487162" sldId="308"/>
            <ac:spMk id="214" creationId="{938FC397-6645-7C97-C6EA-20839160B6D8}"/>
          </ac:spMkLst>
        </pc:spChg>
        <pc:spChg chg="add del mod ord topLvl">
          <ac:chgData name="UCHIDA Muneaki" userId="654b8dfa-0bf2-4beb-8bc9-c8d795e32a72" providerId="ADAL" clId="{40BA9CEC-C224-439E-8F4B-74980B0CB1AF}" dt="2024-02-13T08:40:01.139" v="16835" actId="478"/>
          <ac:spMkLst>
            <pc:docMk/>
            <pc:sldMk cId="164487162" sldId="308"/>
            <ac:spMk id="215" creationId="{83A1E18B-F075-E505-D8D2-7EBC1BD30BA8}"/>
          </ac:spMkLst>
        </pc:spChg>
        <pc:spChg chg="mod">
          <ac:chgData name="UCHIDA Muneaki" userId="654b8dfa-0bf2-4beb-8bc9-c8d795e32a72" providerId="ADAL" clId="{40BA9CEC-C224-439E-8F4B-74980B0CB1AF}" dt="2024-02-13T07:31:20.220" v="16626" actId="165"/>
          <ac:spMkLst>
            <pc:docMk/>
            <pc:sldMk cId="164487162" sldId="308"/>
            <ac:spMk id="216" creationId="{8F1995AF-D4A4-C265-7921-5718B7591A3F}"/>
          </ac:spMkLst>
        </pc:spChg>
        <pc:spChg chg="add del mod topLvl">
          <ac:chgData name="UCHIDA Muneaki" userId="654b8dfa-0bf2-4beb-8bc9-c8d795e32a72" providerId="ADAL" clId="{40BA9CEC-C224-439E-8F4B-74980B0CB1AF}" dt="2024-02-13T08:40:01.139" v="16835" actId="478"/>
          <ac:spMkLst>
            <pc:docMk/>
            <pc:sldMk cId="164487162" sldId="308"/>
            <ac:spMk id="217" creationId="{D9714DAD-3724-40DD-F9C8-3B8DC9B89D4F}"/>
          </ac:spMkLst>
        </pc:spChg>
        <pc:spChg chg="mod">
          <ac:chgData name="UCHIDA Muneaki" userId="654b8dfa-0bf2-4beb-8bc9-c8d795e32a72" providerId="ADAL" clId="{40BA9CEC-C224-439E-8F4B-74980B0CB1AF}" dt="2024-02-13T07:31:20.220" v="16626" actId="165"/>
          <ac:spMkLst>
            <pc:docMk/>
            <pc:sldMk cId="164487162" sldId="308"/>
            <ac:spMk id="218" creationId="{4ABCA12C-BF54-69DC-0173-7E5A6E0FC88D}"/>
          </ac:spMkLst>
        </pc:spChg>
        <pc:spChg chg="mod">
          <ac:chgData name="UCHIDA Muneaki" userId="654b8dfa-0bf2-4beb-8bc9-c8d795e32a72" providerId="ADAL" clId="{40BA9CEC-C224-439E-8F4B-74980B0CB1AF}" dt="2024-02-13T07:31:20.220" v="16626" actId="165"/>
          <ac:spMkLst>
            <pc:docMk/>
            <pc:sldMk cId="164487162" sldId="308"/>
            <ac:spMk id="219" creationId="{4D2DEAC9-C17B-7FF7-F10B-0A035320E990}"/>
          </ac:spMkLst>
        </pc:spChg>
        <pc:spChg chg="mod">
          <ac:chgData name="UCHIDA Muneaki" userId="654b8dfa-0bf2-4beb-8bc9-c8d795e32a72" providerId="ADAL" clId="{40BA9CEC-C224-439E-8F4B-74980B0CB1AF}" dt="2024-02-13T07:31:20.220" v="16626" actId="165"/>
          <ac:spMkLst>
            <pc:docMk/>
            <pc:sldMk cId="164487162" sldId="308"/>
            <ac:spMk id="220" creationId="{FDDF23FB-36CA-8754-A794-44BF33345404}"/>
          </ac:spMkLst>
        </pc:spChg>
        <pc:spChg chg="mod">
          <ac:chgData name="UCHIDA Muneaki" userId="654b8dfa-0bf2-4beb-8bc9-c8d795e32a72" providerId="ADAL" clId="{40BA9CEC-C224-439E-8F4B-74980B0CB1AF}" dt="2024-02-13T07:31:20.220" v="16626" actId="165"/>
          <ac:spMkLst>
            <pc:docMk/>
            <pc:sldMk cId="164487162" sldId="308"/>
            <ac:spMk id="221" creationId="{8FD4B3EF-9571-9696-B18B-C652FD445EFE}"/>
          </ac:spMkLst>
        </pc:spChg>
        <pc:spChg chg="mod">
          <ac:chgData name="UCHIDA Muneaki" userId="654b8dfa-0bf2-4beb-8bc9-c8d795e32a72" providerId="ADAL" clId="{40BA9CEC-C224-439E-8F4B-74980B0CB1AF}" dt="2024-02-13T07:31:20.220" v="16626" actId="165"/>
          <ac:spMkLst>
            <pc:docMk/>
            <pc:sldMk cId="164487162" sldId="308"/>
            <ac:spMk id="222" creationId="{16E8F225-95DF-AB40-BCC9-4D0CA232C90D}"/>
          </ac:spMkLst>
        </pc:spChg>
        <pc:spChg chg="mod ord topLvl">
          <ac:chgData name="UCHIDA Muneaki" userId="654b8dfa-0bf2-4beb-8bc9-c8d795e32a72" providerId="ADAL" clId="{40BA9CEC-C224-439E-8F4B-74980B0CB1AF}" dt="2024-02-13T08:41:41.945" v="16845" actId="14100"/>
          <ac:spMkLst>
            <pc:docMk/>
            <pc:sldMk cId="164487162" sldId="308"/>
            <ac:spMk id="224" creationId="{115DE231-247E-6D1B-7F66-BEF632E92473}"/>
          </ac:spMkLst>
        </pc:spChg>
        <pc:spChg chg="add mod ord">
          <ac:chgData name="UCHIDA Muneaki" userId="654b8dfa-0bf2-4beb-8bc9-c8d795e32a72" providerId="ADAL" clId="{40BA9CEC-C224-439E-8F4B-74980B0CB1AF}" dt="2024-02-13T08:41:41.945" v="16845" actId="14100"/>
          <ac:spMkLst>
            <pc:docMk/>
            <pc:sldMk cId="164487162" sldId="308"/>
            <ac:spMk id="227" creationId="{E19F7B00-4E9C-D6EB-2338-B66C82E39796}"/>
          </ac:spMkLst>
        </pc:spChg>
        <pc:spChg chg="add mod ord">
          <ac:chgData name="UCHIDA Muneaki" userId="654b8dfa-0bf2-4beb-8bc9-c8d795e32a72" providerId="ADAL" clId="{40BA9CEC-C224-439E-8F4B-74980B0CB1AF}" dt="2024-02-13T08:41:41.945" v="16845" actId="14100"/>
          <ac:spMkLst>
            <pc:docMk/>
            <pc:sldMk cId="164487162" sldId="308"/>
            <ac:spMk id="228" creationId="{7F8FBBBA-2470-53E0-6A38-B2F6D99F3A31}"/>
          </ac:spMkLst>
        </pc:spChg>
        <pc:spChg chg="add mod ord">
          <ac:chgData name="UCHIDA Muneaki" userId="654b8dfa-0bf2-4beb-8bc9-c8d795e32a72" providerId="ADAL" clId="{40BA9CEC-C224-439E-8F4B-74980B0CB1AF}" dt="2024-02-13T08:41:41.945" v="16845" actId="14100"/>
          <ac:spMkLst>
            <pc:docMk/>
            <pc:sldMk cId="164487162" sldId="308"/>
            <ac:spMk id="229" creationId="{D1C51401-056D-AA9C-B8C7-4D0FE1DFA465}"/>
          </ac:spMkLst>
        </pc:spChg>
        <pc:spChg chg="add mod ord">
          <ac:chgData name="UCHIDA Muneaki" userId="654b8dfa-0bf2-4beb-8bc9-c8d795e32a72" providerId="ADAL" clId="{40BA9CEC-C224-439E-8F4B-74980B0CB1AF}" dt="2024-02-13T08:41:41.945" v="16845" actId="14100"/>
          <ac:spMkLst>
            <pc:docMk/>
            <pc:sldMk cId="164487162" sldId="308"/>
            <ac:spMk id="230" creationId="{33C26443-3B85-E376-6F65-47138329E3A5}"/>
          </ac:spMkLst>
        </pc:spChg>
        <pc:spChg chg="add mod ord">
          <ac:chgData name="UCHIDA Muneaki" userId="654b8dfa-0bf2-4beb-8bc9-c8d795e32a72" providerId="ADAL" clId="{40BA9CEC-C224-439E-8F4B-74980B0CB1AF}" dt="2024-02-13T08:41:41.945" v="16845" actId="14100"/>
          <ac:spMkLst>
            <pc:docMk/>
            <pc:sldMk cId="164487162" sldId="308"/>
            <ac:spMk id="231" creationId="{2952DCF8-380E-996B-D683-52E398E62B53}"/>
          </ac:spMkLst>
        </pc:spChg>
        <pc:spChg chg="add mod ord">
          <ac:chgData name="UCHIDA Muneaki" userId="654b8dfa-0bf2-4beb-8bc9-c8d795e32a72" providerId="ADAL" clId="{40BA9CEC-C224-439E-8F4B-74980B0CB1AF}" dt="2024-02-13T08:41:41.945" v="16845" actId="14100"/>
          <ac:spMkLst>
            <pc:docMk/>
            <pc:sldMk cId="164487162" sldId="308"/>
            <ac:spMk id="232" creationId="{AF6A8393-60E2-D4E2-CC95-43B1F4C96E5A}"/>
          </ac:spMkLst>
        </pc:spChg>
        <pc:spChg chg="add mod ord">
          <ac:chgData name="UCHIDA Muneaki" userId="654b8dfa-0bf2-4beb-8bc9-c8d795e32a72" providerId="ADAL" clId="{40BA9CEC-C224-439E-8F4B-74980B0CB1AF}" dt="2024-02-13T08:41:41.945" v="16845" actId="14100"/>
          <ac:spMkLst>
            <pc:docMk/>
            <pc:sldMk cId="164487162" sldId="308"/>
            <ac:spMk id="233" creationId="{EEF460F6-3456-1FD3-4C19-2686FE6D758B}"/>
          </ac:spMkLst>
        </pc:spChg>
        <pc:spChg chg="add mod ord">
          <ac:chgData name="UCHIDA Muneaki" userId="654b8dfa-0bf2-4beb-8bc9-c8d795e32a72" providerId="ADAL" clId="{40BA9CEC-C224-439E-8F4B-74980B0CB1AF}" dt="2024-02-13T08:41:41.945" v="16845" actId="14100"/>
          <ac:spMkLst>
            <pc:docMk/>
            <pc:sldMk cId="164487162" sldId="308"/>
            <ac:spMk id="234" creationId="{E4670657-1E59-8AE0-35A2-4A427E6DBC2D}"/>
          </ac:spMkLst>
        </pc:spChg>
        <pc:spChg chg="add mod ord">
          <ac:chgData name="UCHIDA Muneaki" userId="654b8dfa-0bf2-4beb-8bc9-c8d795e32a72" providerId="ADAL" clId="{40BA9CEC-C224-439E-8F4B-74980B0CB1AF}" dt="2024-02-13T08:41:41.945" v="16845" actId="14100"/>
          <ac:spMkLst>
            <pc:docMk/>
            <pc:sldMk cId="164487162" sldId="308"/>
            <ac:spMk id="235" creationId="{A2EE40AD-D66B-4C84-1C5D-80A951C64BB7}"/>
          </ac:spMkLst>
        </pc:spChg>
        <pc:spChg chg="add mod ord">
          <ac:chgData name="UCHIDA Muneaki" userId="654b8dfa-0bf2-4beb-8bc9-c8d795e32a72" providerId="ADAL" clId="{40BA9CEC-C224-439E-8F4B-74980B0CB1AF}" dt="2024-02-13T08:41:41.945" v="16845" actId="14100"/>
          <ac:spMkLst>
            <pc:docMk/>
            <pc:sldMk cId="164487162" sldId="308"/>
            <ac:spMk id="236" creationId="{51C47AC0-2C00-A479-C4CF-BC446902B7C1}"/>
          </ac:spMkLst>
        </pc:spChg>
        <pc:spChg chg="add mod ord">
          <ac:chgData name="UCHIDA Muneaki" userId="654b8dfa-0bf2-4beb-8bc9-c8d795e32a72" providerId="ADAL" clId="{40BA9CEC-C224-439E-8F4B-74980B0CB1AF}" dt="2024-02-13T08:41:41.945" v="16845" actId="14100"/>
          <ac:spMkLst>
            <pc:docMk/>
            <pc:sldMk cId="164487162" sldId="308"/>
            <ac:spMk id="237" creationId="{F8D635EB-F8E4-E0A0-DA98-8258F9612357}"/>
          </ac:spMkLst>
        </pc:spChg>
        <pc:spChg chg="add mod ord">
          <ac:chgData name="UCHIDA Muneaki" userId="654b8dfa-0bf2-4beb-8bc9-c8d795e32a72" providerId="ADAL" clId="{40BA9CEC-C224-439E-8F4B-74980B0CB1AF}" dt="2024-02-13T08:41:41.945" v="16845" actId="14100"/>
          <ac:spMkLst>
            <pc:docMk/>
            <pc:sldMk cId="164487162" sldId="308"/>
            <ac:spMk id="238" creationId="{27B57697-005E-6540-527B-29F4268C29B7}"/>
          </ac:spMkLst>
        </pc:spChg>
        <pc:spChg chg="add mod ord">
          <ac:chgData name="UCHIDA Muneaki" userId="654b8dfa-0bf2-4beb-8bc9-c8d795e32a72" providerId="ADAL" clId="{40BA9CEC-C224-439E-8F4B-74980B0CB1AF}" dt="2024-02-13T08:41:41.945" v="16845" actId="14100"/>
          <ac:spMkLst>
            <pc:docMk/>
            <pc:sldMk cId="164487162" sldId="308"/>
            <ac:spMk id="239" creationId="{52F97757-8397-C8ED-3840-4FAAFA2DC23A}"/>
          </ac:spMkLst>
        </pc:spChg>
        <pc:spChg chg="add mod ord">
          <ac:chgData name="UCHIDA Muneaki" userId="654b8dfa-0bf2-4beb-8bc9-c8d795e32a72" providerId="ADAL" clId="{40BA9CEC-C224-439E-8F4B-74980B0CB1AF}" dt="2024-02-13T08:41:41.945" v="16845" actId="14100"/>
          <ac:spMkLst>
            <pc:docMk/>
            <pc:sldMk cId="164487162" sldId="308"/>
            <ac:spMk id="240" creationId="{390629AA-A544-3E36-1F20-DBC6F7F1E2B8}"/>
          </ac:spMkLst>
        </pc:spChg>
        <pc:spChg chg="add mod ord">
          <ac:chgData name="UCHIDA Muneaki" userId="654b8dfa-0bf2-4beb-8bc9-c8d795e32a72" providerId="ADAL" clId="{40BA9CEC-C224-439E-8F4B-74980B0CB1AF}" dt="2024-02-13T08:41:41.945" v="16845" actId="14100"/>
          <ac:spMkLst>
            <pc:docMk/>
            <pc:sldMk cId="164487162" sldId="308"/>
            <ac:spMk id="241" creationId="{EA28BF6D-9555-6B93-73BD-49A98C4FB633}"/>
          </ac:spMkLst>
        </pc:spChg>
        <pc:spChg chg="mod">
          <ac:chgData name="UCHIDA Muneaki" userId="654b8dfa-0bf2-4beb-8bc9-c8d795e32a72" providerId="ADAL" clId="{40BA9CEC-C224-439E-8F4B-74980B0CB1AF}" dt="2024-02-13T08:39:12.002" v="16824" actId="1076"/>
          <ac:spMkLst>
            <pc:docMk/>
            <pc:sldMk cId="164487162" sldId="308"/>
            <ac:spMk id="242" creationId="{964EABA7-08BA-5EDB-72FF-8499004A4DCA}"/>
          </ac:spMkLst>
        </pc:spChg>
        <pc:spChg chg="add mod ord">
          <ac:chgData name="UCHIDA Muneaki" userId="654b8dfa-0bf2-4beb-8bc9-c8d795e32a72" providerId="ADAL" clId="{40BA9CEC-C224-439E-8F4B-74980B0CB1AF}" dt="2024-02-13T08:41:41.945" v="16845" actId="14100"/>
          <ac:spMkLst>
            <pc:docMk/>
            <pc:sldMk cId="164487162" sldId="308"/>
            <ac:spMk id="244" creationId="{DAA7D819-5024-46A5-FC31-E01EB075A6B3}"/>
          </ac:spMkLst>
        </pc:spChg>
        <pc:spChg chg="add mod ord">
          <ac:chgData name="UCHIDA Muneaki" userId="654b8dfa-0bf2-4beb-8bc9-c8d795e32a72" providerId="ADAL" clId="{40BA9CEC-C224-439E-8F4B-74980B0CB1AF}" dt="2024-02-13T08:41:41.945" v="16845" actId="14100"/>
          <ac:spMkLst>
            <pc:docMk/>
            <pc:sldMk cId="164487162" sldId="308"/>
            <ac:spMk id="245" creationId="{06D68F85-DC36-C216-BED8-74D25D0A6616}"/>
          </ac:spMkLst>
        </pc:spChg>
        <pc:spChg chg="add mod ord">
          <ac:chgData name="UCHIDA Muneaki" userId="654b8dfa-0bf2-4beb-8bc9-c8d795e32a72" providerId="ADAL" clId="{40BA9CEC-C224-439E-8F4B-74980B0CB1AF}" dt="2024-02-13T08:41:41.945" v="16845" actId="14100"/>
          <ac:spMkLst>
            <pc:docMk/>
            <pc:sldMk cId="164487162" sldId="308"/>
            <ac:spMk id="246" creationId="{F3704081-70F7-DEC5-DC37-A0C55B381C39}"/>
          </ac:spMkLst>
        </pc:spChg>
        <pc:spChg chg="add mod ord">
          <ac:chgData name="UCHIDA Muneaki" userId="654b8dfa-0bf2-4beb-8bc9-c8d795e32a72" providerId="ADAL" clId="{40BA9CEC-C224-439E-8F4B-74980B0CB1AF}" dt="2024-02-13T08:41:41.945" v="16845" actId="14100"/>
          <ac:spMkLst>
            <pc:docMk/>
            <pc:sldMk cId="164487162" sldId="308"/>
            <ac:spMk id="247" creationId="{5953161A-6D0F-592B-E7DB-F983BC404A8E}"/>
          </ac:spMkLst>
        </pc:spChg>
        <pc:spChg chg="add mod ord">
          <ac:chgData name="UCHIDA Muneaki" userId="654b8dfa-0bf2-4beb-8bc9-c8d795e32a72" providerId="ADAL" clId="{40BA9CEC-C224-439E-8F4B-74980B0CB1AF}" dt="2024-02-13T08:41:41.945" v="16845" actId="14100"/>
          <ac:spMkLst>
            <pc:docMk/>
            <pc:sldMk cId="164487162" sldId="308"/>
            <ac:spMk id="248" creationId="{2F69AEA5-2536-6279-73BF-AC553B42BB31}"/>
          </ac:spMkLst>
        </pc:spChg>
        <pc:spChg chg="add mod ord">
          <ac:chgData name="UCHIDA Muneaki" userId="654b8dfa-0bf2-4beb-8bc9-c8d795e32a72" providerId="ADAL" clId="{40BA9CEC-C224-439E-8F4B-74980B0CB1AF}" dt="2024-02-13T08:41:41.945" v="16845" actId="14100"/>
          <ac:spMkLst>
            <pc:docMk/>
            <pc:sldMk cId="164487162" sldId="308"/>
            <ac:spMk id="249" creationId="{0D1D54D1-E1D0-7302-1738-F6E47E576B2F}"/>
          </ac:spMkLst>
        </pc:spChg>
        <pc:spChg chg="add mod ord">
          <ac:chgData name="UCHIDA Muneaki" userId="654b8dfa-0bf2-4beb-8bc9-c8d795e32a72" providerId="ADAL" clId="{40BA9CEC-C224-439E-8F4B-74980B0CB1AF}" dt="2024-02-13T08:41:41.945" v="16845" actId="14100"/>
          <ac:spMkLst>
            <pc:docMk/>
            <pc:sldMk cId="164487162" sldId="308"/>
            <ac:spMk id="250" creationId="{71A26FEA-9D4B-CB59-5695-CECF097B7735}"/>
          </ac:spMkLst>
        </pc:spChg>
        <pc:spChg chg="add mod ord">
          <ac:chgData name="UCHIDA Muneaki" userId="654b8dfa-0bf2-4beb-8bc9-c8d795e32a72" providerId="ADAL" clId="{40BA9CEC-C224-439E-8F4B-74980B0CB1AF}" dt="2024-02-13T08:41:41.945" v="16845" actId="14100"/>
          <ac:spMkLst>
            <pc:docMk/>
            <pc:sldMk cId="164487162" sldId="308"/>
            <ac:spMk id="251" creationId="{FA122C92-C669-9092-09D2-5338DA528AD7}"/>
          </ac:spMkLst>
        </pc:spChg>
        <pc:spChg chg="add mod ord">
          <ac:chgData name="UCHIDA Muneaki" userId="654b8dfa-0bf2-4beb-8bc9-c8d795e32a72" providerId="ADAL" clId="{40BA9CEC-C224-439E-8F4B-74980B0CB1AF}" dt="2024-02-13T08:41:41.945" v="16845" actId="14100"/>
          <ac:spMkLst>
            <pc:docMk/>
            <pc:sldMk cId="164487162" sldId="308"/>
            <ac:spMk id="252" creationId="{491FF9AE-19F9-B8EB-EC45-1A2B5DD82798}"/>
          </ac:spMkLst>
        </pc:spChg>
        <pc:spChg chg="add mod ord">
          <ac:chgData name="UCHIDA Muneaki" userId="654b8dfa-0bf2-4beb-8bc9-c8d795e32a72" providerId="ADAL" clId="{40BA9CEC-C224-439E-8F4B-74980B0CB1AF}" dt="2024-02-13T08:41:41.945" v="16845" actId="14100"/>
          <ac:spMkLst>
            <pc:docMk/>
            <pc:sldMk cId="164487162" sldId="308"/>
            <ac:spMk id="254" creationId="{4C321E35-C4D9-74B3-2FED-BF58DE146F6B}"/>
          </ac:spMkLst>
        </pc:spChg>
        <pc:spChg chg="mod topLvl">
          <ac:chgData name="UCHIDA Muneaki" userId="654b8dfa-0bf2-4beb-8bc9-c8d795e32a72" providerId="ADAL" clId="{40BA9CEC-C224-439E-8F4B-74980B0CB1AF}" dt="2024-02-13T08:41:41.945" v="16845" actId="14100"/>
          <ac:spMkLst>
            <pc:docMk/>
            <pc:sldMk cId="164487162" sldId="308"/>
            <ac:spMk id="356" creationId="{03CDDC39-0F5C-FF37-6A9C-0E35CDDDE41C}"/>
          </ac:spMkLst>
        </pc:spChg>
        <pc:spChg chg="mod topLvl">
          <ac:chgData name="UCHIDA Muneaki" userId="654b8dfa-0bf2-4beb-8bc9-c8d795e32a72" providerId="ADAL" clId="{40BA9CEC-C224-439E-8F4B-74980B0CB1AF}" dt="2024-02-13T08:41:41.945" v="16845" actId="14100"/>
          <ac:spMkLst>
            <pc:docMk/>
            <pc:sldMk cId="164487162" sldId="308"/>
            <ac:spMk id="357" creationId="{15EC453A-EDD1-7101-95BE-9786F4E14EA4}"/>
          </ac:spMkLst>
        </pc:spChg>
        <pc:grpChg chg="del mod topLvl">
          <ac:chgData name="UCHIDA Muneaki" userId="654b8dfa-0bf2-4beb-8bc9-c8d795e32a72" providerId="ADAL" clId="{40BA9CEC-C224-439E-8F4B-74980B0CB1AF}" dt="2024-02-13T06:58:41.282" v="16567" actId="165"/>
          <ac:grpSpMkLst>
            <pc:docMk/>
            <pc:sldMk cId="164487162" sldId="308"/>
            <ac:grpSpMk id="2" creationId="{E7B597AD-F1D7-176F-264F-4698359E4036}"/>
          </ac:grpSpMkLst>
        </pc:grpChg>
        <pc:grpChg chg="del mod topLvl">
          <ac:chgData name="UCHIDA Muneaki" userId="654b8dfa-0bf2-4beb-8bc9-c8d795e32a72" providerId="ADAL" clId="{40BA9CEC-C224-439E-8F4B-74980B0CB1AF}" dt="2024-02-13T06:59:15.894" v="16568" actId="165"/>
          <ac:grpSpMkLst>
            <pc:docMk/>
            <pc:sldMk cId="164487162" sldId="308"/>
            <ac:grpSpMk id="3" creationId="{3BCF7B70-3F2A-2939-E2AC-A946790E1830}"/>
          </ac:grpSpMkLst>
        </pc:grpChg>
        <pc:grpChg chg="del mod topLvl">
          <ac:chgData name="UCHIDA Muneaki" userId="654b8dfa-0bf2-4beb-8bc9-c8d795e32a72" providerId="ADAL" clId="{40BA9CEC-C224-439E-8F4B-74980B0CB1AF}" dt="2024-02-13T06:59:15.894" v="16568" actId="165"/>
          <ac:grpSpMkLst>
            <pc:docMk/>
            <pc:sldMk cId="164487162" sldId="308"/>
            <ac:grpSpMk id="4" creationId="{11280EA2-CDB4-D350-E35B-B3314396B2AE}"/>
          </ac:grpSpMkLst>
        </pc:grpChg>
        <pc:grpChg chg="del mod topLvl">
          <ac:chgData name="UCHIDA Muneaki" userId="654b8dfa-0bf2-4beb-8bc9-c8d795e32a72" providerId="ADAL" clId="{40BA9CEC-C224-439E-8F4B-74980B0CB1AF}" dt="2024-02-13T06:59:37.783" v="16569" actId="165"/>
          <ac:grpSpMkLst>
            <pc:docMk/>
            <pc:sldMk cId="164487162" sldId="308"/>
            <ac:grpSpMk id="5" creationId="{0C96DF3D-C386-501A-53FE-7634EB036D63}"/>
          </ac:grpSpMkLst>
        </pc:grpChg>
        <pc:grpChg chg="del mod topLvl">
          <ac:chgData name="UCHIDA Muneaki" userId="654b8dfa-0bf2-4beb-8bc9-c8d795e32a72" providerId="ADAL" clId="{40BA9CEC-C224-439E-8F4B-74980B0CB1AF}" dt="2024-02-13T06:59:37.783" v="16569" actId="165"/>
          <ac:grpSpMkLst>
            <pc:docMk/>
            <pc:sldMk cId="164487162" sldId="308"/>
            <ac:grpSpMk id="6" creationId="{3F9A76A7-515E-39C1-8C91-F7D1146FFCD0}"/>
          </ac:grpSpMkLst>
        </pc:grpChg>
        <pc:grpChg chg="del mod topLvl">
          <ac:chgData name="UCHIDA Muneaki" userId="654b8dfa-0bf2-4beb-8bc9-c8d795e32a72" providerId="ADAL" clId="{40BA9CEC-C224-439E-8F4B-74980B0CB1AF}" dt="2024-02-13T06:59:37.783" v="16569" actId="165"/>
          <ac:grpSpMkLst>
            <pc:docMk/>
            <pc:sldMk cId="164487162" sldId="308"/>
            <ac:grpSpMk id="7" creationId="{185456C6-330D-9048-7CE5-0B39D180851A}"/>
          </ac:grpSpMkLst>
        </pc:grpChg>
        <pc:grpChg chg="del mod topLvl">
          <ac:chgData name="UCHIDA Muneaki" userId="654b8dfa-0bf2-4beb-8bc9-c8d795e32a72" providerId="ADAL" clId="{40BA9CEC-C224-439E-8F4B-74980B0CB1AF}" dt="2024-02-13T06:59:37.783" v="16569" actId="165"/>
          <ac:grpSpMkLst>
            <pc:docMk/>
            <pc:sldMk cId="164487162" sldId="308"/>
            <ac:grpSpMk id="8" creationId="{211D850B-495C-8935-61D9-6A9AF5BF08BC}"/>
          </ac:grpSpMkLst>
        </pc:grpChg>
        <pc:grpChg chg="mod topLvl">
          <ac:chgData name="UCHIDA Muneaki" userId="654b8dfa-0bf2-4beb-8bc9-c8d795e32a72" providerId="ADAL" clId="{40BA9CEC-C224-439E-8F4B-74980B0CB1AF}" dt="2024-02-13T08:41:41.945" v="16845" actId="14100"/>
          <ac:grpSpMkLst>
            <pc:docMk/>
            <pc:sldMk cId="164487162" sldId="308"/>
            <ac:grpSpMk id="29" creationId="{819F7CDD-7FB9-C99B-0FAF-15FD38686E79}"/>
          </ac:grpSpMkLst>
        </pc:grpChg>
        <pc:grpChg chg="mod topLvl">
          <ac:chgData name="UCHIDA Muneaki" userId="654b8dfa-0bf2-4beb-8bc9-c8d795e32a72" providerId="ADAL" clId="{40BA9CEC-C224-439E-8F4B-74980B0CB1AF}" dt="2024-02-13T08:41:41.945" v="16845" actId="14100"/>
          <ac:grpSpMkLst>
            <pc:docMk/>
            <pc:sldMk cId="164487162" sldId="308"/>
            <ac:grpSpMk id="30" creationId="{032FF921-CD28-6EB8-BB46-8E9CA2F3A2BE}"/>
          </ac:grpSpMkLst>
        </pc:grpChg>
        <pc:grpChg chg="mod topLvl">
          <ac:chgData name="UCHIDA Muneaki" userId="654b8dfa-0bf2-4beb-8bc9-c8d795e32a72" providerId="ADAL" clId="{40BA9CEC-C224-439E-8F4B-74980B0CB1AF}" dt="2024-02-13T08:41:41.945" v="16845" actId="14100"/>
          <ac:grpSpMkLst>
            <pc:docMk/>
            <pc:sldMk cId="164487162" sldId="308"/>
            <ac:grpSpMk id="31" creationId="{10272F05-0C91-1D86-1B7A-06A519D1C34F}"/>
          </ac:grpSpMkLst>
        </pc:grpChg>
        <pc:grpChg chg="mod topLvl">
          <ac:chgData name="UCHIDA Muneaki" userId="654b8dfa-0bf2-4beb-8bc9-c8d795e32a72" providerId="ADAL" clId="{40BA9CEC-C224-439E-8F4B-74980B0CB1AF}" dt="2024-02-13T08:41:41.945" v="16845" actId="14100"/>
          <ac:grpSpMkLst>
            <pc:docMk/>
            <pc:sldMk cId="164487162" sldId="308"/>
            <ac:grpSpMk id="32" creationId="{AB7D77CA-C953-B118-CF8B-D83CF459C4CD}"/>
          </ac:grpSpMkLst>
        </pc:grpChg>
        <pc:grpChg chg="mod">
          <ac:chgData name="UCHIDA Muneaki" userId="654b8dfa-0bf2-4beb-8bc9-c8d795e32a72" providerId="ADAL" clId="{40BA9CEC-C224-439E-8F4B-74980B0CB1AF}" dt="2024-02-13T07:31:20.220" v="16626" actId="165"/>
          <ac:grpSpMkLst>
            <pc:docMk/>
            <pc:sldMk cId="164487162" sldId="308"/>
            <ac:grpSpMk id="54" creationId="{72418530-29E5-FAE6-481C-856320924DBE}"/>
          </ac:grpSpMkLst>
        </pc:grpChg>
        <pc:grpChg chg="add mod">
          <ac:chgData name="UCHIDA Muneaki" userId="654b8dfa-0bf2-4beb-8bc9-c8d795e32a72" providerId="ADAL" clId="{40BA9CEC-C224-439E-8F4B-74980B0CB1AF}" dt="2024-02-13T06:58:36.832" v="16566" actId="338"/>
          <ac:grpSpMkLst>
            <pc:docMk/>
            <pc:sldMk cId="164487162" sldId="308"/>
            <ac:grpSpMk id="197" creationId="{BDA73B8D-2537-6858-CF95-3E8F912B09E1}"/>
          </ac:grpSpMkLst>
        </pc:grpChg>
        <pc:grpChg chg="del mod topLvl">
          <ac:chgData name="UCHIDA Muneaki" userId="654b8dfa-0bf2-4beb-8bc9-c8d795e32a72" providerId="ADAL" clId="{40BA9CEC-C224-439E-8F4B-74980B0CB1AF}" dt="2024-02-13T08:39:03.724" v="16822" actId="478"/>
          <ac:grpSpMkLst>
            <pc:docMk/>
            <pc:sldMk cId="164487162" sldId="308"/>
            <ac:grpSpMk id="223" creationId="{5DDCF584-392B-B01E-51C7-61F2682ABF35}"/>
          </ac:grpSpMkLst>
        </pc:grpChg>
        <pc:grpChg chg="del mod topLvl">
          <ac:chgData name="UCHIDA Muneaki" userId="654b8dfa-0bf2-4beb-8bc9-c8d795e32a72" providerId="ADAL" clId="{40BA9CEC-C224-439E-8F4B-74980B0CB1AF}" dt="2024-02-13T08:39:24.699" v="16827" actId="165"/>
          <ac:grpSpMkLst>
            <pc:docMk/>
            <pc:sldMk cId="164487162" sldId="308"/>
            <ac:grpSpMk id="225" creationId="{D8FBD3AE-597F-65EE-E0F9-2FC15FEB7A1D}"/>
          </ac:grpSpMkLst>
        </pc:grpChg>
        <pc:grpChg chg="del mod topLvl">
          <ac:chgData name="UCHIDA Muneaki" userId="654b8dfa-0bf2-4beb-8bc9-c8d795e32a72" providerId="ADAL" clId="{40BA9CEC-C224-439E-8F4B-74980B0CB1AF}" dt="2024-02-13T07:31:20.220" v="16626" actId="165"/>
          <ac:grpSpMkLst>
            <pc:docMk/>
            <pc:sldMk cId="164487162" sldId="308"/>
            <ac:grpSpMk id="226" creationId="{E51B5555-468B-90FB-5D14-BFDD12EBB885}"/>
          </ac:grpSpMkLst>
        </pc:grpChg>
        <pc:grpChg chg="add del mod">
          <ac:chgData name="UCHIDA Muneaki" userId="654b8dfa-0bf2-4beb-8bc9-c8d795e32a72" providerId="ADAL" clId="{40BA9CEC-C224-439E-8F4B-74980B0CB1AF}" dt="2024-02-13T08:39:48.014" v="16833" actId="165"/>
          <ac:grpSpMkLst>
            <pc:docMk/>
            <pc:sldMk cId="164487162" sldId="308"/>
            <ac:grpSpMk id="253" creationId="{4E93CC05-99F5-46E0-4C89-FE464491B59A}"/>
          </ac:grpSpMkLst>
        </pc:grpChg>
        <pc:grpChg chg="del mod">
          <ac:chgData name="UCHIDA Muneaki" userId="654b8dfa-0bf2-4beb-8bc9-c8d795e32a72" providerId="ADAL" clId="{40BA9CEC-C224-439E-8F4B-74980B0CB1AF}" dt="2024-02-13T06:57:07.047" v="16554" actId="165"/>
          <ac:grpSpMkLst>
            <pc:docMk/>
            <pc:sldMk cId="164487162" sldId="308"/>
            <ac:grpSpMk id="360" creationId="{92CF307B-81D2-0BEB-BC80-5A69B9D23702}"/>
          </ac:grpSpMkLst>
        </pc:grpChg>
        <pc:grpChg chg="del mod">
          <ac:chgData name="UCHIDA Muneaki" userId="654b8dfa-0bf2-4beb-8bc9-c8d795e32a72" providerId="ADAL" clId="{40BA9CEC-C224-439E-8F4B-74980B0CB1AF}" dt="2024-02-13T07:30:52.358" v="16623" actId="165"/>
          <ac:grpSpMkLst>
            <pc:docMk/>
            <pc:sldMk cId="164487162" sldId="308"/>
            <ac:grpSpMk id="361" creationId="{4448997A-DA22-FFBE-395D-99C7B6078DD5}"/>
          </ac:grpSpMkLst>
        </pc:grpChg>
      </pc:sldChg>
      <pc:sldChg chg="delSp modSp add del mod ord modNotes modNotesTx">
        <pc:chgData name="UCHIDA Muneaki" userId="654b8dfa-0bf2-4beb-8bc9-c8d795e32a72" providerId="ADAL" clId="{40BA9CEC-C224-439E-8F4B-74980B0CB1AF}" dt="2024-02-13T06:48:11.478" v="16050" actId="47"/>
        <pc:sldMkLst>
          <pc:docMk/>
          <pc:sldMk cId="339117427" sldId="308"/>
        </pc:sldMkLst>
        <pc:spChg chg="del">
          <ac:chgData name="UCHIDA Muneaki" userId="654b8dfa-0bf2-4beb-8bc9-c8d795e32a72" providerId="ADAL" clId="{40BA9CEC-C224-439E-8F4B-74980B0CB1AF}" dt="2024-02-13T03:41:55.201" v="16044" actId="478"/>
          <ac:spMkLst>
            <pc:docMk/>
            <pc:sldMk cId="339117427" sldId="308"/>
            <ac:spMk id="2" creationId="{0411370B-9141-61D5-B3D1-200FA2ED2D6D}"/>
          </ac:spMkLst>
        </pc:spChg>
        <pc:spChg chg="mod">
          <ac:chgData name="UCHIDA Muneaki" userId="654b8dfa-0bf2-4beb-8bc9-c8d795e32a72" providerId="ADAL" clId="{40BA9CEC-C224-439E-8F4B-74980B0CB1AF}" dt="2024-02-13T02:55:16.679" v="16025" actId="408"/>
          <ac:spMkLst>
            <pc:docMk/>
            <pc:sldMk cId="339117427" sldId="308"/>
            <ac:spMk id="88" creationId="{CDF1D1A2-2B6F-F814-95D2-1AEE17C52270}"/>
          </ac:spMkLst>
        </pc:spChg>
        <pc:spChg chg="del mod">
          <ac:chgData name="UCHIDA Muneaki" userId="654b8dfa-0bf2-4beb-8bc9-c8d795e32a72" providerId="ADAL" clId="{40BA9CEC-C224-439E-8F4B-74980B0CB1AF}" dt="2024-02-13T02:54:51.053" v="15950" actId="478"/>
          <ac:spMkLst>
            <pc:docMk/>
            <pc:sldMk cId="339117427" sldId="308"/>
            <ac:spMk id="89" creationId="{E126496F-DCC5-EE1F-8F83-8D701DCA475E}"/>
          </ac:spMkLst>
        </pc:spChg>
      </pc:sldChg>
      <pc:sldChg chg="new del">
        <pc:chgData name="UCHIDA Muneaki" userId="654b8dfa-0bf2-4beb-8bc9-c8d795e32a72" providerId="ADAL" clId="{40BA9CEC-C224-439E-8F4B-74980B0CB1AF}" dt="2024-02-13T06:49:48.217" v="16095" actId="47"/>
        <pc:sldMkLst>
          <pc:docMk/>
          <pc:sldMk cId="1367381653" sldId="308"/>
        </pc:sldMkLst>
      </pc:sldChg>
      <pc:sldChg chg="new del">
        <pc:chgData name="UCHIDA Muneaki" userId="654b8dfa-0bf2-4beb-8bc9-c8d795e32a72" providerId="ADAL" clId="{40BA9CEC-C224-439E-8F4B-74980B0CB1AF}" dt="2024-02-13T06:49:01.863" v="16052" actId="47"/>
        <pc:sldMkLst>
          <pc:docMk/>
          <pc:sldMk cId="3091991917" sldId="308"/>
        </pc:sldMkLst>
      </pc:sldChg>
      <pc:sldChg chg="new del">
        <pc:chgData name="UCHIDA Muneaki" userId="654b8dfa-0bf2-4beb-8bc9-c8d795e32a72" providerId="ADAL" clId="{40BA9CEC-C224-439E-8F4B-74980B0CB1AF}" dt="2024-02-13T03:43:38.110" v="16049" actId="680"/>
        <pc:sldMkLst>
          <pc:docMk/>
          <pc:sldMk cId="1122996661" sldId="309"/>
        </pc:sldMkLst>
      </pc:sldChg>
      <pc:sldChg chg="new del">
        <pc:chgData name="UCHIDA Muneaki" userId="654b8dfa-0bf2-4beb-8bc9-c8d795e32a72" providerId="ADAL" clId="{40BA9CEC-C224-439E-8F4B-74980B0CB1AF}" dt="2024-02-13T03:43:37.803" v="16048" actId="680"/>
        <pc:sldMkLst>
          <pc:docMk/>
          <pc:sldMk cId="1542039819" sldId="310"/>
        </pc:sldMkLst>
      </pc:sldChg>
    </pc:docChg>
  </pc:docChgLst>
  <pc:docChgLst>
    <pc:chgData name="UCHIDA Muneaki" userId="654b8dfa-0bf2-4beb-8bc9-c8d795e32a72" providerId="ADAL" clId="{93E09F50-FF7F-4367-934B-874BEEA10DDC}"/>
    <pc:docChg chg="undo redo custSel addSld delSld modSld sldOrd">
      <pc:chgData name="UCHIDA Muneaki" userId="654b8dfa-0bf2-4beb-8bc9-c8d795e32a72" providerId="ADAL" clId="{93E09F50-FF7F-4367-934B-874BEEA10DDC}" dt="2024-02-12T18:50:48.500" v="18838" actId="20577"/>
      <pc:docMkLst>
        <pc:docMk/>
      </pc:docMkLst>
      <pc:sldChg chg="modNotesTx">
        <pc:chgData name="UCHIDA Muneaki" userId="654b8dfa-0bf2-4beb-8bc9-c8d795e32a72" providerId="ADAL" clId="{93E09F50-FF7F-4367-934B-874BEEA10DDC}" dt="2024-02-12T18:14:04.949" v="16545" actId="20577"/>
        <pc:sldMkLst>
          <pc:docMk/>
          <pc:sldMk cId="0" sldId="256"/>
        </pc:sldMkLst>
      </pc:sldChg>
      <pc:sldChg chg="modSp mod">
        <pc:chgData name="UCHIDA Muneaki" userId="654b8dfa-0bf2-4beb-8bc9-c8d795e32a72" providerId="ADAL" clId="{93E09F50-FF7F-4367-934B-874BEEA10DDC}" dt="2024-02-12T16:28:40.673" v="8928"/>
        <pc:sldMkLst>
          <pc:docMk/>
          <pc:sldMk cId="0" sldId="257"/>
        </pc:sldMkLst>
        <pc:spChg chg="mod">
          <ac:chgData name="UCHIDA Muneaki" userId="654b8dfa-0bf2-4beb-8bc9-c8d795e32a72" providerId="ADAL" clId="{93E09F50-FF7F-4367-934B-874BEEA10DDC}" dt="2024-02-12T16:28:40.673" v="8928"/>
          <ac:spMkLst>
            <pc:docMk/>
            <pc:sldMk cId="0" sldId="257"/>
            <ac:spMk id="90" creationId="{00000000-0000-0000-0000-000000000000}"/>
          </ac:spMkLst>
        </pc:spChg>
        <pc:spChg chg="mod">
          <ac:chgData name="UCHIDA Muneaki" userId="654b8dfa-0bf2-4beb-8bc9-c8d795e32a72" providerId="ADAL" clId="{93E09F50-FF7F-4367-934B-874BEEA10DDC}" dt="2024-02-12T14:09:26.455" v="3323" actId="20577"/>
          <ac:spMkLst>
            <pc:docMk/>
            <pc:sldMk cId="0" sldId="257"/>
            <ac:spMk id="91" creationId="{00000000-0000-0000-0000-000000000000}"/>
          </ac:spMkLst>
        </pc:spChg>
      </pc:sldChg>
      <pc:sldChg chg="delSp modSp mod delAnim modAnim modNotesTx">
        <pc:chgData name="UCHIDA Muneaki" userId="654b8dfa-0bf2-4beb-8bc9-c8d795e32a72" providerId="ADAL" clId="{93E09F50-FF7F-4367-934B-874BEEA10DDC}" dt="2024-02-12T15:16:54.088" v="5570"/>
        <pc:sldMkLst>
          <pc:docMk/>
          <pc:sldMk cId="0" sldId="258"/>
        </pc:sldMkLst>
        <pc:spChg chg="mod">
          <ac:chgData name="UCHIDA Muneaki" userId="654b8dfa-0bf2-4beb-8bc9-c8d795e32a72" providerId="ADAL" clId="{93E09F50-FF7F-4367-934B-874BEEA10DDC}" dt="2024-02-12T13:57:42.564" v="2585" actId="1076"/>
          <ac:spMkLst>
            <pc:docMk/>
            <pc:sldMk cId="0" sldId="258"/>
            <ac:spMk id="242" creationId="{00000000-0000-0000-0000-000000000000}"/>
          </ac:spMkLst>
        </pc:spChg>
        <pc:spChg chg="mod">
          <ac:chgData name="UCHIDA Muneaki" userId="654b8dfa-0bf2-4beb-8bc9-c8d795e32a72" providerId="ADAL" clId="{93E09F50-FF7F-4367-934B-874BEEA10DDC}" dt="2024-02-12T15:12:44.521" v="5532" actId="207"/>
          <ac:spMkLst>
            <pc:docMk/>
            <pc:sldMk cId="0" sldId="258"/>
            <ac:spMk id="243" creationId="{00000000-0000-0000-0000-000000000000}"/>
          </ac:spMkLst>
        </pc:spChg>
        <pc:grpChg chg="del">
          <ac:chgData name="UCHIDA Muneaki" userId="654b8dfa-0bf2-4beb-8bc9-c8d795e32a72" providerId="ADAL" clId="{93E09F50-FF7F-4367-934B-874BEEA10DDC}" dt="2024-02-12T15:11:37.906" v="5521" actId="478"/>
          <ac:grpSpMkLst>
            <pc:docMk/>
            <pc:sldMk cId="0" sldId="258"/>
            <ac:grpSpMk id="362" creationId="{645F5500-56F2-F918-2929-A62857C31A33}"/>
          </ac:grpSpMkLst>
        </pc:grpChg>
      </pc:sldChg>
      <pc:sldChg chg="addSp delSp modSp mod addAnim delAnim modAnim modNotesTx">
        <pc:chgData name="UCHIDA Muneaki" userId="654b8dfa-0bf2-4beb-8bc9-c8d795e32a72" providerId="ADAL" clId="{93E09F50-FF7F-4367-934B-874BEEA10DDC}" dt="2024-02-12T18:38:46.790" v="17992" actId="20577"/>
        <pc:sldMkLst>
          <pc:docMk/>
          <pc:sldMk cId="0" sldId="259"/>
        </pc:sldMkLst>
        <pc:spChg chg="mod">
          <ac:chgData name="UCHIDA Muneaki" userId="654b8dfa-0bf2-4beb-8bc9-c8d795e32a72" providerId="ADAL" clId="{93E09F50-FF7F-4367-934B-874BEEA10DDC}" dt="2024-02-12T14:16:58.072" v="3612"/>
          <ac:spMkLst>
            <pc:docMk/>
            <pc:sldMk cId="0" sldId="259"/>
            <ac:spMk id="4" creationId="{E45AF5E3-C102-8C96-C42C-0D343D4E4992}"/>
          </ac:spMkLst>
        </pc:spChg>
        <pc:spChg chg="mod">
          <ac:chgData name="UCHIDA Muneaki" userId="654b8dfa-0bf2-4beb-8bc9-c8d795e32a72" providerId="ADAL" clId="{93E09F50-FF7F-4367-934B-874BEEA10DDC}" dt="2024-02-12T14:16:58.072" v="3612"/>
          <ac:spMkLst>
            <pc:docMk/>
            <pc:sldMk cId="0" sldId="259"/>
            <ac:spMk id="6" creationId="{EC4EF50E-BA2B-6F59-180D-92CCA6E6797C}"/>
          </ac:spMkLst>
        </pc:spChg>
        <pc:spChg chg="mod">
          <ac:chgData name="UCHIDA Muneaki" userId="654b8dfa-0bf2-4beb-8bc9-c8d795e32a72" providerId="ADAL" clId="{93E09F50-FF7F-4367-934B-874BEEA10DDC}" dt="2024-02-12T14:16:58.072" v="3612"/>
          <ac:spMkLst>
            <pc:docMk/>
            <pc:sldMk cId="0" sldId="259"/>
            <ac:spMk id="8" creationId="{4F93D1D1-3379-CCDD-CD5C-7FD7923B8A97}"/>
          </ac:spMkLst>
        </pc:spChg>
        <pc:spChg chg="mod">
          <ac:chgData name="UCHIDA Muneaki" userId="654b8dfa-0bf2-4beb-8bc9-c8d795e32a72" providerId="ADAL" clId="{93E09F50-FF7F-4367-934B-874BEEA10DDC}" dt="2024-02-12T14:16:58.072" v="3612"/>
          <ac:spMkLst>
            <pc:docMk/>
            <pc:sldMk cId="0" sldId="259"/>
            <ac:spMk id="9" creationId="{7A1BECDD-53B7-6417-2D22-C1904299A686}"/>
          </ac:spMkLst>
        </pc:spChg>
        <pc:spChg chg="mod">
          <ac:chgData name="UCHIDA Muneaki" userId="654b8dfa-0bf2-4beb-8bc9-c8d795e32a72" providerId="ADAL" clId="{93E09F50-FF7F-4367-934B-874BEEA10DDC}" dt="2024-02-12T14:16:58.072" v="3612"/>
          <ac:spMkLst>
            <pc:docMk/>
            <pc:sldMk cId="0" sldId="259"/>
            <ac:spMk id="16" creationId="{60D6DE5F-F67A-75C1-1B89-57FEB490AD5F}"/>
          </ac:spMkLst>
        </pc:spChg>
        <pc:spChg chg="mod">
          <ac:chgData name="UCHIDA Muneaki" userId="654b8dfa-0bf2-4beb-8bc9-c8d795e32a72" providerId="ADAL" clId="{93E09F50-FF7F-4367-934B-874BEEA10DDC}" dt="2024-02-12T14:25:29.634" v="3721" actId="165"/>
          <ac:spMkLst>
            <pc:docMk/>
            <pc:sldMk cId="0" sldId="259"/>
            <ac:spMk id="26" creationId="{F7FF2383-733C-09CF-8C72-551E1BC8AE11}"/>
          </ac:spMkLst>
        </pc:spChg>
        <pc:spChg chg="mod">
          <ac:chgData name="UCHIDA Muneaki" userId="654b8dfa-0bf2-4beb-8bc9-c8d795e32a72" providerId="ADAL" clId="{93E09F50-FF7F-4367-934B-874BEEA10DDC}" dt="2024-02-12T14:25:29.634" v="3721" actId="165"/>
          <ac:spMkLst>
            <pc:docMk/>
            <pc:sldMk cId="0" sldId="259"/>
            <ac:spMk id="27" creationId="{88F277D2-6C06-C260-7E18-D29255F654B0}"/>
          </ac:spMkLst>
        </pc:spChg>
        <pc:spChg chg="mod">
          <ac:chgData name="UCHIDA Muneaki" userId="654b8dfa-0bf2-4beb-8bc9-c8d795e32a72" providerId="ADAL" clId="{93E09F50-FF7F-4367-934B-874BEEA10DDC}" dt="2024-02-12T14:25:29.634" v="3721" actId="165"/>
          <ac:spMkLst>
            <pc:docMk/>
            <pc:sldMk cId="0" sldId="259"/>
            <ac:spMk id="28" creationId="{C6B437AE-0765-368B-B7BC-F92C35F1D149}"/>
          </ac:spMkLst>
        </pc:spChg>
        <pc:spChg chg="mod">
          <ac:chgData name="UCHIDA Muneaki" userId="654b8dfa-0bf2-4beb-8bc9-c8d795e32a72" providerId="ADAL" clId="{93E09F50-FF7F-4367-934B-874BEEA10DDC}" dt="2024-02-12T14:25:29.634" v="3721" actId="165"/>
          <ac:spMkLst>
            <pc:docMk/>
            <pc:sldMk cId="0" sldId="259"/>
            <ac:spMk id="29" creationId="{0D15AD23-AAEC-ED17-47FE-5940B7339C4C}"/>
          </ac:spMkLst>
        </pc:spChg>
        <pc:spChg chg="mod">
          <ac:chgData name="UCHIDA Muneaki" userId="654b8dfa-0bf2-4beb-8bc9-c8d795e32a72" providerId="ADAL" clId="{93E09F50-FF7F-4367-934B-874BEEA10DDC}" dt="2024-02-12T14:25:29.634" v="3721" actId="165"/>
          <ac:spMkLst>
            <pc:docMk/>
            <pc:sldMk cId="0" sldId="259"/>
            <ac:spMk id="30" creationId="{0EE8D55A-F519-C384-9AEF-646979898DC3}"/>
          </ac:spMkLst>
        </pc:spChg>
        <pc:spChg chg="mod">
          <ac:chgData name="UCHIDA Muneaki" userId="654b8dfa-0bf2-4beb-8bc9-c8d795e32a72" providerId="ADAL" clId="{93E09F50-FF7F-4367-934B-874BEEA10DDC}" dt="2024-02-12T14:25:29.634" v="3721" actId="165"/>
          <ac:spMkLst>
            <pc:docMk/>
            <pc:sldMk cId="0" sldId="259"/>
            <ac:spMk id="31" creationId="{50FEC6C1-B784-E647-6E4C-779E0ABA2D0F}"/>
          </ac:spMkLst>
        </pc:spChg>
        <pc:spChg chg="mod topLvl">
          <ac:chgData name="UCHIDA Muneaki" userId="654b8dfa-0bf2-4beb-8bc9-c8d795e32a72" providerId="ADAL" clId="{93E09F50-FF7F-4367-934B-874BEEA10DDC}" dt="2024-02-12T14:25:38.489" v="3724" actId="164"/>
          <ac:spMkLst>
            <pc:docMk/>
            <pc:sldMk cId="0" sldId="259"/>
            <ac:spMk id="37" creationId="{C8169A3A-A398-6744-DEE9-3638D3666DA4}"/>
          </ac:spMkLst>
        </pc:spChg>
        <pc:spChg chg="mod topLvl">
          <ac:chgData name="UCHIDA Muneaki" userId="654b8dfa-0bf2-4beb-8bc9-c8d795e32a72" providerId="ADAL" clId="{93E09F50-FF7F-4367-934B-874BEEA10DDC}" dt="2024-02-12T14:25:38.489" v="3724" actId="164"/>
          <ac:spMkLst>
            <pc:docMk/>
            <pc:sldMk cId="0" sldId="259"/>
            <ac:spMk id="38" creationId="{3BE93C10-1321-FB2A-7DAD-C6ACD1ED13D4}"/>
          </ac:spMkLst>
        </pc:spChg>
        <pc:spChg chg="mod topLvl">
          <ac:chgData name="UCHIDA Muneaki" userId="654b8dfa-0bf2-4beb-8bc9-c8d795e32a72" providerId="ADAL" clId="{93E09F50-FF7F-4367-934B-874BEEA10DDC}" dt="2024-02-12T14:25:38.489" v="3724" actId="164"/>
          <ac:spMkLst>
            <pc:docMk/>
            <pc:sldMk cId="0" sldId="259"/>
            <ac:spMk id="39" creationId="{E10704A2-0E2E-8A23-B817-B015715D206E}"/>
          </ac:spMkLst>
        </pc:spChg>
        <pc:spChg chg="mod topLvl">
          <ac:chgData name="UCHIDA Muneaki" userId="654b8dfa-0bf2-4beb-8bc9-c8d795e32a72" providerId="ADAL" clId="{93E09F50-FF7F-4367-934B-874BEEA10DDC}" dt="2024-02-12T14:25:38.489" v="3724" actId="164"/>
          <ac:spMkLst>
            <pc:docMk/>
            <pc:sldMk cId="0" sldId="259"/>
            <ac:spMk id="45" creationId="{9BAB11F7-DA22-B9C3-91B0-3B73C62121FF}"/>
          </ac:spMkLst>
        </pc:spChg>
        <pc:spChg chg="mod topLvl">
          <ac:chgData name="UCHIDA Muneaki" userId="654b8dfa-0bf2-4beb-8bc9-c8d795e32a72" providerId="ADAL" clId="{93E09F50-FF7F-4367-934B-874BEEA10DDC}" dt="2024-02-12T14:25:38.489" v="3724" actId="164"/>
          <ac:spMkLst>
            <pc:docMk/>
            <pc:sldMk cId="0" sldId="259"/>
            <ac:spMk id="46" creationId="{878603AF-4D0F-C42F-C751-7784AA785E1E}"/>
          </ac:spMkLst>
        </pc:spChg>
        <pc:spChg chg="mod">
          <ac:chgData name="UCHIDA Muneaki" userId="654b8dfa-0bf2-4beb-8bc9-c8d795e32a72" providerId="ADAL" clId="{93E09F50-FF7F-4367-934B-874BEEA10DDC}" dt="2024-02-12T14:16:58.072" v="3612"/>
          <ac:spMkLst>
            <pc:docMk/>
            <pc:sldMk cId="0" sldId="259"/>
            <ac:spMk id="53" creationId="{20553C18-52F4-5429-314D-05BB38014BF5}"/>
          </ac:spMkLst>
        </pc:spChg>
        <pc:spChg chg="mod">
          <ac:chgData name="UCHIDA Muneaki" userId="654b8dfa-0bf2-4beb-8bc9-c8d795e32a72" providerId="ADAL" clId="{93E09F50-FF7F-4367-934B-874BEEA10DDC}" dt="2024-02-12T14:16:58.072" v="3612"/>
          <ac:spMkLst>
            <pc:docMk/>
            <pc:sldMk cId="0" sldId="259"/>
            <ac:spMk id="54" creationId="{DB5D1DC6-8330-A8F0-AA54-EE53C8E44D07}"/>
          </ac:spMkLst>
        </pc:spChg>
        <pc:spChg chg="mod">
          <ac:chgData name="UCHIDA Muneaki" userId="654b8dfa-0bf2-4beb-8bc9-c8d795e32a72" providerId="ADAL" clId="{93E09F50-FF7F-4367-934B-874BEEA10DDC}" dt="2024-02-12T14:20:07.436" v="3678" actId="1076"/>
          <ac:spMkLst>
            <pc:docMk/>
            <pc:sldMk cId="0" sldId="259"/>
            <ac:spMk id="57" creationId="{452058A9-525A-1725-E4EF-0B570883A3BD}"/>
          </ac:spMkLst>
        </pc:spChg>
        <pc:spChg chg="mod">
          <ac:chgData name="UCHIDA Muneaki" userId="654b8dfa-0bf2-4beb-8bc9-c8d795e32a72" providerId="ADAL" clId="{93E09F50-FF7F-4367-934B-874BEEA10DDC}" dt="2024-02-12T14:20:07.436" v="3678" actId="1076"/>
          <ac:spMkLst>
            <pc:docMk/>
            <pc:sldMk cId="0" sldId="259"/>
            <ac:spMk id="58" creationId="{FB72492B-D586-E44D-6E13-72AF1B8AD22E}"/>
          </ac:spMkLst>
        </pc:spChg>
        <pc:spChg chg="del mod topLvl">
          <ac:chgData name="UCHIDA Muneaki" userId="654b8dfa-0bf2-4beb-8bc9-c8d795e32a72" providerId="ADAL" clId="{93E09F50-FF7F-4367-934B-874BEEA10DDC}" dt="2024-02-12T14:32:58.396" v="4022" actId="478"/>
          <ac:spMkLst>
            <pc:docMk/>
            <pc:sldMk cId="0" sldId="259"/>
            <ac:spMk id="59" creationId="{6191248E-DD9D-2CB7-74F4-680C21719BEF}"/>
          </ac:spMkLst>
        </pc:spChg>
        <pc:spChg chg="mod">
          <ac:chgData name="UCHIDA Muneaki" userId="654b8dfa-0bf2-4beb-8bc9-c8d795e32a72" providerId="ADAL" clId="{93E09F50-FF7F-4367-934B-874BEEA10DDC}" dt="2024-02-12T14:20:07.436" v="3678" actId="1076"/>
          <ac:spMkLst>
            <pc:docMk/>
            <pc:sldMk cId="0" sldId="259"/>
            <ac:spMk id="60" creationId="{7454D11B-1107-F532-9354-1273D165DD9A}"/>
          </ac:spMkLst>
        </pc:spChg>
        <pc:spChg chg="mod">
          <ac:chgData name="UCHIDA Muneaki" userId="654b8dfa-0bf2-4beb-8bc9-c8d795e32a72" providerId="ADAL" clId="{93E09F50-FF7F-4367-934B-874BEEA10DDC}" dt="2024-02-12T14:20:07.436" v="3678" actId="1076"/>
          <ac:spMkLst>
            <pc:docMk/>
            <pc:sldMk cId="0" sldId="259"/>
            <ac:spMk id="61" creationId="{473F3515-4733-C020-A5C1-21934C3AFB26}"/>
          </ac:spMkLst>
        </pc:spChg>
        <pc:spChg chg="del mod">
          <ac:chgData name="UCHIDA Muneaki" userId="654b8dfa-0bf2-4beb-8bc9-c8d795e32a72" providerId="ADAL" clId="{93E09F50-FF7F-4367-934B-874BEEA10DDC}" dt="2024-02-12T14:32:56.683" v="4021" actId="478"/>
          <ac:spMkLst>
            <pc:docMk/>
            <pc:sldMk cId="0" sldId="259"/>
            <ac:spMk id="62" creationId="{C87F86DD-E951-97B0-1172-E2612A782C00}"/>
          </ac:spMkLst>
        </pc:spChg>
        <pc:spChg chg="mod">
          <ac:chgData name="UCHIDA Muneaki" userId="654b8dfa-0bf2-4beb-8bc9-c8d795e32a72" providerId="ADAL" clId="{93E09F50-FF7F-4367-934B-874BEEA10DDC}" dt="2024-02-12T14:16:58.072" v="3612"/>
          <ac:spMkLst>
            <pc:docMk/>
            <pc:sldMk cId="0" sldId="259"/>
            <ac:spMk id="63" creationId="{31F896E6-CB4C-AFEF-8A55-0A981DE19E03}"/>
          </ac:spMkLst>
        </pc:spChg>
        <pc:spChg chg="mod">
          <ac:chgData name="UCHIDA Muneaki" userId="654b8dfa-0bf2-4beb-8bc9-c8d795e32a72" providerId="ADAL" clId="{93E09F50-FF7F-4367-934B-874BEEA10DDC}" dt="2024-02-12T14:12:40.555" v="3574" actId="1076"/>
          <ac:spMkLst>
            <pc:docMk/>
            <pc:sldMk cId="0" sldId="259"/>
            <ac:spMk id="320" creationId="{394EEE30-EFA1-49BA-4B3B-B683E6D38DB8}"/>
          </ac:spMkLst>
        </pc:spChg>
        <pc:spChg chg="mod">
          <ac:chgData name="UCHIDA Muneaki" userId="654b8dfa-0bf2-4beb-8bc9-c8d795e32a72" providerId="ADAL" clId="{93E09F50-FF7F-4367-934B-874BEEA10DDC}" dt="2024-02-12T14:17:05.400" v="3616" actId="1076"/>
          <ac:spMkLst>
            <pc:docMk/>
            <pc:sldMk cId="0" sldId="259"/>
            <ac:spMk id="321" creationId="{0E024605-1A95-FAF1-F0C9-76BB0B49CA2A}"/>
          </ac:spMkLst>
        </pc:spChg>
        <pc:spChg chg="mod">
          <ac:chgData name="UCHIDA Muneaki" userId="654b8dfa-0bf2-4beb-8bc9-c8d795e32a72" providerId="ADAL" clId="{93E09F50-FF7F-4367-934B-874BEEA10DDC}" dt="2024-02-12T14:16:58.072" v="3612"/>
          <ac:spMkLst>
            <pc:docMk/>
            <pc:sldMk cId="0" sldId="259"/>
            <ac:spMk id="322" creationId="{8C415BDF-E146-BAA6-461A-B5F982D73F4F}"/>
          </ac:spMkLst>
        </pc:spChg>
        <pc:spChg chg="del">
          <ac:chgData name="UCHIDA Muneaki" userId="654b8dfa-0bf2-4beb-8bc9-c8d795e32a72" providerId="ADAL" clId="{93E09F50-FF7F-4367-934B-874BEEA10DDC}" dt="2024-02-12T14:12:25.401" v="3570" actId="478"/>
          <ac:spMkLst>
            <pc:docMk/>
            <pc:sldMk cId="0" sldId="259"/>
            <ac:spMk id="323" creationId="{0A1CB918-FAD2-EC78-D0D9-68DE9809F006}"/>
          </ac:spMkLst>
        </pc:spChg>
        <pc:spChg chg="mod">
          <ac:chgData name="UCHIDA Muneaki" userId="654b8dfa-0bf2-4beb-8bc9-c8d795e32a72" providerId="ADAL" clId="{93E09F50-FF7F-4367-934B-874BEEA10DDC}" dt="2024-02-12T16:28:25.041" v="8922" actId="113"/>
          <ac:spMkLst>
            <pc:docMk/>
            <pc:sldMk cId="0" sldId="259"/>
            <ac:spMk id="324" creationId="{00000000-0000-0000-0000-000000000000}"/>
          </ac:spMkLst>
        </pc:spChg>
        <pc:spChg chg="mod">
          <ac:chgData name="UCHIDA Muneaki" userId="654b8dfa-0bf2-4beb-8bc9-c8d795e32a72" providerId="ADAL" clId="{93E09F50-FF7F-4367-934B-874BEEA10DDC}" dt="2024-02-12T14:25:33.717" v="3723" actId="1076"/>
          <ac:spMkLst>
            <pc:docMk/>
            <pc:sldMk cId="0" sldId="259"/>
            <ac:spMk id="325" creationId="{00000000-0000-0000-0000-000000000000}"/>
          </ac:spMkLst>
        </pc:spChg>
        <pc:spChg chg="mod">
          <ac:chgData name="UCHIDA Muneaki" userId="654b8dfa-0bf2-4beb-8bc9-c8d795e32a72" providerId="ADAL" clId="{93E09F50-FF7F-4367-934B-874BEEA10DDC}" dt="2024-02-12T14:16:58.072" v="3612"/>
          <ac:spMkLst>
            <pc:docMk/>
            <pc:sldMk cId="0" sldId="259"/>
            <ac:spMk id="326" creationId="{ED1FA4BE-D16E-3D21-D41F-41F5C254997E}"/>
          </ac:spMkLst>
        </pc:spChg>
        <pc:spChg chg="mod">
          <ac:chgData name="UCHIDA Muneaki" userId="654b8dfa-0bf2-4beb-8bc9-c8d795e32a72" providerId="ADAL" clId="{93E09F50-FF7F-4367-934B-874BEEA10DDC}" dt="2024-02-12T14:16:58.072" v="3612"/>
          <ac:spMkLst>
            <pc:docMk/>
            <pc:sldMk cId="0" sldId="259"/>
            <ac:spMk id="327" creationId="{97B5E4C2-9082-532E-F701-0D6DD77BDBBF}"/>
          </ac:spMkLst>
        </pc:spChg>
        <pc:spChg chg="del mod topLvl">
          <ac:chgData name="UCHIDA Muneaki" userId="654b8dfa-0bf2-4beb-8bc9-c8d795e32a72" providerId="ADAL" clId="{93E09F50-FF7F-4367-934B-874BEEA10DDC}" dt="2024-02-12T14:17:50.530" v="3627" actId="478"/>
          <ac:spMkLst>
            <pc:docMk/>
            <pc:sldMk cId="0" sldId="259"/>
            <ac:spMk id="329" creationId="{A9C52533-C1A3-32A8-4466-21C2F5C23C3C}"/>
          </ac:spMkLst>
        </pc:spChg>
        <pc:spChg chg="del mod">
          <ac:chgData name="UCHIDA Muneaki" userId="654b8dfa-0bf2-4beb-8bc9-c8d795e32a72" providerId="ADAL" clId="{93E09F50-FF7F-4367-934B-874BEEA10DDC}" dt="2024-02-12T14:17:33.990" v="3621" actId="478"/>
          <ac:spMkLst>
            <pc:docMk/>
            <pc:sldMk cId="0" sldId="259"/>
            <ac:spMk id="331" creationId="{638C6C21-BCCC-C63C-4B67-ACE23841ED72}"/>
          </ac:spMkLst>
        </pc:spChg>
        <pc:spChg chg="del mod">
          <ac:chgData name="UCHIDA Muneaki" userId="654b8dfa-0bf2-4beb-8bc9-c8d795e32a72" providerId="ADAL" clId="{93E09F50-FF7F-4367-934B-874BEEA10DDC}" dt="2024-02-12T14:17:44.402" v="3625" actId="478"/>
          <ac:spMkLst>
            <pc:docMk/>
            <pc:sldMk cId="0" sldId="259"/>
            <ac:spMk id="333" creationId="{1874D1C6-064E-ACF8-8DB6-29CE264735EB}"/>
          </ac:spMkLst>
        </pc:spChg>
        <pc:spChg chg="mod">
          <ac:chgData name="UCHIDA Muneaki" userId="654b8dfa-0bf2-4beb-8bc9-c8d795e32a72" providerId="ADAL" clId="{93E09F50-FF7F-4367-934B-874BEEA10DDC}" dt="2024-02-12T14:33:55.231" v="4028" actId="1076"/>
          <ac:spMkLst>
            <pc:docMk/>
            <pc:sldMk cId="0" sldId="259"/>
            <ac:spMk id="334" creationId="{00000000-0000-0000-0000-000000000000}"/>
          </ac:spMkLst>
        </pc:spChg>
        <pc:spChg chg="del mod">
          <ac:chgData name="UCHIDA Muneaki" userId="654b8dfa-0bf2-4beb-8bc9-c8d795e32a72" providerId="ADAL" clId="{93E09F50-FF7F-4367-934B-874BEEA10DDC}" dt="2024-02-12T14:17:41.803" v="3624" actId="478"/>
          <ac:spMkLst>
            <pc:docMk/>
            <pc:sldMk cId="0" sldId="259"/>
            <ac:spMk id="337" creationId="{5EDB4C71-BD72-5EA6-6785-3DF1EF7D886A}"/>
          </ac:spMkLst>
        </pc:spChg>
        <pc:spChg chg="del mod">
          <ac:chgData name="UCHIDA Muneaki" userId="654b8dfa-0bf2-4beb-8bc9-c8d795e32a72" providerId="ADAL" clId="{93E09F50-FF7F-4367-934B-874BEEA10DDC}" dt="2024-02-12T14:17:47.299" v="3626" actId="478"/>
          <ac:spMkLst>
            <pc:docMk/>
            <pc:sldMk cId="0" sldId="259"/>
            <ac:spMk id="339" creationId="{FA9DA0AD-B9BA-26A5-510B-371D1E7663D2}"/>
          </ac:spMkLst>
        </pc:spChg>
        <pc:spChg chg="mod">
          <ac:chgData name="UCHIDA Muneaki" userId="654b8dfa-0bf2-4beb-8bc9-c8d795e32a72" providerId="ADAL" clId="{93E09F50-FF7F-4367-934B-874BEEA10DDC}" dt="2024-02-12T14:17:13.967" v="3618"/>
          <ac:spMkLst>
            <pc:docMk/>
            <pc:sldMk cId="0" sldId="259"/>
            <ac:spMk id="348" creationId="{1D4225DD-6137-D94B-2844-9144C7484EFE}"/>
          </ac:spMkLst>
        </pc:spChg>
        <pc:spChg chg="mod">
          <ac:chgData name="UCHIDA Muneaki" userId="654b8dfa-0bf2-4beb-8bc9-c8d795e32a72" providerId="ADAL" clId="{93E09F50-FF7F-4367-934B-874BEEA10DDC}" dt="2024-02-12T14:17:13.967" v="3618"/>
          <ac:spMkLst>
            <pc:docMk/>
            <pc:sldMk cId="0" sldId="259"/>
            <ac:spMk id="349" creationId="{39B54CBD-483C-CCA1-F8E3-BDA51459BFE9}"/>
          </ac:spMkLst>
        </pc:spChg>
        <pc:spChg chg="mod">
          <ac:chgData name="UCHIDA Muneaki" userId="654b8dfa-0bf2-4beb-8bc9-c8d795e32a72" providerId="ADAL" clId="{93E09F50-FF7F-4367-934B-874BEEA10DDC}" dt="2024-02-12T14:17:13.967" v="3618"/>
          <ac:spMkLst>
            <pc:docMk/>
            <pc:sldMk cId="0" sldId="259"/>
            <ac:spMk id="350" creationId="{9B4763C8-1131-3FF2-4C4B-E479CEC3D10E}"/>
          </ac:spMkLst>
        </pc:spChg>
        <pc:spChg chg="mod">
          <ac:chgData name="UCHIDA Muneaki" userId="654b8dfa-0bf2-4beb-8bc9-c8d795e32a72" providerId="ADAL" clId="{93E09F50-FF7F-4367-934B-874BEEA10DDC}" dt="2024-02-12T14:17:13.967" v="3618"/>
          <ac:spMkLst>
            <pc:docMk/>
            <pc:sldMk cId="0" sldId="259"/>
            <ac:spMk id="351" creationId="{28F099F8-21E6-F690-8285-1099211671B3}"/>
          </ac:spMkLst>
        </pc:spChg>
        <pc:spChg chg="mod">
          <ac:chgData name="UCHIDA Muneaki" userId="654b8dfa-0bf2-4beb-8bc9-c8d795e32a72" providerId="ADAL" clId="{93E09F50-FF7F-4367-934B-874BEEA10DDC}" dt="2024-02-12T14:17:13.967" v="3618"/>
          <ac:spMkLst>
            <pc:docMk/>
            <pc:sldMk cId="0" sldId="259"/>
            <ac:spMk id="352" creationId="{91B3E71A-0C68-937B-FE90-33CAF497C0C9}"/>
          </ac:spMkLst>
        </pc:spChg>
        <pc:spChg chg="mod">
          <ac:chgData name="UCHIDA Muneaki" userId="654b8dfa-0bf2-4beb-8bc9-c8d795e32a72" providerId="ADAL" clId="{93E09F50-FF7F-4367-934B-874BEEA10DDC}" dt="2024-02-12T14:17:13.967" v="3618"/>
          <ac:spMkLst>
            <pc:docMk/>
            <pc:sldMk cId="0" sldId="259"/>
            <ac:spMk id="353" creationId="{18371AD3-659C-7182-5C1B-61D2E2F8BE6E}"/>
          </ac:spMkLst>
        </pc:spChg>
        <pc:spChg chg="add mod">
          <ac:chgData name="UCHIDA Muneaki" userId="654b8dfa-0bf2-4beb-8bc9-c8d795e32a72" providerId="ADAL" clId="{93E09F50-FF7F-4367-934B-874BEEA10DDC}" dt="2024-02-12T14:19:19.676" v="3650" actId="1076"/>
          <ac:spMkLst>
            <pc:docMk/>
            <pc:sldMk cId="0" sldId="259"/>
            <ac:spMk id="361" creationId="{56AF7AF7-F316-028C-5DA4-AAE97B6C11CF}"/>
          </ac:spMkLst>
        </pc:spChg>
        <pc:spChg chg="add mod">
          <ac:chgData name="UCHIDA Muneaki" userId="654b8dfa-0bf2-4beb-8bc9-c8d795e32a72" providerId="ADAL" clId="{93E09F50-FF7F-4367-934B-874BEEA10DDC}" dt="2024-02-12T14:19:40.301" v="3677" actId="1076"/>
          <ac:spMkLst>
            <pc:docMk/>
            <pc:sldMk cId="0" sldId="259"/>
            <ac:spMk id="362" creationId="{C26ACE91-4532-101E-195B-A9DEB8E4881A}"/>
          </ac:spMkLst>
        </pc:spChg>
        <pc:spChg chg="mod topLvl">
          <ac:chgData name="UCHIDA Muneaki" userId="654b8dfa-0bf2-4beb-8bc9-c8d795e32a72" providerId="ADAL" clId="{93E09F50-FF7F-4367-934B-874BEEA10DDC}" dt="2024-02-12T14:37:03.307" v="4060" actId="165"/>
          <ac:spMkLst>
            <pc:docMk/>
            <pc:sldMk cId="0" sldId="259"/>
            <ac:spMk id="365" creationId="{6CD710F3-8EE6-F718-8820-509AA79408B0}"/>
          </ac:spMkLst>
        </pc:spChg>
        <pc:spChg chg="mod topLvl">
          <ac:chgData name="UCHIDA Muneaki" userId="654b8dfa-0bf2-4beb-8bc9-c8d795e32a72" providerId="ADAL" clId="{93E09F50-FF7F-4367-934B-874BEEA10DDC}" dt="2024-02-12T14:37:08.427" v="4061" actId="165"/>
          <ac:spMkLst>
            <pc:docMk/>
            <pc:sldMk cId="0" sldId="259"/>
            <ac:spMk id="367" creationId="{368FC7AB-F9AE-4661-4F1C-224EF0D649CB}"/>
          </ac:spMkLst>
        </pc:spChg>
        <pc:spChg chg="mod">
          <ac:chgData name="UCHIDA Muneaki" userId="654b8dfa-0bf2-4beb-8bc9-c8d795e32a72" providerId="ADAL" clId="{93E09F50-FF7F-4367-934B-874BEEA10DDC}" dt="2024-02-12T14:37:08.427" v="4061" actId="165"/>
          <ac:spMkLst>
            <pc:docMk/>
            <pc:sldMk cId="0" sldId="259"/>
            <ac:spMk id="369" creationId="{1583A0B6-C48F-5C97-3B43-F0FCAA307F27}"/>
          </ac:spMkLst>
        </pc:spChg>
        <pc:spChg chg="mod">
          <ac:chgData name="UCHIDA Muneaki" userId="654b8dfa-0bf2-4beb-8bc9-c8d795e32a72" providerId="ADAL" clId="{93E09F50-FF7F-4367-934B-874BEEA10DDC}" dt="2024-02-12T14:37:08.427" v="4061" actId="165"/>
          <ac:spMkLst>
            <pc:docMk/>
            <pc:sldMk cId="0" sldId="259"/>
            <ac:spMk id="370" creationId="{BCD7D154-FE7D-F860-48EE-F4AA3B5221EB}"/>
          </ac:spMkLst>
        </pc:spChg>
        <pc:spChg chg="mod">
          <ac:chgData name="UCHIDA Muneaki" userId="654b8dfa-0bf2-4beb-8bc9-c8d795e32a72" providerId="ADAL" clId="{93E09F50-FF7F-4367-934B-874BEEA10DDC}" dt="2024-02-12T14:37:08.427" v="4061" actId="165"/>
          <ac:spMkLst>
            <pc:docMk/>
            <pc:sldMk cId="0" sldId="259"/>
            <ac:spMk id="371" creationId="{D6862EA7-4C10-A79C-09A4-08B738E794D7}"/>
          </ac:spMkLst>
        </pc:spChg>
        <pc:spChg chg="mod">
          <ac:chgData name="UCHIDA Muneaki" userId="654b8dfa-0bf2-4beb-8bc9-c8d795e32a72" providerId="ADAL" clId="{93E09F50-FF7F-4367-934B-874BEEA10DDC}" dt="2024-02-12T14:37:08.427" v="4061" actId="165"/>
          <ac:spMkLst>
            <pc:docMk/>
            <pc:sldMk cId="0" sldId="259"/>
            <ac:spMk id="375" creationId="{786F7905-DB59-49A5-6EB2-FAEF677AEE87}"/>
          </ac:spMkLst>
        </pc:spChg>
        <pc:spChg chg="mod">
          <ac:chgData name="UCHIDA Muneaki" userId="654b8dfa-0bf2-4beb-8bc9-c8d795e32a72" providerId="ADAL" clId="{93E09F50-FF7F-4367-934B-874BEEA10DDC}" dt="2024-02-12T14:37:08.427" v="4061" actId="165"/>
          <ac:spMkLst>
            <pc:docMk/>
            <pc:sldMk cId="0" sldId="259"/>
            <ac:spMk id="376" creationId="{0CBE7113-EF35-391A-84F8-9DE11467F4AB}"/>
          </ac:spMkLst>
        </pc:spChg>
        <pc:spChg chg="mod">
          <ac:chgData name="UCHIDA Muneaki" userId="654b8dfa-0bf2-4beb-8bc9-c8d795e32a72" providerId="ADAL" clId="{93E09F50-FF7F-4367-934B-874BEEA10DDC}" dt="2024-02-12T14:37:08.427" v="4061" actId="165"/>
          <ac:spMkLst>
            <pc:docMk/>
            <pc:sldMk cId="0" sldId="259"/>
            <ac:spMk id="377" creationId="{6A37427D-F53D-DB90-895D-6B28CC7A83B2}"/>
          </ac:spMkLst>
        </pc:spChg>
        <pc:spChg chg="mod">
          <ac:chgData name="UCHIDA Muneaki" userId="654b8dfa-0bf2-4beb-8bc9-c8d795e32a72" providerId="ADAL" clId="{93E09F50-FF7F-4367-934B-874BEEA10DDC}" dt="2024-02-12T14:37:08.427" v="4061" actId="165"/>
          <ac:spMkLst>
            <pc:docMk/>
            <pc:sldMk cId="0" sldId="259"/>
            <ac:spMk id="378" creationId="{9E7F2273-396E-C90D-D599-3398381464D3}"/>
          </ac:spMkLst>
        </pc:spChg>
        <pc:spChg chg="mod">
          <ac:chgData name="UCHIDA Muneaki" userId="654b8dfa-0bf2-4beb-8bc9-c8d795e32a72" providerId="ADAL" clId="{93E09F50-FF7F-4367-934B-874BEEA10DDC}" dt="2024-02-12T14:37:08.427" v="4061" actId="165"/>
          <ac:spMkLst>
            <pc:docMk/>
            <pc:sldMk cId="0" sldId="259"/>
            <ac:spMk id="379" creationId="{A2C4B41D-1457-19B0-896A-6D3DAA83D6EF}"/>
          </ac:spMkLst>
        </pc:spChg>
        <pc:spChg chg="mod">
          <ac:chgData name="UCHIDA Muneaki" userId="654b8dfa-0bf2-4beb-8bc9-c8d795e32a72" providerId="ADAL" clId="{93E09F50-FF7F-4367-934B-874BEEA10DDC}" dt="2024-02-12T14:37:08.427" v="4061" actId="165"/>
          <ac:spMkLst>
            <pc:docMk/>
            <pc:sldMk cId="0" sldId="259"/>
            <ac:spMk id="380" creationId="{F71298AD-5D33-B1F3-5EF1-51CC924D2B03}"/>
          </ac:spMkLst>
        </pc:spChg>
        <pc:spChg chg="add mod topLvl">
          <ac:chgData name="UCHIDA Muneaki" userId="654b8dfa-0bf2-4beb-8bc9-c8d795e32a72" providerId="ADAL" clId="{93E09F50-FF7F-4367-934B-874BEEA10DDC}" dt="2024-02-12T14:36:47.565" v="4058" actId="165"/>
          <ac:spMkLst>
            <pc:docMk/>
            <pc:sldMk cId="0" sldId="259"/>
            <ac:spMk id="381" creationId="{121A92EA-ADF7-03CC-CE7C-67522B306A67}"/>
          </ac:spMkLst>
        </pc:spChg>
        <pc:spChg chg="mod">
          <ac:chgData name="UCHIDA Muneaki" userId="654b8dfa-0bf2-4beb-8bc9-c8d795e32a72" providerId="ADAL" clId="{93E09F50-FF7F-4367-934B-874BEEA10DDC}" dt="2024-02-12T14:34:30.325" v="4032"/>
          <ac:spMkLst>
            <pc:docMk/>
            <pc:sldMk cId="0" sldId="259"/>
            <ac:spMk id="383" creationId="{A1AC7AC2-AE71-7009-D6FC-47AB2769C793}"/>
          </ac:spMkLst>
        </pc:spChg>
        <pc:spChg chg="mod">
          <ac:chgData name="UCHIDA Muneaki" userId="654b8dfa-0bf2-4beb-8bc9-c8d795e32a72" providerId="ADAL" clId="{93E09F50-FF7F-4367-934B-874BEEA10DDC}" dt="2024-02-12T14:34:30.325" v="4032"/>
          <ac:spMkLst>
            <pc:docMk/>
            <pc:sldMk cId="0" sldId="259"/>
            <ac:spMk id="385" creationId="{B140199A-7A42-8BAC-8D3D-7D01B66CC811}"/>
          </ac:spMkLst>
        </pc:spChg>
        <pc:spChg chg="mod">
          <ac:chgData name="UCHIDA Muneaki" userId="654b8dfa-0bf2-4beb-8bc9-c8d795e32a72" providerId="ADAL" clId="{93E09F50-FF7F-4367-934B-874BEEA10DDC}" dt="2024-02-12T14:34:30.325" v="4032"/>
          <ac:spMkLst>
            <pc:docMk/>
            <pc:sldMk cId="0" sldId="259"/>
            <ac:spMk id="387" creationId="{05FF2A92-39F8-4EB4-63A3-6D595CF33DA5}"/>
          </ac:spMkLst>
        </pc:spChg>
        <pc:spChg chg="mod">
          <ac:chgData name="UCHIDA Muneaki" userId="654b8dfa-0bf2-4beb-8bc9-c8d795e32a72" providerId="ADAL" clId="{93E09F50-FF7F-4367-934B-874BEEA10DDC}" dt="2024-02-12T14:34:30.325" v="4032"/>
          <ac:spMkLst>
            <pc:docMk/>
            <pc:sldMk cId="0" sldId="259"/>
            <ac:spMk id="388" creationId="{4E438590-69E6-125D-E282-14CEFAA1B195}"/>
          </ac:spMkLst>
        </pc:spChg>
        <pc:spChg chg="mod">
          <ac:chgData name="UCHIDA Muneaki" userId="654b8dfa-0bf2-4beb-8bc9-c8d795e32a72" providerId="ADAL" clId="{93E09F50-FF7F-4367-934B-874BEEA10DDC}" dt="2024-02-12T14:34:30.325" v="4032"/>
          <ac:spMkLst>
            <pc:docMk/>
            <pc:sldMk cId="0" sldId="259"/>
            <ac:spMk id="389" creationId="{158EDB58-65FD-2AA8-31BA-4254D54D4BEB}"/>
          </ac:spMkLst>
        </pc:spChg>
        <pc:spChg chg="mod">
          <ac:chgData name="UCHIDA Muneaki" userId="654b8dfa-0bf2-4beb-8bc9-c8d795e32a72" providerId="ADAL" clId="{93E09F50-FF7F-4367-934B-874BEEA10DDC}" dt="2024-02-12T14:34:30.325" v="4032"/>
          <ac:spMkLst>
            <pc:docMk/>
            <pc:sldMk cId="0" sldId="259"/>
            <ac:spMk id="393" creationId="{0ABCFECB-B91C-366D-D3CC-55BAE66A84A7}"/>
          </ac:spMkLst>
        </pc:spChg>
        <pc:spChg chg="mod">
          <ac:chgData name="UCHIDA Muneaki" userId="654b8dfa-0bf2-4beb-8bc9-c8d795e32a72" providerId="ADAL" clId="{93E09F50-FF7F-4367-934B-874BEEA10DDC}" dt="2024-02-12T14:34:30.325" v="4032"/>
          <ac:spMkLst>
            <pc:docMk/>
            <pc:sldMk cId="0" sldId="259"/>
            <ac:spMk id="394" creationId="{7AECC9D4-B012-BB9C-9D95-7D818E0B1CDF}"/>
          </ac:spMkLst>
        </pc:spChg>
        <pc:spChg chg="mod">
          <ac:chgData name="UCHIDA Muneaki" userId="654b8dfa-0bf2-4beb-8bc9-c8d795e32a72" providerId="ADAL" clId="{93E09F50-FF7F-4367-934B-874BEEA10DDC}" dt="2024-02-12T14:34:30.325" v="4032"/>
          <ac:spMkLst>
            <pc:docMk/>
            <pc:sldMk cId="0" sldId="259"/>
            <ac:spMk id="395" creationId="{DC737482-EC2F-F47F-365C-B6D4D46EC605}"/>
          </ac:spMkLst>
        </pc:spChg>
        <pc:spChg chg="mod">
          <ac:chgData name="UCHIDA Muneaki" userId="654b8dfa-0bf2-4beb-8bc9-c8d795e32a72" providerId="ADAL" clId="{93E09F50-FF7F-4367-934B-874BEEA10DDC}" dt="2024-02-12T14:34:30.325" v="4032"/>
          <ac:spMkLst>
            <pc:docMk/>
            <pc:sldMk cId="0" sldId="259"/>
            <ac:spMk id="396" creationId="{7F8596B4-93BD-8A7B-B045-67A382A9D5D4}"/>
          </ac:spMkLst>
        </pc:spChg>
        <pc:spChg chg="mod">
          <ac:chgData name="UCHIDA Muneaki" userId="654b8dfa-0bf2-4beb-8bc9-c8d795e32a72" providerId="ADAL" clId="{93E09F50-FF7F-4367-934B-874BEEA10DDC}" dt="2024-02-12T14:34:30.325" v="4032"/>
          <ac:spMkLst>
            <pc:docMk/>
            <pc:sldMk cId="0" sldId="259"/>
            <ac:spMk id="397" creationId="{A6B4184A-33EA-CB28-D174-C49B67E87282}"/>
          </ac:spMkLst>
        </pc:spChg>
        <pc:spChg chg="mod">
          <ac:chgData name="UCHIDA Muneaki" userId="654b8dfa-0bf2-4beb-8bc9-c8d795e32a72" providerId="ADAL" clId="{93E09F50-FF7F-4367-934B-874BEEA10DDC}" dt="2024-02-12T14:34:30.325" v="4032"/>
          <ac:spMkLst>
            <pc:docMk/>
            <pc:sldMk cId="0" sldId="259"/>
            <ac:spMk id="398" creationId="{9CB687BA-0DF4-BA20-3776-0D0A2CD90889}"/>
          </ac:spMkLst>
        </pc:spChg>
        <pc:spChg chg="add mod">
          <ac:chgData name="UCHIDA Muneaki" userId="654b8dfa-0bf2-4beb-8bc9-c8d795e32a72" providerId="ADAL" clId="{93E09F50-FF7F-4367-934B-874BEEA10DDC}" dt="2024-02-12T14:34:30.325" v="4032"/>
          <ac:spMkLst>
            <pc:docMk/>
            <pc:sldMk cId="0" sldId="259"/>
            <ac:spMk id="399" creationId="{4D05E61A-12F0-8AA4-1442-DB84DD19966A}"/>
          </ac:spMkLst>
        </pc:spChg>
        <pc:spChg chg="add mod topLvl">
          <ac:chgData name="UCHIDA Muneaki" userId="654b8dfa-0bf2-4beb-8bc9-c8d795e32a72" providerId="ADAL" clId="{93E09F50-FF7F-4367-934B-874BEEA10DDC}" dt="2024-02-12T14:36:47.565" v="4058" actId="165"/>
          <ac:spMkLst>
            <pc:docMk/>
            <pc:sldMk cId="0" sldId="259"/>
            <ac:spMk id="400" creationId="{B5AA0BDF-86C8-99D8-09D9-68008E4A9496}"/>
          </ac:spMkLst>
        </pc:spChg>
        <pc:spChg chg="add del mod">
          <ac:chgData name="UCHIDA Muneaki" userId="654b8dfa-0bf2-4beb-8bc9-c8d795e32a72" providerId="ADAL" clId="{93E09F50-FF7F-4367-934B-874BEEA10DDC}" dt="2024-02-12T14:35:22.290" v="4043"/>
          <ac:spMkLst>
            <pc:docMk/>
            <pc:sldMk cId="0" sldId="259"/>
            <ac:spMk id="402" creationId="{925F7B21-A986-8331-DC59-E19FC7B020A1}"/>
          </ac:spMkLst>
        </pc:spChg>
        <pc:spChg chg="add mod">
          <ac:chgData name="UCHIDA Muneaki" userId="654b8dfa-0bf2-4beb-8bc9-c8d795e32a72" providerId="ADAL" clId="{93E09F50-FF7F-4367-934B-874BEEA10DDC}" dt="2024-02-12T14:41:08.693" v="4090" actId="1076"/>
          <ac:spMkLst>
            <pc:docMk/>
            <pc:sldMk cId="0" sldId="259"/>
            <ac:spMk id="403" creationId="{1BC7BE3B-98BB-D64F-E4C7-6E02695696AE}"/>
          </ac:spMkLst>
        </pc:spChg>
        <pc:spChg chg="add mod ord">
          <ac:chgData name="UCHIDA Muneaki" userId="654b8dfa-0bf2-4beb-8bc9-c8d795e32a72" providerId="ADAL" clId="{93E09F50-FF7F-4367-934B-874BEEA10DDC}" dt="2024-02-12T14:46:25.327" v="4148" actId="171"/>
          <ac:spMkLst>
            <pc:docMk/>
            <pc:sldMk cId="0" sldId="259"/>
            <ac:spMk id="404" creationId="{13D5DEF8-5D90-EED9-F53F-7DDA0115AC97}"/>
          </ac:spMkLst>
        </pc:spChg>
        <pc:spChg chg="add mod">
          <ac:chgData name="UCHIDA Muneaki" userId="654b8dfa-0bf2-4beb-8bc9-c8d795e32a72" providerId="ADAL" clId="{93E09F50-FF7F-4367-934B-874BEEA10DDC}" dt="2024-02-12T14:42:27.496" v="4099" actId="1076"/>
          <ac:spMkLst>
            <pc:docMk/>
            <pc:sldMk cId="0" sldId="259"/>
            <ac:spMk id="405" creationId="{3DEE2410-1536-487C-347F-E552DFEE51D9}"/>
          </ac:spMkLst>
        </pc:spChg>
        <pc:spChg chg="add mod">
          <ac:chgData name="UCHIDA Muneaki" userId="654b8dfa-0bf2-4beb-8bc9-c8d795e32a72" providerId="ADAL" clId="{93E09F50-FF7F-4367-934B-874BEEA10DDC}" dt="2024-02-12T14:43:01.319" v="4105" actId="1076"/>
          <ac:spMkLst>
            <pc:docMk/>
            <pc:sldMk cId="0" sldId="259"/>
            <ac:spMk id="406" creationId="{CC560C7B-8FBB-9169-37C9-8FA288251C38}"/>
          </ac:spMkLst>
        </pc:spChg>
        <pc:spChg chg="add mod">
          <ac:chgData name="UCHIDA Muneaki" userId="654b8dfa-0bf2-4beb-8bc9-c8d795e32a72" providerId="ADAL" clId="{93E09F50-FF7F-4367-934B-874BEEA10DDC}" dt="2024-02-12T14:45:54.587" v="4134"/>
          <ac:spMkLst>
            <pc:docMk/>
            <pc:sldMk cId="0" sldId="259"/>
            <ac:spMk id="407" creationId="{C5AE0742-2E33-5070-8F7B-4B747F5B326D}"/>
          </ac:spMkLst>
        </pc:spChg>
        <pc:spChg chg="mod">
          <ac:chgData name="UCHIDA Muneaki" userId="654b8dfa-0bf2-4beb-8bc9-c8d795e32a72" providerId="ADAL" clId="{93E09F50-FF7F-4367-934B-874BEEA10DDC}" dt="2024-02-12T14:46:05.517" v="4139"/>
          <ac:spMkLst>
            <pc:docMk/>
            <pc:sldMk cId="0" sldId="259"/>
            <ac:spMk id="410" creationId="{1583A0B6-C48F-5C97-3B43-F0FCAA307F27}"/>
          </ac:spMkLst>
        </pc:spChg>
        <pc:spChg chg="mod">
          <ac:chgData name="UCHIDA Muneaki" userId="654b8dfa-0bf2-4beb-8bc9-c8d795e32a72" providerId="ADAL" clId="{93E09F50-FF7F-4367-934B-874BEEA10DDC}" dt="2024-02-12T14:46:05.517" v="4139"/>
          <ac:spMkLst>
            <pc:docMk/>
            <pc:sldMk cId="0" sldId="259"/>
            <ac:spMk id="411" creationId="{BCD7D154-FE7D-F860-48EE-F4AA3B5221EB}"/>
          </ac:spMkLst>
        </pc:spChg>
        <pc:spChg chg="mod">
          <ac:chgData name="UCHIDA Muneaki" userId="654b8dfa-0bf2-4beb-8bc9-c8d795e32a72" providerId="ADAL" clId="{93E09F50-FF7F-4367-934B-874BEEA10DDC}" dt="2024-02-12T14:46:05.517" v="4139"/>
          <ac:spMkLst>
            <pc:docMk/>
            <pc:sldMk cId="0" sldId="259"/>
            <ac:spMk id="412" creationId="{D6862EA7-4C10-A79C-09A4-08B738E794D7}"/>
          </ac:spMkLst>
        </pc:spChg>
        <pc:spChg chg="mod">
          <ac:chgData name="UCHIDA Muneaki" userId="654b8dfa-0bf2-4beb-8bc9-c8d795e32a72" providerId="ADAL" clId="{93E09F50-FF7F-4367-934B-874BEEA10DDC}" dt="2024-02-12T14:46:05.517" v="4139"/>
          <ac:spMkLst>
            <pc:docMk/>
            <pc:sldMk cId="0" sldId="259"/>
            <ac:spMk id="415" creationId="{786F7905-DB59-49A5-6EB2-FAEF677AEE87}"/>
          </ac:spMkLst>
        </pc:spChg>
        <pc:spChg chg="mod">
          <ac:chgData name="UCHIDA Muneaki" userId="654b8dfa-0bf2-4beb-8bc9-c8d795e32a72" providerId="ADAL" clId="{93E09F50-FF7F-4367-934B-874BEEA10DDC}" dt="2024-02-12T14:46:05.517" v="4139"/>
          <ac:spMkLst>
            <pc:docMk/>
            <pc:sldMk cId="0" sldId="259"/>
            <ac:spMk id="416" creationId="{0CBE7113-EF35-391A-84F8-9DE11467F4AB}"/>
          </ac:spMkLst>
        </pc:spChg>
        <pc:spChg chg="mod">
          <ac:chgData name="UCHIDA Muneaki" userId="654b8dfa-0bf2-4beb-8bc9-c8d795e32a72" providerId="ADAL" clId="{93E09F50-FF7F-4367-934B-874BEEA10DDC}" dt="2024-02-12T14:46:05.517" v="4139"/>
          <ac:spMkLst>
            <pc:docMk/>
            <pc:sldMk cId="0" sldId="259"/>
            <ac:spMk id="417" creationId="{6A37427D-F53D-DB90-895D-6B28CC7A83B2}"/>
          </ac:spMkLst>
        </pc:spChg>
        <pc:spChg chg="mod">
          <ac:chgData name="UCHIDA Muneaki" userId="654b8dfa-0bf2-4beb-8bc9-c8d795e32a72" providerId="ADAL" clId="{93E09F50-FF7F-4367-934B-874BEEA10DDC}" dt="2024-02-12T14:46:05.517" v="4139"/>
          <ac:spMkLst>
            <pc:docMk/>
            <pc:sldMk cId="0" sldId="259"/>
            <ac:spMk id="418" creationId="{9E7F2273-396E-C90D-D599-3398381464D3}"/>
          </ac:spMkLst>
        </pc:spChg>
        <pc:spChg chg="mod">
          <ac:chgData name="UCHIDA Muneaki" userId="654b8dfa-0bf2-4beb-8bc9-c8d795e32a72" providerId="ADAL" clId="{93E09F50-FF7F-4367-934B-874BEEA10DDC}" dt="2024-02-12T14:46:05.517" v="4139"/>
          <ac:spMkLst>
            <pc:docMk/>
            <pc:sldMk cId="0" sldId="259"/>
            <ac:spMk id="419" creationId="{A2C4B41D-1457-19B0-896A-6D3DAA83D6EF}"/>
          </ac:spMkLst>
        </pc:spChg>
        <pc:spChg chg="mod">
          <ac:chgData name="UCHIDA Muneaki" userId="654b8dfa-0bf2-4beb-8bc9-c8d795e32a72" providerId="ADAL" clId="{93E09F50-FF7F-4367-934B-874BEEA10DDC}" dt="2024-02-12T14:46:05.517" v="4139"/>
          <ac:spMkLst>
            <pc:docMk/>
            <pc:sldMk cId="0" sldId="259"/>
            <ac:spMk id="420" creationId="{F71298AD-5D33-B1F3-5EF1-51CC924D2B03}"/>
          </ac:spMkLst>
        </pc:spChg>
        <pc:spChg chg="add mod">
          <ac:chgData name="UCHIDA Muneaki" userId="654b8dfa-0bf2-4beb-8bc9-c8d795e32a72" providerId="ADAL" clId="{93E09F50-FF7F-4367-934B-874BEEA10DDC}" dt="2024-02-12T14:46:09.889" v="4141"/>
          <ac:spMkLst>
            <pc:docMk/>
            <pc:sldMk cId="0" sldId="259"/>
            <ac:spMk id="421" creationId="{4D57A224-9F77-60BF-836F-85521FC7FB97}"/>
          </ac:spMkLst>
        </pc:spChg>
        <pc:spChg chg="add mod">
          <ac:chgData name="UCHIDA Muneaki" userId="654b8dfa-0bf2-4beb-8bc9-c8d795e32a72" providerId="ADAL" clId="{93E09F50-FF7F-4367-934B-874BEEA10DDC}" dt="2024-02-12T14:46:23.961" v="4145" actId="571"/>
          <ac:spMkLst>
            <pc:docMk/>
            <pc:sldMk cId="0" sldId="259"/>
            <ac:spMk id="422" creationId="{FC8A983E-A4D4-FDE4-90E7-EF25AD40F20D}"/>
          </ac:spMkLst>
        </pc:spChg>
        <pc:spChg chg="add mod">
          <ac:chgData name="UCHIDA Muneaki" userId="654b8dfa-0bf2-4beb-8bc9-c8d795e32a72" providerId="ADAL" clId="{93E09F50-FF7F-4367-934B-874BEEA10DDC}" dt="2024-02-12T14:46:44.747" v="4152" actId="1076"/>
          <ac:spMkLst>
            <pc:docMk/>
            <pc:sldMk cId="0" sldId="259"/>
            <ac:spMk id="423" creationId="{4603B718-B35C-7D8C-F347-EBC9EE9220F9}"/>
          </ac:spMkLst>
        </pc:spChg>
        <pc:spChg chg="add mod">
          <ac:chgData name="UCHIDA Muneaki" userId="654b8dfa-0bf2-4beb-8bc9-c8d795e32a72" providerId="ADAL" clId="{93E09F50-FF7F-4367-934B-874BEEA10DDC}" dt="2024-02-12T14:47:11.256" v="4156" actId="1076"/>
          <ac:spMkLst>
            <pc:docMk/>
            <pc:sldMk cId="0" sldId="259"/>
            <ac:spMk id="424" creationId="{19CA3776-0B78-E755-9D2A-0762694284FB}"/>
          </ac:spMkLst>
        </pc:spChg>
        <pc:grpChg chg="add mod">
          <ac:chgData name="UCHIDA Muneaki" userId="654b8dfa-0bf2-4beb-8bc9-c8d795e32a72" providerId="ADAL" clId="{93E09F50-FF7F-4367-934B-874BEEA10DDC}" dt="2024-02-12T14:19:05.649" v="3645" actId="1076"/>
          <ac:grpSpMkLst>
            <pc:docMk/>
            <pc:sldMk cId="0" sldId="259"/>
            <ac:grpSpMk id="3" creationId="{182BD0B4-B3F1-9816-1FDE-51568B9396C7}"/>
          </ac:grpSpMkLst>
        </pc:grpChg>
        <pc:grpChg chg="mod">
          <ac:chgData name="UCHIDA Muneaki" userId="654b8dfa-0bf2-4beb-8bc9-c8d795e32a72" providerId="ADAL" clId="{93E09F50-FF7F-4367-934B-874BEEA10DDC}" dt="2024-02-12T14:16:58.072" v="3612"/>
          <ac:grpSpMkLst>
            <pc:docMk/>
            <pc:sldMk cId="0" sldId="259"/>
            <ac:grpSpMk id="5" creationId="{3274C46B-8C54-AB51-D791-0A6044DCDF8E}"/>
          </ac:grpSpMkLst>
        </pc:grpChg>
        <pc:grpChg chg="mod">
          <ac:chgData name="UCHIDA Muneaki" userId="654b8dfa-0bf2-4beb-8bc9-c8d795e32a72" providerId="ADAL" clId="{93E09F50-FF7F-4367-934B-874BEEA10DDC}" dt="2024-02-12T14:16:58.072" v="3612"/>
          <ac:grpSpMkLst>
            <pc:docMk/>
            <pc:sldMk cId="0" sldId="259"/>
            <ac:grpSpMk id="7" creationId="{C25FA181-1EA0-41F8-28D0-8C477433562E}"/>
          </ac:grpSpMkLst>
        </pc:grpChg>
        <pc:grpChg chg="mod topLvl">
          <ac:chgData name="UCHIDA Muneaki" userId="654b8dfa-0bf2-4beb-8bc9-c8d795e32a72" providerId="ADAL" clId="{93E09F50-FF7F-4367-934B-874BEEA10DDC}" dt="2024-02-12T14:25:38.489" v="3724" actId="164"/>
          <ac:grpSpMkLst>
            <pc:docMk/>
            <pc:sldMk cId="0" sldId="259"/>
            <ac:grpSpMk id="25" creationId="{E4ED9B26-BF78-F45B-4991-8CFA9F44FBDD}"/>
          </ac:grpSpMkLst>
        </pc:grpChg>
        <pc:grpChg chg="mod">
          <ac:chgData name="UCHIDA Muneaki" userId="654b8dfa-0bf2-4beb-8bc9-c8d795e32a72" providerId="ADAL" clId="{93E09F50-FF7F-4367-934B-874BEEA10DDC}" dt="2024-02-12T14:16:58.072" v="3612"/>
          <ac:grpSpMkLst>
            <pc:docMk/>
            <pc:sldMk cId="0" sldId="259"/>
            <ac:grpSpMk id="32" creationId="{EBB3EA01-ACD2-6A74-CA54-EB1A268DD9B8}"/>
          </ac:grpSpMkLst>
        </pc:grpChg>
        <pc:grpChg chg="add del mod">
          <ac:chgData name="UCHIDA Muneaki" userId="654b8dfa-0bf2-4beb-8bc9-c8d795e32a72" providerId="ADAL" clId="{93E09F50-FF7F-4367-934B-874BEEA10DDC}" dt="2024-02-12T14:17:50.530" v="3627" actId="478"/>
          <ac:grpSpMkLst>
            <pc:docMk/>
            <pc:sldMk cId="0" sldId="259"/>
            <ac:grpSpMk id="328" creationId="{D0F260A6-4D88-61C5-D9E8-DA21D15BD032}"/>
          </ac:grpSpMkLst>
        </pc:grpChg>
        <pc:grpChg chg="del mod">
          <ac:chgData name="UCHIDA Muneaki" userId="654b8dfa-0bf2-4beb-8bc9-c8d795e32a72" providerId="ADAL" clId="{93E09F50-FF7F-4367-934B-874BEEA10DDC}" dt="2024-02-12T14:17:33.990" v="3621" actId="478"/>
          <ac:grpSpMkLst>
            <pc:docMk/>
            <pc:sldMk cId="0" sldId="259"/>
            <ac:grpSpMk id="330" creationId="{EDB6C021-762E-4F1D-3520-E7B686DDA0DA}"/>
          </ac:grpSpMkLst>
        </pc:grpChg>
        <pc:grpChg chg="mod topLvl">
          <ac:chgData name="UCHIDA Muneaki" userId="654b8dfa-0bf2-4beb-8bc9-c8d795e32a72" providerId="ADAL" clId="{93E09F50-FF7F-4367-934B-874BEEA10DDC}" dt="2024-02-12T14:18:49.945" v="3644" actId="1076"/>
          <ac:grpSpMkLst>
            <pc:docMk/>
            <pc:sldMk cId="0" sldId="259"/>
            <ac:grpSpMk id="332" creationId="{F490C7F2-A54F-1EBE-C4F1-7370513BBC52}"/>
          </ac:grpSpMkLst>
        </pc:grpChg>
        <pc:grpChg chg="del mod topLvl">
          <ac:chgData name="UCHIDA Muneaki" userId="654b8dfa-0bf2-4beb-8bc9-c8d795e32a72" providerId="ADAL" clId="{93E09F50-FF7F-4367-934B-874BEEA10DDC}" dt="2024-02-12T14:25:29.634" v="3721" actId="165"/>
          <ac:grpSpMkLst>
            <pc:docMk/>
            <pc:sldMk cId="0" sldId="259"/>
            <ac:grpSpMk id="338" creationId="{9DE07E0C-D65E-709F-A25B-CBB93EFD2B94}"/>
          </ac:grpSpMkLst>
        </pc:grpChg>
        <pc:grpChg chg="mod">
          <ac:chgData name="UCHIDA Muneaki" userId="654b8dfa-0bf2-4beb-8bc9-c8d795e32a72" providerId="ADAL" clId="{93E09F50-FF7F-4367-934B-874BEEA10DDC}" dt="2024-02-12T14:20:07.436" v="3678" actId="1076"/>
          <ac:grpSpMkLst>
            <pc:docMk/>
            <pc:sldMk cId="0" sldId="259"/>
            <ac:grpSpMk id="341" creationId="{893B21DD-F656-354A-7776-9606BC073382}"/>
          </ac:grpSpMkLst>
        </pc:grpChg>
        <pc:grpChg chg="mod">
          <ac:chgData name="UCHIDA Muneaki" userId="654b8dfa-0bf2-4beb-8bc9-c8d795e32a72" providerId="ADAL" clId="{93E09F50-FF7F-4367-934B-874BEEA10DDC}" dt="2024-02-12T14:20:07.436" v="3678" actId="1076"/>
          <ac:grpSpMkLst>
            <pc:docMk/>
            <pc:sldMk cId="0" sldId="259"/>
            <ac:grpSpMk id="343" creationId="{228334C3-D254-3327-EBD2-EE1E9D4ABE59}"/>
          </ac:grpSpMkLst>
        </pc:grpChg>
        <pc:grpChg chg="del mod">
          <ac:chgData name="UCHIDA Muneaki" userId="654b8dfa-0bf2-4beb-8bc9-c8d795e32a72" providerId="ADAL" clId="{93E09F50-FF7F-4367-934B-874BEEA10DDC}" dt="2024-02-12T14:24:46.806" v="3714" actId="165"/>
          <ac:grpSpMkLst>
            <pc:docMk/>
            <pc:sldMk cId="0" sldId="259"/>
            <ac:grpSpMk id="344" creationId="{60DF36BD-5F87-E321-BE05-25A9A4A4CDA3}"/>
          </ac:grpSpMkLst>
        </pc:grpChg>
        <pc:grpChg chg="mod">
          <ac:chgData name="UCHIDA Muneaki" userId="654b8dfa-0bf2-4beb-8bc9-c8d795e32a72" providerId="ADAL" clId="{93E09F50-FF7F-4367-934B-874BEEA10DDC}" dt="2024-02-12T14:17:13.967" v="3618"/>
          <ac:grpSpMkLst>
            <pc:docMk/>
            <pc:sldMk cId="0" sldId="259"/>
            <ac:grpSpMk id="345" creationId="{AD2E20D5-0E10-820B-2342-E40ACEDDE9E5}"/>
          </ac:grpSpMkLst>
        </pc:grpChg>
        <pc:grpChg chg="add del mod">
          <ac:chgData name="UCHIDA Muneaki" userId="654b8dfa-0bf2-4beb-8bc9-c8d795e32a72" providerId="ADAL" clId="{93E09F50-FF7F-4367-934B-874BEEA10DDC}" dt="2024-02-12T14:32:50.923" v="4020" actId="478"/>
          <ac:grpSpMkLst>
            <pc:docMk/>
            <pc:sldMk cId="0" sldId="259"/>
            <ac:grpSpMk id="363" creationId="{10B1D151-E4D2-6E32-4EF5-EE1CF0C3A053}"/>
          </ac:grpSpMkLst>
        </pc:grpChg>
        <pc:grpChg chg="add del mod topLvl">
          <ac:chgData name="UCHIDA Muneaki" userId="654b8dfa-0bf2-4beb-8bc9-c8d795e32a72" providerId="ADAL" clId="{93E09F50-FF7F-4367-934B-874BEEA10DDC}" dt="2024-02-12T14:37:03.307" v="4060" actId="165"/>
          <ac:grpSpMkLst>
            <pc:docMk/>
            <pc:sldMk cId="0" sldId="259"/>
            <ac:grpSpMk id="364" creationId="{40D5B4FC-5E84-F1B4-250A-04F0D50D022A}"/>
          </ac:grpSpMkLst>
        </pc:grpChg>
        <pc:grpChg chg="del mod topLvl">
          <ac:chgData name="UCHIDA Muneaki" userId="654b8dfa-0bf2-4beb-8bc9-c8d795e32a72" providerId="ADAL" clId="{93E09F50-FF7F-4367-934B-874BEEA10DDC}" dt="2024-02-12T14:37:08.427" v="4061" actId="165"/>
          <ac:grpSpMkLst>
            <pc:docMk/>
            <pc:sldMk cId="0" sldId="259"/>
            <ac:grpSpMk id="366" creationId="{46C35334-18E5-1751-AC38-E56AE07DFA29}"/>
          </ac:grpSpMkLst>
        </pc:grpChg>
        <pc:grpChg chg="add del mod topLvl">
          <ac:chgData name="UCHIDA Muneaki" userId="654b8dfa-0bf2-4beb-8bc9-c8d795e32a72" providerId="ADAL" clId="{93E09F50-FF7F-4367-934B-874BEEA10DDC}" dt="2024-02-12T14:46:34.460" v="4151" actId="1076"/>
          <ac:grpSpMkLst>
            <pc:docMk/>
            <pc:sldMk cId="0" sldId="259"/>
            <ac:grpSpMk id="368" creationId="{9255601E-E0FB-0B00-35DC-3DB55F696A4E}"/>
          </ac:grpSpMkLst>
        </pc:grpChg>
        <pc:grpChg chg="mod">
          <ac:chgData name="UCHIDA Muneaki" userId="654b8dfa-0bf2-4beb-8bc9-c8d795e32a72" providerId="ADAL" clId="{93E09F50-FF7F-4367-934B-874BEEA10DDC}" dt="2024-02-12T14:37:08.427" v="4061" actId="165"/>
          <ac:grpSpMkLst>
            <pc:docMk/>
            <pc:sldMk cId="0" sldId="259"/>
            <ac:grpSpMk id="372" creationId="{993541E7-C045-CFC3-AEDB-8E88E88A51DA}"/>
          </ac:grpSpMkLst>
        </pc:grpChg>
        <pc:grpChg chg="add mod">
          <ac:chgData name="UCHIDA Muneaki" userId="654b8dfa-0bf2-4beb-8bc9-c8d795e32a72" providerId="ADAL" clId="{93E09F50-FF7F-4367-934B-874BEEA10DDC}" dt="2024-02-12T14:34:30.325" v="4032"/>
          <ac:grpSpMkLst>
            <pc:docMk/>
            <pc:sldMk cId="0" sldId="259"/>
            <ac:grpSpMk id="382" creationId="{D4C97203-BE29-E898-0471-F2AECD8C9284}"/>
          </ac:grpSpMkLst>
        </pc:grpChg>
        <pc:grpChg chg="mod">
          <ac:chgData name="UCHIDA Muneaki" userId="654b8dfa-0bf2-4beb-8bc9-c8d795e32a72" providerId="ADAL" clId="{93E09F50-FF7F-4367-934B-874BEEA10DDC}" dt="2024-02-12T14:34:30.325" v="4032"/>
          <ac:grpSpMkLst>
            <pc:docMk/>
            <pc:sldMk cId="0" sldId="259"/>
            <ac:grpSpMk id="384" creationId="{6CEF18CC-9AEF-03ED-1430-B83B26706F59}"/>
          </ac:grpSpMkLst>
        </pc:grpChg>
        <pc:grpChg chg="mod">
          <ac:chgData name="UCHIDA Muneaki" userId="654b8dfa-0bf2-4beb-8bc9-c8d795e32a72" providerId="ADAL" clId="{93E09F50-FF7F-4367-934B-874BEEA10DDC}" dt="2024-02-12T14:34:30.325" v="4032"/>
          <ac:grpSpMkLst>
            <pc:docMk/>
            <pc:sldMk cId="0" sldId="259"/>
            <ac:grpSpMk id="386" creationId="{0E96BEBB-D532-2B1D-0D5A-69E09D953BC8}"/>
          </ac:grpSpMkLst>
        </pc:grpChg>
        <pc:grpChg chg="mod">
          <ac:chgData name="UCHIDA Muneaki" userId="654b8dfa-0bf2-4beb-8bc9-c8d795e32a72" providerId="ADAL" clId="{93E09F50-FF7F-4367-934B-874BEEA10DDC}" dt="2024-02-12T14:34:30.325" v="4032"/>
          <ac:grpSpMkLst>
            <pc:docMk/>
            <pc:sldMk cId="0" sldId="259"/>
            <ac:grpSpMk id="390" creationId="{4DDAA158-741A-B9EC-B8C0-94BFCD93C7A7}"/>
          </ac:grpSpMkLst>
        </pc:grpChg>
        <pc:grpChg chg="add del mod">
          <ac:chgData name="UCHIDA Muneaki" userId="654b8dfa-0bf2-4beb-8bc9-c8d795e32a72" providerId="ADAL" clId="{93E09F50-FF7F-4367-934B-874BEEA10DDC}" dt="2024-02-12T14:36:47.565" v="4058" actId="165"/>
          <ac:grpSpMkLst>
            <pc:docMk/>
            <pc:sldMk cId="0" sldId="259"/>
            <ac:grpSpMk id="401" creationId="{BDFCB764-C04B-7F3C-4578-4838C6885D7B}"/>
          </ac:grpSpMkLst>
        </pc:grpChg>
        <pc:grpChg chg="add mod">
          <ac:chgData name="UCHIDA Muneaki" userId="654b8dfa-0bf2-4beb-8bc9-c8d795e32a72" providerId="ADAL" clId="{93E09F50-FF7F-4367-934B-874BEEA10DDC}" dt="2024-02-12T14:46:05.517" v="4139"/>
          <ac:grpSpMkLst>
            <pc:docMk/>
            <pc:sldMk cId="0" sldId="259"/>
            <ac:grpSpMk id="408" creationId="{9255601E-E0FB-0B00-35DC-3DB55F696A4E}"/>
          </ac:grpSpMkLst>
        </pc:grpChg>
        <pc:grpChg chg="mod">
          <ac:chgData name="UCHIDA Muneaki" userId="654b8dfa-0bf2-4beb-8bc9-c8d795e32a72" providerId="ADAL" clId="{93E09F50-FF7F-4367-934B-874BEEA10DDC}" dt="2024-02-12T14:46:05.517" v="4139"/>
          <ac:grpSpMkLst>
            <pc:docMk/>
            <pc:sldMk cId="0" sldId="259"/>
            <ac:grpSpMk id="413" creationId="{993541E7-C045-CFC3-AEDB-8E88E88A51DA}"/>
          </ac:grpSpMkLst>
        </pc:grpChg>
        <pc:picChg chg="add del mod">
          <ac:chgData name="UCHIDA Muneaki" userId="654b8dfa-0bf2-4beb-8bc9-c8d795e32a72" providerId="ADAL" clId="{93E09F50-FF7F-4367-934B-874BEEA10DDC}" dt="2024-02-12T14:16:47.954" v="3609" actId="478"/>
          <ac:picMkLst>
            <pc:docMk/>
            <pc:sldMk cId="0" sldId="259"/>
            <ac:picMk id="2" creationId="{8DA1D23B-712A-D95A-B8B4-0DC071C36E9A}"/>
          </ac:picMkLst>
        </pc:picChg>
        <pc:cxnChg chg="mod">
          <ac:chgData name="UCHIDA Muneaki" userId="654b8dfa-0bf2-4beb-8bc9-c8d795e32a72" providerId="ADAL" clId="{93E09F50-FF7F-4367-934B-874BEEA10DDC}" dt="2024-02-12T14:16:58.072" v="3612"/>
          <ac:cxnSpMkLst>
            <pc:docMk/>
            <pc:sldMk cId="0" sldId="259"/>
            <ac:cxnSpMk id="47" creationId="{FEC49852-C39F-8628-B8AF-AF5E547CFB89}"/>
          </ac:cxnSpMkLst>
        </pc:cxnChg>
        <pc:cxnChg chg="mod">
          <ac:chgData name="UCHIDA Muneaki" userId="654b8dfa-0bf2-4beb-8bc9-c8d795e32a72" providerId="ADAL" clId="{93E09F50-FF7F-4367-934B-874BEEA10DDC}" dt="2024-02-12T14:16:58.072" v="3612"/>
          <ac:cxnSpMkLst>
            <pc:docMk/>
            <pc:sldMk cId="0" sldId="259"/>
            <ac:cxnSpMk id="48" creationId="{5B2E420A-F533-9362-4F2E-3697118AFAFF}"/>
          </ac:cxnSpMkLst>
        </pc:cxnChg>
        <pc:cxnChg chg="mod topLvl">
          <ac:chgData name="UCHIDA Muneaki" userId="654b8dfa-0bf2-4beb-8bc9-c8d795e32a72" providerId="ADAL" clId="{93E09F50-FF7F-4367-934B-874BEEA10DDC}" dt="2024-02-12T14:25:38.489" v="3724" actId="164"/>
          <ac:cxnSpMkLst>
            <pc:docMk/>
            <pc:sldMk cId="0" sldId="259"/>
            <ac:cxnSpMk id="51" creationId="{896ECC16-E718-A047-43B3-56C2046983C4}"/>
          </ac:cxnSpMkLst>
        </pc:cxnChg>
        <pc:cxnChg chg="mod topLvl">
          <ac:chgData name="UCHIDA Muneaki" userId="654b8dfa-0bf2-4beb-8bc9-c8d795e32a72" providerId="ADAL" clId="{93E09F50-FF7F-4367-934B-874BEEA10DDC}" dt="2024-02-12T14:25:38.489" v="3724" actId="164"/>
          <ac:cxnSpMkLst>
            <pc:docMk/>
            <pc:sldMk cId="0" sldId="259"/>
            <ac:cxnSpMk id="56" creationId="{862C5FA8-EF95-1637-8522-3F5F9C1BCF4B}"/>
          </ac:cxnSpMkLst>
        </pc:cxnChg>
        <pc:cxnChg chg="mod">
          <ac:chgData name="UCHIDA Muneaki" userId="654b8dfa-0bf2-4beb-8bc9-c8d795e32a72" providerId="ADAL" clId="{93E09F50-FF7F-4367-934B-874BEEA10DDC}" dt="2024-02-12T14:17:36.077" v="3623" actId="478"/>
          <ac:cxnSpMkLst>
            <pc:docMk/>
            <pc:sldMk cId="0" sldId="259"/>
            <ac:cxnSpMk id="346" creationId="{A64FDC2E-4BDF-8F5F-EC3A-E91F171EF7C1}"/>
          </ac:cxnSpMkLst>
        </pc:cxnChg>
        <pc:cxnChg chg="mod">
          <ac:chgData name="UCHIDA Muneaki" userId="654b8dfa-0bf2-4beb-8bc9-c8d795e32a72" providerId="ADAL" clId="{93E09F50-FF7F-4367-934B-874BEEA10DDC}" dt="2024-02-12T14:17:56.233" v="3630" actId="13822"/>
          <ac:cxnSpMkLst>
            <pc:docMk/>
            <pc:sldMk cId="0" sldId="259"/>
            <ac:cxnSpMk id="347" creationId="{F90678CF-DABE-BA1C-E641-293BEE9CCE02}"/>
          </ac:cxnSpMkLst>
        </pc:cxnChg>
        <pc:cxnChg chg="add mod">
          <ac:chgData name="UCHIDA Muneaki" userId="654b8dfa-0bf2-4beb-8bc9-c8d795e32a72" providerId="ADAL" clId="{93E09F50-FF7F-4367-934B-874BEEA10DDC}" dt="2024-02-12T14:18:49.945" v="3644" actId="1076"/>
          <ac:cxnSpMkLst>
            <pc:docMk/>
            <pc:sldMk cId="0" sldId="259"/>
            <ac:cxnSpMk id="354" creationId="{115CE8C0-8F24-EF11-9BA2-961ACBC84EEC}"/>
          </ac:cxnSpMkLst>
        </pc:cxnChg>
        <pc:cxnChg chg="add mod">
          <ac:chgData name="UCHIDA Muneaki" userId="654b8dfa-0bf2-4beb-8bc9-c8d795e32a72" providerId="ADAL" clId="{93E09F50-FF7F-4367-934B-874BEEA10DDC}" dt="2024-02-12T14:18:49.945" v="3644" actId="1076"/>
          <ac:cxnSpMkLst>
            <pc:docMk/>
            <pc:sldMk cId="0" sldId="259"/>
            <ac:cxnSpMk id="355" creationId="{484459E2-4C9E-CA51-3CC1-87A455491DBA}"/>
          </ac:cxnSpMkLst>
        </pc:cxnChg>
        <pc:cxnChg chg="add mod">
          <ac:chgData name="UCHIDA Muneaki" userId="654b8dfa-0bf2-4beb-8bc9-c8d795e32a72" providerId="ADAL" clId="{93E09F50-FF7F-4367-934B-874BEEA10DDC}" dt="2024-02-12T14:18:49.945" v="3644" actId="1076"/>
          <ac:cxnSpMkLst>
            <pc:docMk/>
            <pc:sldMk cId="0" sldId="259"/>
            <ac:cxnSpMk id="358" creationId="{B3045550-06A6-2E5F-E39E-0D2C21881CA5}"/>
          </ac:cxnSpMkLst>
        </pc:cxnChg>
        <pc:cxnChg chg="add mod">
          <ac:chgData name="UCHIDA Muneaki" userId="654b8dfa-0bf2-4beb-8bc9-c8d795e32a72" providerId="ADAL" clId="{93E09F50-FF7F-4367-934B-874BEEA10DDC}" dt="2024-02-12T14:18:49.945" v="3644" actId="1076"/>
          <ac:cxnSpMkLst>
            <pc:docMk/>
            <pc:sldMk cId="0" sldId="259"/>
            <ac:cxnSpMk id="359" creationId="{8CC2B7A5-7B9F-FF28-0266-031288A78BA4}"/>
          </ac:cxnSpMkLst>
        </pc:cxnChg>
        <pc:cxnChg chg="add mod">
          <ac:chgData name="UCHIDA Muneaki" userId="654b8dfa-0bf2-4beb-8bc9-c8d795e32a72" providerId="ADAL" clId="{93E09F50-FF7F-4367-934B-874BEEA10DDC}" dt="2024-02-12T14:18:49.945" v="3644" actId="1076"/>
          <ac:cxnSpMkLst>
            <pc:docMk/>
            <pc:sldMk cId="0" sldId="259"/>
            <ac:cxnSpMk id="360" creationId="{718AE882-D24F-DFB1-9DD7-74EB3F67FE09}"/>
          </ac:cxnSpMkLst>
        </pc:cxnChg>
        <pc:cxnChg chg="mod ord">
          <ac:chgData name="UCHIDA Muneaki" userId="654b8dfa-0bf2-4beb-8bc9-c8d795e32a72" providerId="ADAL" clId="{93E09F50-FF7F-4367-934B-874BEEA10DDC}" dt="2024-02-12T14:45:59.126" v="4137" actId="21"/>
          <ac:cxnSpMkLst>
            <pc:docMk/>
            <pc:sldMk cId="0" sldId="259"/>
            <ac:cxnSpMk id="373" creationId="{1BD3D1F6-54B7-D2A9-8E5B-7D4576E57893}"/>
          </ac:cxnSpMkLst>
        </pc:cxnChg>
        <pc:cxnChg chg="mod">
          <ac:chgData name="UCHIDA Muneaki" userId="654b8dfa-0bf2-4beb-8bc9-c8d795e32a72" providerId="ADAL" clId="{93E09F50-FF7F-4367-934B-874BEEA10DDC}" dt="2024-02-12T14:37:08.427" v="4061" actId="165"/>
          <ac:cxnSpMkLst>
            <pc:docMk/>
            <pc:sldMk cId="0" sldId="259"/>
            <ac:cxnSpMk id="374" creationId="{3151E46B-F890-EBB4-0B4D-CAE9EC45D264}"/>
          </ac:cxnSpMkLst>
        </pc:cxnChg>
        <pc:cxnChg chg="mod">
          <ac:chgData name="UCHIDA Muneaki" userId="654b8dfa-0bf2-4beb-8bc9-c8d795e32a72" providerId="ADAL" clId="{93E09F50-FF7F-4367-934B-874BEEA10DDC}" dt="2024-02-12T14:34:30.325" v="4032"/>
          <ac:cxnSpMkLst>
            <pc:docMk/>
            <pc:sldMk cId="0" sldId="259"/>
            <ac:cxnSpMk id="391" creationId="{F7702C52-DF9E-98B9-A849-F15793CCAEA0}"/>
          </ac:cxnSpMkLst>
        </pc:cxnChg>
        <pc:cxnChg chg="mod">
          <ac:chgData name="UCHIDA Muneaki" userId="654b8dfa-0bf2-4beb-8bc9-c8d795e32a72" providerId="ADAL" clId="{93E09F50-FF7F-4367-934B-874BEEA10DDC}" dt="2024-02-12T14:34:30.325" v="4032"/>
          <ac:cxnSpMkLst>
            <pc:docMk/>
            <pc:sldMk cId="0" sldId="259"/>
            <ac:cxnSpMk id="392" creationId="{29BD368E-8237-EE78-7B06-3F57D8CA70FC}"/>
          </ac:cxnSpMkLst>
        </pc:cxnChg>
        <pc:cxnChg chg="mod">
          <ac:chgData name="UCHIDA Muneaki" userId="654b8dfa-0bf2-4beb-8bc9-c8d795e32a72" providerId="ADAL" clId="{93E09F50-FF7F-4367-934B-874BEEA10DDC}" dt="2024-02-12T14:46:05.517" v="4139"/>
          <ac:cxnSpMkLst>
            <pc:docMk/>
            <pc:sldMk cId="0" sldId="259"/>
            <ac:cxnSpMk id="409" creationId="{1BD3D1F6-54B7-D2A9-8E5B-7D4576E57893}"/>
          </ac:cxnSpMkLst>
        </pc:cxnChg>
        <pc:cxnChg chg="mod">
          <ac:chgData name="UCHIDA Muneaki" userId="654b8dfa-0bf2-4beb-8bc9-c8d795e32a72" providerId="ADAL" clId="{93E09F50-FF7F-4367-934B-874BEEA10DDC}" dt="2024-02-12T14:46:05.517" v="4139"/>
          <ac:cxnSpMkLst>
            <pc:docMk/>
            <pc:sldMk cId="0" sldId="259"/>
            <ac:cxnSpMk id="414" creationId="{3151E46B-F890-EBB4-0B4D-CAE9EC45D264}"/>
          </ac:cxnSpMkLst>
        </pc:cxnChg>
      </pc:sldChg>
      <pc:sldChg chg="modSp mod modNotesTx">
        <pc:chgData name="UCHIDA Muneaki" userId="654b8dfa-0bf2-4beb-8bc9-c8d795e32a72" providerId="ADAL" clId="{93E09F50-FF7F-4367-934B-874BEEA10DDC}" dt="2024-02-12T18:40:22.180" v="17999" actId="20577"/>
        <pc:sldMkLst>
          <pc:docMk/>
          <pc:sldMk cId="0" sldId="262"/>
        </pc:sldMkLst>
        <pc:spChg chg="mod">
          <ac:chgData name="UCHIDA Muneaki" userId="654b8dfa-0bf2-4beb-8bc9-c8d795e32a72" providerId="ADAL" clId="{93E09F50-FF7F-4367-934B-874BEEA10DDC}" dt="2024-02-12T13:57:15.427" v="2581" actId="1076"/>
          <ac:spMkLst>
            <pc:docMk/>
            <pc:sldMk cId="0" sldId="262"/>
            <ac:spMk id="463" creationId="{00000000-0000-0000-0000-000000000000}"/>
          </ac:spMkLst>
        </pc:spChg>
      </pc:sldChg>
      <pc:sldChg chg="addSp delSp modSp mod delAnim modNotesTx">
        <pc:chgData name="UCHIDA Muneaki" userId="654b8dfa-0bf2-4beb-8bc9-c8d795e32a72" providerId="ADAL" clId="{93E09F50-FF7F-4367-934B-874BEEA10DDC}" dt="2024-02-12T17:50:05.620" v="12191" actId="20577"/>
        <pc:sldMkLst>
          <pc:docMk/>
          <pc:sldMk cId="0" sldId="263"/>
        </pc:sldMkLst>
        <pc:spChg chg="add mod">
          <ac:chgData name="UCHIDA Muneaki" userId="654b8dfa-0bf2-4beb-8bc9-c8d795e32a72" providerId="ADAL" clId="{93E09F50-FF7F-4367-934B-874BEEA10DDC}" dt="2024-02-12T16:27:36.409" v="8860" actId="164"/>
          <ac:spMkLst>
            <pc:docMk/>
            <pc:sldMk cId="0" sldId="263"/>
            <ac:spMk id="3" creationId="{42823A25-B67F-CEF3-2CF1-EACA73AF15BF}"/>
          </ac:spMkLst>
        </pc:spChg>
        <pc:spChg chg="add mod">
          <ac:chgData name="UCHIDA Muneaki" userId="654b8dfa-0bf2-4beb-8bc9-c8d795e32a72" providerId="ADAL" clId="{93E09F50-FF7F-4367-934B-874BEEA10DDC}" dt="2024-02-12T16:27:36.409" v="8860" actId="164"/>
          <ac:spMkLst>
            <pc:docMk/>
            <pc:sldMk cId="0" sldId="263"/>
            <ac:spMk id="4" creationId="{5A1E1A3C-9A04-002F-635E-49BB613A58F1}"/>
          </ac:spMkLst>
        </pc:spChg>
        <pc:spChg chg="mod">
          <ac:chgData name="UCHIDA Muneaki" userId="654b8dfa-0bf2-4beb-8bc9-c8d795e32a72" providerId="ADAL" clId="{93E09F50-FF7F-4367-934B-874BEEA10DDC}" dt="2024-02-12T16:28:48.530" v="8929" actId="113"/>
          <ac:spMkLst>
            <pc:docMk/>
            <pc:sldMk cId="0" sldId="263"/>
            <ac:spMk id="469" creationId="{00000000-0000-0000-0000-000000000000}"/>
          </ac:spMkLst>
        </pc:spChg>
        <pc:spChg chg="del">
          <ac:chgData name="UCHIDA Muneaki" userId="654b8dfa-0bf2-4beb-8bc9-c8d795e32a72" providerId="ADAL" clId="{93E09F50-FF7F-4367-934B-874BEEA10DDC}" dt="2024-02-12T16:20:38.947" v="8554" actId="478"/>
          <ac:spMkLst>
            <pc:docMk/>
            <pc:sldMk cId="0" sldId="263"/>
            <ac:spMk id="470" creationId="{00000000-0000-0000-0000-000000000000}"/>
          </ac:spMkLst>
        </pc:spChg>
        <pc:spChg chg="del">
          <ac:chgData name="UCHIDA Muneaki" userId="654b8dfa-0bf2-4beb-8bc9-c8d795e32a72" providerId="ADAL" clId="{93E09F50-FF7F-4367-934B-874BEEA10DDC}" dt="2024-02-12T16:20:30.368" v="8547" actId="478"/>
          <ac:spMkLst>
            <pc:docMk/>
            <pc:sldMk cId="0" sldId="263"/>
            <ac:spMk id="480" creationId="{00000000-0000-0000-0000-000000000000}"/>
          </ac:spMkLst>
        </pc:spChg>
        <pc:spChg chg="del">
          <ac:chgData name="UCHIDA Muneaki" userId="654b8dfa-0bf2-4beb-8bc9-c8d795e32a72" providerId="ADAL" clId="{93E09F50-FF7F-4367-934B-874BEEA10DDC}" dt="2024-02-12T16:20:34.909" v="8552" actId="478"/>
          <ac:spMkLst>
            <pc:docMk/>
            <pc:sldMk cId="0" sldId="263"/>
            <ac:spMk id="482" creationId="{00000000-0000-0000-0000-000000000000}"/>
          </ac:spMkLst>
        </pc:spChg>
        <pc:spChg chg="del">
          <ac:chgData name="UCHIDA Muneaki" userId="654b8dfa-0bf2-4beb-8bc9-c8d795e32a72" providerId="ADAL" clId="{93E09F50-FF7F-4367-934B-874BEEA10DDC}" dt="2024-02-12T16:20:32.719" v="8550" actId="478"/>
          <ac:spMkLst>
            <pc:docMk/>
            <pc:sldMk cId="0" sldId="263"/>
            <ac:spMk id="483" creationId="{00000000-0000-0000-0000-000000000000}"/>
          </ac:spMkLst>
        </pc:spChg>
        <pc:spChg chg="del mod">
          <ac:chgData name="UCHIDA Muneaki" userId="654b8dfa-0bf2-4beb-8bc9-c8d795e32a72" providerId="ADAL" clId="{93E09F50-FF7F-4367-934B-874BEEA10DDC}" dt="2024-02-12T16:20:31.705" v="8549" actId="478"/>
          <ac:spMkLst>
            <pc:docMk/>
            <pc:sldMk cId="0" sldId="263"/>
            <ac:spMk id="484" creationId="{00000000-0000-0000-0000-000000000000}"/>
          </ac:spMkLst>
        </pc:spChg>
        <pc:spChg chg="del mod">
          <ac:chgData name="UCHIDA Muneaki" userId="654b8dfa-0bf2-4beb-8bc9-c8d795e32a72" providerId="ADAL" clId="{93E09F50-FF7F-4367-934B-874BEEA10DDC}" dt="2024-02-12T16:20:29.637" v="8546" actId="478"/>
          <ac:spMkLst>
            <pc:docMk/>
            <pc:sldMk cId="0" sldId="263"/>
            <ac:spMk id="485" creationId="{00000000-0000-0000-0000-000000000000}"/>
          </ac:spMkLst>
        </pc:spChg>
        <pc:spChg chg="del">
          <ac:chgData name="UCHIDA Muneaki" userId="654b8dfa-0bf2-4beb-8bc9-c8d795e32a72" providerId="ADAL" clId="{93E09F50-FF7F-4367-934B-874BEEA10DDC}" dt="2024-02-12T16:20:35.892" v="8553" actId="478"/>
          <ac:spMkLst>
            <pc:docMk/>
            <pc:sldMk cId="0" sldId="263"/>
            <ac:spMk id="486" creationId="{00000000-0000-0000-0000-000000000000}"/>
          </ac:spMkLst>
        </pc:spChg>
        <pc:grpChg chg="add mod">
          <ac:chgData name="UCHIDA Muneaki" userId="654b8dfa-0bf2-4beb-8bc9-c8d795e32a72" providerId="ADAL" clId="{93E09F50-FF7F-4367-934B-874BEEA10DDC}" dt="2024-02-12T16:27:36.409" v="8860" actId="164"/>
          <ac:grpSpMkLst>
            <pc:docMk/>
            <pc:sldMk cId="0" sldId="263"/>
            <ac:grpSpMk id="5" creationId="{F81B39BC-614B-99C8-AAA4-4BF1648C752B}"/>
          </ac:grpSpMkLst>
        </pc:grpChg>
        <pc:grpChg chg="del">
          <ac:chgData name="UCHIDA Muneaki" userId="654b8dfa-0bf2-4beb-8bc9-c8d795e32a72" providerId="ADAL" clId="{93E09F50-FF7F-4367-934B-874BEEA10DDC}" dt="2024-02-12T16:20:33.761" v="8551" actId="478"/>
          <ac:grpSpMkLst>
            <pc:docMk/>
            <pc:sldMk cId="0" sldId="263"/>
            <ac:grpSpMk id="471" creationId="{00000000-0000-0000-0000-000000000000}"/>
          </ac:grpSpMkLst>
        </pc:grpChg>
      </pc:sldChg>
      <pc:sldChg chg="addSp delSp modSp add del mod addAnim delAnim modAnim modNotesTx">
        <pc:chgData name="UCHIDA Muneaki" userId="654b8dfa-0bf2-4beb-8bc9-c8d795e32a72" providerId="ADAL" clId="{93E09F50-FF7F-4367-934B-874BEEA10DDC}" dt="2024-02-12T17:55:26.874" v="13287" actId="5793"/>
        <pc:sldMkLst>
          <pc:docMk/>
          <pc:sldMk cId="0" sldId="264"/>
        </pc:sldMkLst>
        <pc:spChg chg="mod">
          <ac:chgData name="UCHIDA Muneaki" userId="654b8dfa-0bf2-4beb-8bc9-c8d795e32a72" providerId="ADAL" clId="{93E09F50-FF7F-4367-934B-874BEEA10DDC}" dt="2024-02-12T16:28:53.222" v="8930"/>
          <ac:spMkLst>
            <pc:docMk/>
            <pc:sldMk cId="0" sldId="264"/>
            <ac:spMk id="3" creationId="{27040A49-8646-0D5D-7914-B21AAF329AA4}"/>
          </ac:spMkLst>
        </pc:spChg>
        <pc:spChg chg="mod">
          <ac:chgData name="UCHIDA Muneaki" userId="654b8dfa-0bf2-4beb-8bc9-c8d795e32a72" providerId="ADAL" clId="{93E09F50-FF7F-4367-934B-874BEEA10DDC}" dt="2024-02-12T16:28:53.222" v="8930"/>
          <ac:spMkLst>
            <pc:docMk/>
            <pc:sldMk cId="0" sldId="264"/>
            <ac:spMk id="4" creationId="{B74B2B54-3713-FBA3-7977-612E3A9CB684}"/>
          </ac:spMkLst>
        </pc:spChg>
        <pc:spChg chg="mod">
          <ac:chgData name="UCHIDA Muneaki" userId="654b8dfa-0bf2-4beb-8bc9-c8d795e32a72" providerId="ADAL" clId="{93E09F50-FF7F-4367-934B-874BEEA10DDC}" dt="2024-02-12T16:28:05.548" v="8920"/>
          <ac:spMkLst>
            <pc:docMk/>
            <pc:sldMk cId="0" sldId="264"/>
            <ac:spMk id="487" creationId="{00000000-0000-0000-0000-000000000000}"/>
          </ac:spMkLst>
        </pc:spChg>
        <pc:spChg chg="mod">
          <ac:chgData name="UCHIDA Muneaki" userId="654b8dfa-0bf2-4beb-8bc9-c8d795e32a72" providerId="ADAL" clId="{93E09F50-FF7F-4367-934B-874BEEA10DDC}" dt="2024-02-12T16:36:29.715" v="9726"/>
          <ac:spMkLst>
            <pc:docMk/>
            <pc:sldMk cId="0" sldId="264"/>
            <ac:spMk id="488" creationId="{00000000-0000-0000-0000-000000000000}"/>
          </ac:spMkLst>
        </pc:spChg>
        <pc:spChg chg="mod">
          <ac:chgData name="UCHIDA Muneaki" userId="654b8dfa-0bf2-4beb-8bc9-c8d795e32a72" providerId="ADAL" clId="{93E09F50-FF7F-4367-934B-874BEEA10DDC}" dt="2024-02-12T16:36:49.258" v="9815"/>
          <ac:spMkLst>
            <pc:docMk/>
            <pc:sldMk cId="0" sldId="264"/>
            <ac:spMk id="490" creationId="{00000000-0000-0000-0000-000000000000}"/>
          </ac:spMkLst>
        </pc:spChg>
        <pc:spChg chg="mod">
          <ac:chgData name="UCHIDA Muneaki" userId="654b8dfa-0bf2-4beb-8bc9-c8d795e32a72" providerId="ADAL" clId="{93E09F50-FF7F-4367-934B-874BEEA10DDC}" dt="2024-02-12T16:37:58.619" v="10083"/>
          <ac:spMkLst>
            <pc:docMk/>
            <pc:sldMk cId="0" sldId="264"/>
            <ac:spMk id="491" creationId="{00000000-0000-0000-0000-000000000000}"/>
          </ac:spMkLst>
        </pc:spChg>
        <pc:spChg chg="mod">
          <ac:chgData name="UCHIDA Muneaki" userId="654b8dfa-0bf2-4beb-8bc9-c8d795e32a72" providerId="ADAL" clId="{93E09F50-FF7F-4367-934B-874BEEA10DDC}" dt="2024-02-12T16:41:06.469" v="10174" actId="1076"/>
          <ac:spMkLst>
            <pc:docMk/>
            <pc:sldMk cId="0" sldId="264"/>
            <ac:spMk id="492" creationId="{00000000-0000-0000-0000-000000000000}"/>
          </ac:spMkLst>
        </pc:spChg>
        <pc:spChg chg="add del mod">
          <ac:chgData name="UCHIDA Muneaki" userId="654b8dfa-0bf2-4beb-8bc9-c8d795e32a72" providerId="ADAL" clId="{93E09F50-FF7F-4367-934B-874BEEA10DDC}" dt="2024-02-12T16:55:34.285" v="11015" actId="14100"/>
          <ac:spMkLst>
            <pc:docMk/>
            <pc:sldMk cId="0" sldId="264"/>
            <ac:spMk id="493" creationId="{00000000-0000-0000-0000-000000000000}"/>
          </ac:spMkLst>
        </pc:spChg>
        <pc:grpChg chg="add del mod">
          <ac:chgData name="UCHIDA Muneaki" userId="654b8dfa-0bf2-4beb-8bc9-c8d795e32a72" providerId="ADAL" clId="{93E09F50-FF7F-4367-934B-874BEEA10DDC}" dt="2024-02-12T16:28:59.786" v="8933" actId="478"/>
          <ac:grpSpMkLst>
            <pc:docMk/>
            <pc:sldMk cId="0" sldId="264"/>
            <ac:grpSpMk id="2" creationId="{38EC5242-89AF-C5D1-DDEC-E425D24E3D58}"/>
          </ac:grpSpMkLst>
        </pc:grpChg>
      </pc:sldChg>
      <pc:sldChg chg="del">
        <pc:chgData name="UCHIDA Muneaki" userId="654b8dfa-0bf2-4beb-8bc9-c8d795e32a72" providerId="ADAL" clId="{93E09F50-FF7F-4367-934B-874BEEA10DDC}" dt="2024-02-12T13:30:24.844" v="268" actId="2696"/>
        <pc:sldMkLst>
          <pc:docMk/>
          <pc:sldMk cId="0" sldId="265"/>
        </pc:sldMkLst>
      </pc:sldChg>
      <pc:sldChg chg="del">
        <pc:chgData name="UCHIDA Muneaki" userId="654b8dfa-0bf2-4beb-8bc9-c8d795e32a72" providerId="ADAL" clId="{93E09F50-FF7F-4367-934B-874BEEA10DDC}" dt="2024-02-12T13:30:44.237" v="269" actId="2696"/>
        <pc:sldMkLst>
          <pc:docMk/>
          <pc:sldMk cId="0" sldId="266"/>
        </pc:sldMkLst>
      </pc:sldChg>
      <pc:sldChg chg="del">
        <pc:chgData name="UCHIDA Muneaki" userId="654b8dfa-0bf2-4beb-8bc9-c8d795e32a72" providerId="ADAL" clId="{93E09F50-FF7F-4367-934B-874BEEA10DDC}" dt="2024-02-12T16:30:52.494" v="9078" actId="47"/>
        <pc:sldMkLst>
          <pc:docMk/>
          <pc:sldMk cId="0" sldId="267"/>
        </pc:sldMkLst>
      </pc:sldChg>
      <pc:sldChg chg="del">
        <pc:chgData name="UCHIDA Muneaki" userId="654b8dfa-0bf2-4beb-8bc9-c8d795e32a72" providerId="ADAL" clId="{93E09F50-FF7F-4367-934B-874BEEA10DDC}" dt="2024-02-12T16:30:56.538" v="9079" actId="47"/>
        <pc:sldMkLst>
          <pc:docMk/>
          <pc:sldMk cId="0" sldId="268"/>
        </pc:sldMkLst>
      </pc:sldChg>
      <pc:sldChg chg="del">
        <pc:chgData name="UCHIDA Muneaki" userId="654b8dfa-0bf2-4beb-8bc9-c8d795e32a72" providerId="ADAL" clId="{93E09F50-FF7F-4367-934B-874BEEA10DDC}" dt="2024-02-12T16:30:57.915" v="9080" actId="47"/>
        <pc:sldMkLst>
          <pc:docMk/>
          <pc:sldMk cId="0" sldId="269"/>
        </pc:sldMkLst>
      </pc:sldChg>
      <pc:sldChg chg="del">
        <pc:chgData name="UCHIDA Muneaki" userId="654b8dfa-0bf2-4beb-8bc9-c8d795e32a72" providerId="ADAL" clId="{93E09F50-FF7F-4367-934B-874BEEA10DDC}" dt="2024-02-12T16:31:00.194" v="9081" actId="47"/>
        <pc:sldMkLst>
          <pc:docMk/>
          <pc:sldMk cId="0" sldId="270"/>
        </pc:sldMkLst>
      </pc:sldChg>
      <pc:sldChg chg="add del">
        <pc:chgData name="UCHIDA Muneaki" userId="654b8dfa-0bf2-4beb-8bc9-c8d795e32a72" providerId="ADAL" clId="{93E09F50-FF7F-4367-934B-874BEEA10DDC}" dt="2024-02-12T16:31:01.252" v="9082" actId="47"/>
        <pc:sldMkLst>
          <pc:docMk/>
          <pc:sldMk cId="0" sldId="271"/>
        </pc:sldMkLst>
      </pc:sldChg>
      <pc:sldChg chg="del">
        <pc:chgData name="UCHIDA Muneaki" userId="654b8dfa-0bf2-4beb-8bc9-c8d795e32a72" providerId="ADAL" clId="{93E09F50-FF7F-4367-934B-874BEEA10DDC}" dt="2024-02-12T13:53:49.097" v="2573" actId="2696"/>
        <pc:sldMkLst>
          <pc:docMk/>
          <pc:sldMk cId="0" sldId="272"/>
        </pc:sldMkLst>
      </pc:sldChg>
      <pc:sldChg chg="del">
        <pc:chgData name="UCHIDA Muneaki" userId="654b8dfa-0bf2-4beb-8bc9-c8d795e32a72" providerId="ADAL" clId="{93E09F50-FF7F-4367-934B-874BEEA10DDC}" dt="2024-02-12T13:53:43.616" v="2572" actId="2696"/>
        <pc:sldMkLst>
          <pc:docMk/>
          <pc:sldMk cId="0" sldId="273"/>
        </pc:sldMkLst>
      </pc:sldChg>
      <pc:sldChg chg="modSp modAnim modNotesTx">
        <pc:chgData name="UCHIDA Muneaki" userId="654b8dfa-0bf2-4beb-8bc9-c8d795e32a72" providerId="ADAL" clId="{93E09F50-FF7F-4367-934B-874BEEA10DDC}" dt="2024-02-12T18:50:48.500" v="18838" actId="20577"/>
        <pc:sldMkLst>
          <pc:docMk/>
          <pc:sldMk cId="0" sldId="274"/>
        </pc:sldMkLst>
        <pc:spChg chg="mod">
          <ac:chgData name="UCHIDA Muneaki" userId="654b8dfa-0bf2-4beb-8bc9-c8d795e32a72" providerId="ADAL" clId="{93E09F50-FF7F-4367-934B-874BEEA10DDC}" dt="2024-02-12T18:26:32.413" v="16761" actId="20577"/>
          <ac:spMkLst>
            <pc:docMk/>
            <pc:sldMk cId="0" sldId="274"/>
            <ac:spMk id="652" creationId="{00000000-0000-0000-0000-000000000000}"/>
          </ac:spMkLst>
        </pc:spChg>
      </pc:sldChg>
      <pc:sldChg chg="del">
        <pc:chgData name="UCHIDA Muneaki" userId="654b8dfa-0bf2-4beb-8bc9-c8d795e32a72" providerId="ADAL" clId="{93E09F50-FF7F-4367-934B-874BEEA10DDC}" dt="2024-02-12T18:49:33.906" v="18639" actId="47"/>
        <pc:sldMkLst>
          <pc:docMk/>
          <pc:sldMk cId="1516087355" sldId="275"/>
        </pc:sldMkLst>
      </pc:sldChg>
      <pc:sldChg chg="modSp mod ord modNotesTx">
        <pc:chgData name="UCHIDA Muneaki" userId="654b8dfa-0bf2-4beb-8bc9-c8d795e32a72" providerId="ADAL" clId="{93E09F50-FF7F-4367-934B-874BEEA10DDC}" dt="2024-02-12T18:48:59.375" v="18638"/>
        <pc:sldMkLst>
          <pc:docMk/>
          <pc:sldMk cId="2076333806" sldId="276"/>
        </pc:sldMkLst>
        <pc:spChg chg="mod">
          <ac:chgData name="UCHIDA Muneaki" userId="654b8dfa-0bf2-4beb-8bc9-c8d795e32a72" providerId="ADAL" clId="{93E09F50-FF7F-4367-934B-874BEEA10DDC}" dt="2024-02-12T13:57:31.062" v="2583" actId="1076"/>
          <ac:spMkLst>
            <pc:docMk/>
            <pc:sldMk cId="2076333806" sldId="276"/>
            <ac:spMk id="463" creationId="{952A1794-46C2-8883-9093-09E55B7978D6}"/>
          </ac:spMkLst>
        </pc:spChg>
      </pc:sldChg>
      <pc:sldChg chg="modSp del mod">
        <pc:chgData name="UCHIDA Muneaki" userId="654b8dfa-0bf2-4beb-8bc9-c8d795e32a72" providerId="ADAL" clId="{93E09F50-FF7F-4367-934B-874BEEA10DDC}" dt="2024-02-12T15:32:45.593" v="6149" actId="47"/>
        <pc:sldMkLst>
          <pc:docMk/>
          <pc:sldMk cId="2187920831" sldId="277"/>
        </pc:sldMkLst>
        <pc:spChg chg="mod">
          <ac:chgData name="UCHIDA Muneaki" userId="654b8dfa-0bf2-4beb-8bc9-c8d795e32a72" providerId="ADAL" clId="{93E09F50-FF7F-4367-934B-874BEEA10DDC}" dt="2024-02-12T13:29:32.437" v="261" actId="12788"/>
          <ac:spMkLst>
            <pc:docMk/>
            <pc:sldMk cId="2187920831" sldId="277"/>
            <ac:spMk id="243" creationId="{3609BB36-BEAF-5BF8-6FCA-9A00FA73AC62}"/>
          </ac:spMkLst>
        </pc:spChg>
      </pc:sldChg>
      <pc:sldChg chg="addSp delSp modSp mod modAnim modNotesTx">
        <pc:chgData name="UCHIDA Muneaki" userId="654b8dfa-0bf2-4beb-8bc9-c8d795e32a72" providerId="ADAL" clId="{93E09F50-FF7F-4367-934B-874BEEA10DDC}" dt="2024-02-12T18:42:53.220" v="18179" actId="5793"/>
        <pc:sldMkLst>
          <pc:docMk/>
          <pc:sldMk cId="1485592317" sldId="278"/>
        </pc:sldMkLst>
        <pc:spChg chg="mod">
          <ac:chgData name="UCHIDA Muneaki" userId="654b8dfa-0bf2-4beb-8bc9-c8d795e32a72" providerId="ADAL" clId="{93E09F50-FF7F-4367-934B-874BEEA10DDC}" dt="2024-02-10T06:58:44.093" v="250" actId="164"/>
          <ac:spMkLst>
            <pc:docMk/>
            <pc:sldMk cId="1485592317" sldId="278"/>
            <ac:spMk id="56" creationId="{EFC27F74-E8D3-A0DB-F9B4-BFBBBBCD7E80}"/>
          </ac:spMkLst>
        </pc:spChg>
        <pc:spChg chg="add mod">
          <ac:chgData name="UCHIDA Muneaki" userId="654b8dfa-0bf2-4beb-8bc9-c8d795e32a72" providerId="ADAL" clId="{93E09F50-FF7F-4367-934B-874BEEA10DDC}" dt="2024-02-12T18:42:36.200" v="18173" actId="1076"/>
          <ac:spMkLst>
            <pc:docMk/>
            <pc:sldMk cId="1485592317" sldId="278"/>
            <ac:spMk id="57" creationId="{2072CBE2-382C-9672-7919-45CA69E6B203}"/>
          </ac:spMkLst>
        </pc:spChg>
        <pc:spChg chg="mod topLvl">
          <ac:chgData name="UCHIDA Muneaki" userId="654b8dfa-0bf2-4beb-8bc9-c8d795e32a72" providerId="ADAL" clId="{93E09F50-FF7F-4367-934B-874BEEA10DDC}" dt="2024-02-10T06:58:44.093" v="250" actId="164"/>
          <ac:spMkLst>
            <pc:docMk/>
            <pc:sldMk cId="1485592317" sldId="278"/>
            <ac:spMk id="58" creationId="{C1436F79-5D56-C6AE-D76C-1BC9725BC734}"/>
          </ac:spMkLst>
        </pc:spChg>
        <pc:spChg chg="mod topLvl">
          <ac:chgData name="UCHIDA Muneaki" userId="654b8dfa-0bf2-4beb-8bc9-c8d795e32a72" providerId="ADAL" clId="{93E09F50-FF7F-4367-934B-874BEEA10DDC}" dt="2024-02-10T06:58:44.093" v="250" actId="164"/>
          <ac:spMkLst>
            <pc:docMk/>
            <pc:sldMk cId="1485592317" sldId="278"/>
            <ac:spMk id="59" creationId="{A9A72049-B9AB-3FA3-AB39-3C713EE86C3B}"/>
          </ac:spMkLst>
        </pc:spChg>
        <pc:spChg chg="add mod">
          <ac:chgData name="UCHIDA Muneaki" userId="654b8dfa-0bf2-4beb-8bc9-c8d795e32a72" providerId="ADAL" clId="{93E09F50-FF7F-4367-934B-874BEEA10DDC}" dt="2024-02-12T18:31:08.581" v="17027" actId="14100"/>
          <ac:spMkLst>
            <pc:docMk/>
            <pc:sldMk cId="1485592317" sldId="278"/>
            <ac:spMk id="60" creationId="{882DF682-27B2-3829-5C62-775D264C644C}"/>
          </ac:spMkLst>
        </pc:spChg>
        <pc:spChg chg="mod topLvl">
          <ac:chgData name="UCHIDA Muneaki" userId="654b8dfa-0bf2-4beb-8bc9-c8d795e32a72" providerId="ADAL" clId="{93E09F50-FF7F-4367-934B-874BEEA10DDC}" dt="2024-02-10T06:58:44.093" v="250" actId="164"/>
          <ac:spMkLst>
            <pc:docMk/>
            <pc:sldMk cId="1485592317" sldId="278"/>
            <ac:spMk id="61" creationId="{7ADF540D-B96C-1A87-4D0B-67FC5E91A9D2}"/>
          </ac:spMkLst>
        </pc:spChg>
        <pc:spChg chg="add mod">
          <ac:chgData name="UCHIDA Muneaki" userId="654b8dfa-0bf2-4beb-8bc9-c8d795e32a72" providerId="ADAL" clId="{93E09F50-FF7F-4367-934B-874BEEA10DDC}" dt="2024-02-12T18:36:44.492" v="17669" actId="1076"/>
          <ac:spMkLst>
            <pc:docMk/>
            <pc:sldMk cId="1485592317" sldId="278"/>
            <ac:spMk id="62" creationId="{89910496-FA04-8862-D52B-1E27B445AD6C}"/>
          </ac:spMkLst>
        </pc:spChg>
        <pc:spChg chg="mod topLvl">
          <ac:chgData name="UCHIDA Muneaki" userId="654b8dfa-0bf2-4beb-8bc9-c8d795e32a72" providerId="ADAL" clId="{93E09F50-FF7F-4367-934B-874BEEA10DDC}" dt="2024-02-10T06:58:44.093" v="250" actId="164"/>
          <ac:spMkLst>
            <pc:docMk/>
            <pc:sldMk cId="1485592317" sldId="278"/>
            <ac:spMk id="63" creationId="{8786B204-1376-2C87-9663-E9D3318D2CAE}"/>
          </ac:spMkLst>
        </pc:spChg>
        <pc:spChg chg="mod topLvl">
          <ac:chgData name="UCHIDA Muneaki" userId="654b8dfa-0bf2-4beb-8bc9-c8d795e32a72" providerId="ADAL" clId="{93E09F50-FF7F-4367-934B-874BEEA10DDC}" dt="2024-02-10T06:58:44.093" v="250" actId="164"/>
          <ac:spMkLst>
            <pc:docMk/>
            <pc:sldMk cId="1485592317" sldId="278"/>
            <ac:spMk id="192" creationId="{689E7B1D-C030-1E37-3AC8-7FDD674A0275}"/>
          </ac:spMkLst>
        </pc:spChg>
        <pc:spChg chg="del mod topLvl">
          <ac:chgData name="UCHIDA Muneaki" userId="654b8dfa-0bf2-4beb-8bc9-c8d795e32a72" providerId="ADAL" clId="{93E09F50-FF7F-4367-934B-874BEEA10DDC}" dt="2024-02-12T18:27:39.891" v="16765" actId="478"/>
          <ac:spMkLst>
            <pc:docMk/>
            <pc:sldMk cId="1485592317" sldId="278"/>
            <ac:spMk id="194" creationId="{4921BE16-8370-5D43-7C41-2289E2EE5305}"/>
          </ac:spMkLst>
        </pc:spChg>
        <pc:spChg chg="mod topLvl">
          <ac:chgData name="UCHIDA Muneaki" userId="654b8dfa-0bf2-4beb-8bc9-c8d795e32a72" providerId="ADAL" clId="{93E09F50-FF7F-4367-934B-874BEEA10DDC}" dt="2024-02-10T06:58:38.464" v="249" actId="164"/>
          <ac:spMkLst>
            <pc:docMk/>
            <pc:sldMk cId="1485592317" sldId="278"/>
            <ac:spMk id="196" creationId="{99D11729-42DC-DCA8-5A19-3DCB32E1A998}"/>
          </ac:spMkLst>
        </pc:spChg>
        <pc:spChg chg="mod">
          <ac:chgData name="UCHIDA Muneaki" userId="654b8dfa-0bf2-4beb-8bc9-c8d795e32a72" providerId="ADAL" clId="{93E09F50-FF7F-4367-934B-874BEEA10DDC}" dt="2024-02-10T06:58:32.343" v="248" actId="165"/>
          <ac:spMkLst>
            <pc:docMk/>
            <pc:sldMk cId="1485592317" sldId="278"/>
            <ac:spMk id="200" creationId="{47A03CC4-31F0-4B2E-A9D0-81896250B85A}"/>
          </ac:spMkLst>
        </pc:spChg>
        <pc:spChg chg="mod">
          <ac:chgData name="UCHIDA Muneaki" userId="654b8dfa-0bf2-4beb-8bc9-c8d795e32a72" providerId="ADAL" clId="{93E09F50-FF7F-4367-934B-874BEEA10DDC}" dt="2024-02-10T06:58:32.343" v="248" actId="165"/>
          <ac:spMkLst>
            <pc:docMk/>
            <pc:sldMk cId="1485592317" sldId="278"/>
            <ac:spMk id="201" creationId="{F2C6DED8-F887-2C3A-2572-DE2D1713A994}"/>
          </ac:spMkLst>
        </pc:spChg>
        <pc:spChg chg="mod">
          <ac:chgData name="UCHIDA Muneaki" userId="654b8dfa-0bf2-4beb-8bc9-c8d795e32a72" providerId="ADAL" clId="{93E09F50-FF7F-4367-934B-874BEEA10DDC}" dt="2024-02-10T06:58:32.343" v="248" actId="165"/>
          <ac:spMkLst>
            <pc:docMk/>
            <pc:sldMk cId="1485592317" sldId="278"/>
            <ac:spMk id="202" creationId="{BD3D2622-828D-F672-5B4F-04A62035B04A}"/>
          </ac:spMkLst>
        </pc:spChg>
        <pc:spChg chg="mod">
          <ac:chgData name="UCHIDA Muneaki" userId="654b8dfa-0bf2-4beb-8bc9-c8d795e32a72" providerId="ADAL" clId="{93E09F50-FF7F-4367-934B-874BEEA10DDC}" dt="2024-02-10T06:58:32.343" v="248" actId="165"/>
          <ac:spMkLst>
            <pc:docMk/>
            <pc:sldMk cId="1485592317" sldId="278"/>
            <ac:spMk id="203" creationId="{B91A5404-55FB-09C8-9414-D2DE5226EF99}"/>
          </ac:spMkLst>
        </pc:spChg>
        <pc:spChg chg="mod">
          <ac:chgData name="UCHIDA Muneaki" userId="654b8dfa-0bf2-4beb-8bc9-c8d795e32a72" providerId="ADAL" clId="{93E09F50-FF7F-4367-934B-874BEEA10DDC}" dt="2024-02-10T06:58:32.343" v="248" actId="165"/>
          <ac:spMkLst>
            <pc:docMk/>
            <pc:sldMk cId="1485592317" sldId="278"/>
            <ac:spMk id="204" creationId="{81D0DB66-FFE3-FD75-C905-002E972E4AF7}"/>
          </ac:spMkLst>
        </pc:spChg>
        <pc:spChg chg="mod">
          <ac:chgData name="UCHIDA Muneaki" userId="654b8dfa-0bf2-4beb-8bc9-c8d795e32a72" providerId="ADAL" clId="{93E09F50-FF7F-4367-934B-874BEEA10DDC}" dt="2024-02-10T06:58:32.343" v="248" actId="165"/>
          <ac:spMkLst>
            <pc:docMk/>
            <pc:sldMk cId="1485592317" sldId="278"/>
            <ac:spMk id="205" creationId="{6B4377B3-359A-139F-23B3-D87D032DB8F1}"/>
          </ac:spMkLst>
        </pc:spChg>
        <pc:spChg chg="mod">
          <ac:chgData name="UCHIDA Muneaki" userId="654b8dfa-0bf2-4beb-8bc9-c8d795e32a72" providerId="ADAL" clId="{93E09F50-FF7F-4367-934B-874BEEA10DDC}" dt="2024-02-10T06:58:32.343" v="248" actId="165"/>
          <ac:spMkLst>
            <pc:docMk/>
            <pc:sldMk cId="1485592317" sldId="278"/>
            <ac:spMk id="206" creationId="{41836CC2-4CB7-FC46-484B-C6521E788514}"/>
          </ac:spMkLst>
        </pc:spChg>
        <pc:spChg chg="mod">
          <ac:chgData name="UCHIDA Muneaki" userId="654b8dfa-0bf2-4beb-8bc9-c8d795e32a72" providerId="ADAL" clId="{93E09F50-FF7F-4367-934B-874BEEA10DDC}" dt="2024-02-10T06:58:32.343" v="248" actId="165"/>
          <ac:spMkLst>
            <pc:docMk/>
            <pc:sldMk cId="1485592317" sldId="278"/>
            <ac:spMk id="207" creationId="{73BFCC36-7260-4E35-AA52-6740FEBB5A2B}"/>
          </ac:spMkLst>
        </pc:spChg>
        <pc:spChg chg="mod">
          <ac:chgData name="UCHIDA Muneaki" userId="654b8dfa-0bf2-4beb-8bc9-c8d795e32a72" providerId="ADAL" clId="{93E09F50-FF7F-4367-934B-874BEEA10DDC}" dt="2024-02-10T06:58:32.343" v="248" actId="165"/>
          <ac:spMkLst>
            <pc:docMk/>
            <pc:sldMk cId="1485592317" sldId="278"/>
            <ac:spMk id="208" creationId="{4FF29D85-AC40-C7CA-CC97-9032A7F64FC1}"/>
          </ac:spMkLst>
        </pc:spChg>
        <pc:spChg chg="mod">
          <ac:chgData name="UCHIDA Muneaki" userId="654b8dfa-0bf2-4beb-8bc9-c8d795e32a72" providerId="ADAL" clId="{93E09F50-FF7F-4367-934B-874BEEA10DDC}" dt="2024-02-10T06:58:32.343" v="248" actId="165"/>
          <ac:spMkLst>
            <pc:docMk/>
            <pc:sldMk cId="1485592317" sldId="278"/>
            <ac:spMk id="210" creationId="{E76376EF-9F00-8C1C-6C5D-F6E5390FDEA0}"/>
          </ac:spMkLst>
        </pc:spChg>
        <pc:spChg chg="mod">
          <ac:chgData name="UCHIDA Muneaki" userId="654b8dfa-0bf2-4beb-8bc9-c8d795e32a72" providerId="ADAL" clId="{93E09F50-FF7F-4367-934B-874BEEA10DDC}" dt="2024-02-10T06:58:32.343" v="248" actId="165"/>
          <ac:spMkLst>
            <pc:docMk/>
            <pc:sldMk cId="1485592317" sldId="278"/>
            <ac:spMk id="211" creationId="{F5C6CD82-8F1B-BCBE-0A3C-4D6D85CA9C26}"/>
          </ac:spMkLst>
        </pc:spChg>
        <pc:spChg chg="mod">
          <ac:chgData name="UCHIDA Muneaki" userId="654b8dfa-0bf2-4beb-8bc9-c8d795e32a72" providerId="ADAL" clId="{93E09F50-FF7F-4367-934B-874BEEA10DDC}" dt="2024-02-10T06:58:32.343" v="248" actId="165"/>
          <ac:spMkLst>
            <pc:docMk/>
            <pc:sldMk cId="1485592317" sldId="278"/>
            <ac:spMk id="212" creationId="{E0D0D5B5-F4AF-EAFC-B2B4-10B7F01451A4}"/>
          </ac:spMkLst>
        </pc:spChg>
        <pc:spChg chg="mod">
          <ac:chgData name="UCHIDA Muneaki" userId="654b8dfa-0bf2-4beb-8bc9-c8d795e32a72" providerId="ADAL" clId="{93E09F50-FF7F-4367-934B-874BEEA10DDC}" dt="2024-02-10T06:58:32.343" v="248" actId="165"/>
          <ac:spMkLst>
            <pc:docMk/>
            <pc:sldMk cId="1485592317" sldId="278"/>
            <ac:spMk id="213" creationId="{DE091F1B-0393-E100-5C60-9AE51A7839A8}"/>
          </ac:spMkLst>
        </pc:spChg>
        <pc:spChg chg="mod">
          <ac:chgData name="UCHIDA Muneaki" userId="654b8dfa-0bf2-4beb-8bc9-c8d795e32a72" providerId="ADAL" clId="{93E09F50-FF7F-4367-934B-874BEEA10DDC}" dt="2024-02-10T06:58:32.343" v="248" actId="165"/>
          <ac:spMkLst>
            <pc:docMk/>
            <pc:sldMk cId="1485592317" sldId="278"/>
            <ac:spMk id="214" creationId="{E1ED5EF1-5D38-D2C5-AD4D-6A0610E228E0}"/>
          </ac:spMkLst>
        </pc:spChg>
        <pc:spChg chg="mod">
          <ac:chgData name="UCHIDA Muneaki" userId="654b8dfa-0bf2-4beb-8bc9-c8d795e32a72" providerId="ADAL" clId="{93E09F50-FF7F-4367-934B-874BEEA10DDC}" dt="2024-02-10T06:58:32.343" v="248" actId="165"/>
          <ac:spMkLst>
            <pc:docMk/>
            <pc:sldMk cId="1485592317" sldId="278"/>
            <ac:spMk id="215" creationId="{DC9979B3-E20A-A71D-8E21-4FD0684A8606}"/>
          </ac:spMkLst>
        </pc:spChg>
        <pc:spChg chg="mod">
          <ac:chgData name="UCHIDA Muneaki" userId="654b8dfa-0bf2-4beb-8bc9-c8d795e32a72" providerId="ADAL" clId="{93E09F50-FF7F-4367-934B-874BEEA10DDC}" dt="2024-02-10T06:58:32.343" v="248" actId="165"/>
          <ac:spMkLst>
            <pc:docMk/>
            <pc:sldMk cId="1485592317" sldId="278"/>
            <ac:spMk id="216" creationId="{83D276EA-8EAA-E14D-D8FE-960CCD604564}"/>
          </ac:spMkLst>
        </pc:spChg>
        <pc:spChg chg="mod">
          <ac:chgData name="UCHIDA Muneaki" userId="654b8dfa-0bf2-4beb-8bc9-c8d795e32a72" providerId="ADAL" clId="{93E09F50-FF7F-4367-934B-874BEEA10DDC}" dt="2024-02-10T06:58:32.343" v="248" actId="165"/>
          <ac:spMkLst>
            <pc:docMk/>
            <pc:sldMk cId="1485592317" sldId="278"/>
            <ac:spMk id="217" creationId="{8B98C76D-A9BF-A0BB-A9C0-21986424F24E}"/>
          </ac:spMkLst>
        </pc:spChg>
        <pc:spChg chg="mod">
          <ac:chgData name="UCHIDA Muneaki" userId="654b8dfa-0bf2-4beb-8bc9-c8d795e32a72" providerId="ADAL" clId="{93E09F50-FF7F-4367-934B-874BEEA10DDC}" dt="2024-02-10T06:58:32.343" v="248" actId="165"/>
          <ac:spMkLst>
            <pc:docMk/>
            <pc:sldMk cId="1485592317" sldId="278"/>
            <ac:spMk id="218" creationId="{77EDA32A-F3DB-F014-11CF-76AAEEE745C8}"/>
          </ac:spMkLst>
        </pc:spChg>
        <pc:spChg chg="mod">
          <ac:chgData name="UCHIDA Muneaki" userId="654b8dfa-0bf2-4beb-8bc9-c8d795e32a72" providerId="ADAL" clId="{93E09F50-FF7F-4367-934B-874BEEA10DDC}" dt="2024-02-10T06:58:32.343" v="248" actId="165"/>
          <ac:spMkLst>
            <pc:docMk/>
            <pc:sldMk cId="1485592317" sldId="278"/>
            <ac:spMk id="219" creationId="{58F3129A-3624-B002-342C-3747F5B6BFAB}"/>
          </ac:spMkLst>
        </pc:spChg>
        <pc:spChg chg="mod">
          <ac:chgData name="UCHIDA Muneaki" userId="654b8dfa-0bf2-4beb-8bc9-c8d795e32a72" providerId="ADAL" clId="{93E09F50-FF7F-4367-934B-874BEEA10DDC}" dt="2024-02-10T06:58:32.343" v="248" actId="165"/>
          <ac:spMkLst>
            <pc:docMk/>
            <pc:sldMk cId="1485592317" sldId="278"/>
            <ac:spMk id="220" creationId="{C3E62A85-5B11-B6E4-1DE1-3F65A564F3DB}"/>
          </ac:spMkLst>
        </pc:spChg>
        <pc:spChg chg="mod">
          <ac:chgData name="UCHIDA Muneaki" userId="654b8dfa-0bf2-4beb-8bc9-c8d795e32a72" providerId="ADAL" clId="{93E09F50-FF7F-4367-934B-874BEEA10DDC}" dt="2024-02-10T06:58:32.343" v="248" actId="165"/>
          <ac:spMkLst>
            <pc:docMk/>
            <pc:sldMk cId="1485592317" sldId="278"/>
            <ac:spMk id="221" creationId="{084BA53A-1E30-E334-C071-0B7997D758FD}"/>
          </ac:spMkLst>
        </pc:spChg>
        <pc:spChg chg="mod">
          <ac:chgData name="UCHIDA Muneaki" userId="654b8dfa-0bf2-4beb-8bc9-c8d795e32a72" providerId="ADAL" clId="{93E09F50-FF7F-4367-934B-874BEEA10DDC}" dt="2024-02-10T06:58:32.343" v="248" actId="165"/>
          <ac:spMkLst>
            <pc:docMk/>
            <pc:sldMk cId="1485592317" sldId="278"/>
            <ac:spMk id="222" creationId="{A5899447-7453-8AE2-D0BD-FACAE1D50C09}"/>
          </ac:spMkLst>
        </pc:spChg>
        <pc:spChg chg="mod">
          <ac:chgData name="UCHIDA Muneaki" userId="654b8dfa-0bf2-4beb-8bc9-c8d795e32a72" providerId="ADAL" clId="{93E09F50-FF7F-4367-934B-874BEEA10DDC}" dt="2024-02-10T06:58:32.343" v="248" actId="165"/>
          <ac:spMkLst>
            <pc:docMk/>
            <pc:sldMk cId="1485592317" sldId="278"/>
            <ac:spMk id="223" creationId="{22968D22-FE84-95F9-E06D-1D74F0A4CBF5}"/>
          </ac:spMkLst>
        </pc:spChg>
        <pc:spChg chg="mod">
          <ac:chgData name="UCHIDA Muneaki" userId="654b8dfa-0bf2-4beb-8bc9-c8d795e32a72" providerId="ADAL" clId="{93E09F50-FF7F-4367-934B-874BEEA10DDC}" dt="2024-02-10T06:58:32.343" v="248" actId="165"/>
          <ac:spMkLst>
            <pc:docMk/>
            <pc:sldMk cId="1485592317" sldId="278"/>
            <ac:spMk id="224" creationId="{EC335D07-2EF7-8B38-8168-0C6DD53CF51E}"/>
          </ac:spMkLst>
        </pc:spChg>
        <pc:spChg chg="mod">
          <ac:chgData name="UCHIDA Muneaki" userId="654b8dfa-0bf2-4beb-8bc9-c8d795e32a72" providerId="ADAL" clId="{93E09F50-FF7F-4367-934B-874BEEA10DDC}" dt="2024-02-10T06:58:32.343" v="248" actId="165"/>
          <ac:spMkLst>
            <pc:docMk/>
            <pc:sldMk cId="1485592317" sldId="278"/>
            <ac:spMk id="225" creationId="{C1512CD2-2E68-275B-CC89-8F82E90EEC4E}"/>
          </ac:spMkLst>
        </pc:spChg>
        <pc:spChg chg="mod">
          <ac:chgData name="UCHIDA Muneaki" userId="654b8dfa-0bf2-4beb-8bc9-c8d795e32a72" providerId="ADAL" clId="{93E09F50-FF7F-4367-934B-874BEEA10DDC}" dt="2024-02-10T06:58:32.343" v="248" actId="165"/>
          <ac:spMkLst>
            <pc:docMk/>
            <pc:sldMk cId="1485592317" sldId="278"/>
            <ac:spMk id="226" creationId="{DD791959-F5C8-9184-A6FF-CC8EFA75A598}"/>
          </ac:spMkLst>
        </pc:spChg>
        <pc:spChg chg="mod">
          <ac:chgData name="UCHIDA Muneaki" userId="654b8dfa-0bf2-4beb-8bc9-c8d795e32a72" providerId="ADAL" clId="{93E09F50-FF7F-4367-934B-874BEEA10DDC}" dt="2024-02-10T06:58:32.343" v="248" actId="165"/>
          <ac:spMkLst>
            <pc:docMk/>
            <pc:sldMk cId="1485592317" sldId="278"/>
            <ac:spMk id="230" creationId="{181029D6-51C0-182C-EE6E-1A8016079027}"/>
          </ac:spMkLst>
        </pc:spChg>
        <pc:spChg chg="mod">
          <ac:chgData name="UCHIDA Muneaki" userId="654b8dfa-0bf2-4beb-8bc9-c8d795e32a72" providerId="ADAL" clId="{93E09F50-FF7F-4367-934B-874BEEA10DDC}" dt="2024-02-10T06:58:32.343" v="248" actId="165"/>
          <ac:spMkLst>
            <pc:docMk/>
            <pc:sldMk cId="1485592317" sldId="278"/>
            <ac:spMk id="236" creationId="{18DD6420-E869-F418-E7F7-A6C179E5CD4B}"/>
          </ac:spMkLst>
        </pc:spChg>
        <pc:spChg chg="mod">
          <ac:chgData name="UCHIDA Muneaki" userId="654b8dfa-0bf2-4beb-8bc9-c8d795e32a72" providerId="ADAL" clId="{93E09F50-FF7F-4367-934B-874BEEA10DDC}" dt="2024-02-10T06:58:32.343" v="248" actId="165"/>
          <ac:spMkLst>
            <pc:docMk/>
            <pc:sldMk cId="1485592317" sldId="278"/>
            <ac:spMk id="239" creationId="{8C966516-DBA5-3062-8BC1-CF7689A6551E}"/>
          </ac:spMkLst>
        </pc:spChg>
        <pc:spChg chg="mod">
          <ac:chgData name="UCHIDA Muneaki" userId="654b8dfa-0bf2-4beb-8bc9-c8d795e32a72" providerId="ADAL" clId="{93E09F50-FF7F-4367-934B-874BEEA10DDC}" dt="2024-02-10T06:58:32.343" v="248" actId="165"/>
          <ac:spMkLst>
            <pc:docMk/>
            <pc:sldMk cId="1485592317" sldId="278"/>
            <ac:spMk id="241" creationId="{A408B681-FA75-C4B3-6F7D-C721F8104B9D}"/>
          </ac:spMkLst>
        </pc:spChg>
        <pc:spChg chg="mod">
          <ac:chgData name="UCHIDA Muneaki" userId="654b8dfa-0bf2-4beb-8bc9-c8d795e32a72" providerId="ADAL" clId="{93E09F50-FF7F-4367-934B-874BEEA10DDC}" dt="2024-02-12T16:28:18.833" v="8921" actId="113"/>
          <ac:spMkLst>
            <pc:docMk/>
            <pc:sldMk cId="1485592317" sldId="278"/>
            <ac:spMk id="242" creationId="{8C6614AE-7AC5-BB23-CCB7-F53E4E45D47E}"/>
          </ac:spMkLst>
        </pc:spChg>
        <pc:spChg chg="mod">
          <ac:chgData name="UCHIDA Muneaki" userId="654b8dfa-0bf2-4beb-8bc9-c8d795e32a72" providerId="ADAL" clId="{93E09F50-FF7F-4367-934B-874BEEA10DDC}" dt="2024-02-10T06:58:32.343" v="248" actId="165"/>
          <ac:spMkLst>
            <pc:docMk/>
            <pc:sldMk cId="1485592317" sldId="278"/>
            <ac:spMk id="248" creationId="{4B8D8621-A6B8-7583-8EA7-66591C6D5758}"/>
          </ac:spMkLst>
        </pc:spChg>
        <pc:spChg chg="mod">
          <ac:chgData name="UCHIDA Muneaki" userId="654b8dfa-0bf2-4beb-8bc9-c8d795e32a72" providerId="ADAL" clId="{93E09F50-FF7F-4367-934B-874BEEA10DDC}" dt="2024-02-10T06:58:32.343" v="248" actId="165"/>
          <ac:spMkLst>
            <pc:docMk/>
            <pc:sldMk cId="1485592317" sldId="278"/>
            <ac:spMk id="249" creationId="{8E80ACD8-F6DF-85DD-B472-488BF7549C96}"/>
          </ac:spMkLst>
        </pc:spChg>
        <pc:spChg chg="mod">
          <ac:chgData name="UCHIDA Muneaki" userId="654b8dfa-0bf2-4beb-8bc9-c8d795e32a72" providerId="ADAL" clId="{93E09F50-FF7F-4367-934B-874BEEA10DDC}" dt="2024-02-12T15:22:56.879" v="6029" actId="1076"/>
          <ac:spMkLst>
            <pc:docMk/>
            <pc:sldMk cId="1485592317" sldId="278"/>
            <ac:spMk id="356" creationId="{763F72AC-BE84-5031-FA6A-1FEF5B032C3C}"/>
          </ac:spMkLst>
        </pc:spChg>
        <pc:grpChg chg="add mod">
          <ac:chgData name="UCHIDA Muneaki" userId="654b8dfa-0bf2-4beb-8bc9-c8d795e32a72" providerId="ADAL" clId="{93E09F50-FF7F-4367-934B-874BEEA10DDC}" dt="2024-02-10T06:58:44.093" v="250" actId="164"/>
          <ac:grpSpMkLst>
            <pc:docMk/>
            <pc:sldMk cId="1485592317" sldId="278"/>
            <ac:grpSpMk id="54" creationId="{0B492588-06A9-03E3-2CC1-F0D0C32AF34F}"/>
          </ac:grpSpMkLst>
        </pc:grpChg>
        <pc:grpChg chg="add del mod">
          <ac:chgData name="UCHIDA Muneaki" userId="654b8dfa-0bf2-4beb-8bc9-c8d795e32a72" providerId="ADAL" clId="{93E09F50-FF7F-4367-934B-874BEEA10DDC}" dt="2024-02-12T18:27:36.143" v="16763" actId="478"/>
          <ac:grpSpMkLst>
            <pc:docMk/>
            <pc:sldMk cId="1485592317" sldId="278"/>
            <ac:grpSpMk id="55" creationId="{D5E31AD9-A8E6-2151-A04F-561358E5DA5E}"/>
          </ac:grpSpMkLst>
        </pc:grpChg>
        <pc:grpChg chg="add del mod">
          <ac:chgData name="UCHIDA Muneaki" userId="654b8dfa-0bf2-4beb-8bc9-c8d795e32a72" providerId="ADAL" clId="{93E09F50-FF7F-4367-934B-874BEEA10DDC}" dt="2024-02-10T06:57:52.828" v="238" actId="165"/>
          <ac:grpSpMkLst>
            <pc:docMk/>
            <pc:sldMk cId="1485592317" sldId="278"/>
            <ac:grpSpMk id="57" creationId="{B299D907-51D7-780D-2B52-95D9A00B3134}"/>
          </ac:grpSpMkLst>
        </pc:grpChg>
        <pc:grpChg chg="del mod topLvl">
          <ac:chgData name="UCHIDA Muneaki" userId="654b8dfa-0bf2-4beb-8bc9-c8d795e32a72" providerId="ADAL" clId="{93E09F50-FF7F-4367-934B-874BEEA10DDC}" dt="2024-02-10T06:58:12.112" v="243" actId="165"/>
          <ac:grpSpMkLst>
            <pc:docMk/>
            <pc:sldMk cId="1485592317" sldId="278"/>
            <ac:grpSpMk id="60" creationId="{5375399A-625A-5A59-62AA-4E072FF5A623}"/>
          </ac:grpSpMkLst>
        </pc:grpChg>
        <pc:grpChg chg="del mod topLvl">
          <ac:chgData name="UCHIDA Muneaki" userId="654b8dfa-0bf2-4beb-8bc9-c8d795e32a72" providerId="ADAL" clId="{93E09F50-FF7F-4367-934B-874BEEA10DDC}" dt="2024-02-10T06:58:25.881" v="247" actId="165"/>
          <ac:grpSpMkLst>
            <pc:docMk/>
            <pc:sldMk cId="1485592317" sldId="278"/>
            <ac:grpSpMk id="62" creationId="{89FE1532-E1BF-1DAF-A78D-F775C543E296}"/>
          </ac:grpSpMkLst>
        </pc:grpChg>
        <pc:grpChg chg="del mod topLvl">
          <ac:chgData name="UCHIDA Muneaki" userId="654b8dfa-0bf2-4beb-8bc9-c8d795e32a72" providerId="ADAL" clId="{93E09F50-FF7F-4367-934B-874BEEA10DDC}" dt="2024-02-10T06:58:32.343" v="248" actId="165"/>
          <ac:grpSpMkLst>
            <pc:docMk/>
            <pc:sldMk cId="1485592317" sldId="278"/>
            <ac:grpSpMk id="193" creationId="{FE148784-E2D6-3F03-D812-F6269EDAC0C5}"/>
          </ac:grpSpMkLst>
        </pc:grpChg>
        <pc:grpChg chg="mod topLvl">
          <ac:chgData name="UCHIDA Muneaki" userId="654b8dfa-0bf2-4beb-8bc9-c8d795e32a72" providerId="ADAL" clId="{93E09F50-FF7F-4367-934B-874BEEA10DDC}" dt="2024-02-10T06:58:38.464" v="249" actId="164"/>
          <ac:grpSpMkLst>
            <pc:docMk/>
            <pc:sldMk cId="1485592317" sldId="278"/>
            <ac:grpSpMk id="195" creationId="{0FD766F2-26CD-9842-E562-9F6AF7832047}"/>
          </ac:grpSpMkLst>
        </pc:grpChg>
        <pc:grpChg chg="mod">
          <ac:chgData name="UCHIDA Muneaki" userId="654b8dfa-0bf2-4beb-8bc9-c8d795e32a72" providerId="ADAL" clId="{93E09F50-FF7F-4367-934B-874BEEA10DDC}" dt="2024-02-10T06:58:32.343" v="248" actId="165"/>
          <ac:grpSpMkLst>
            <pc:docMk/>
            <pc:sldMk cId="1485592317" sldId="278"/>
            <ac:grpSpMk id="198" creationId="{6E5016AB-8BFA-60B2-9859-615740731A87}"/>
          </ac:grpSpMkLst>
        </pc:grpChg>
        <pc:grpChg chg="mod">
          <ac:chgData name="UCHIDA Muneaki" userId="654b8dfa-0bf2-4beb-8bc9-c8d795e32a72" providerId="ADAL" clId="{93E09F50-FF7F-4367-934B-874BEEA10DDC}" dt="2024-02-10T06:58:32.343" v="248" actId="165"/>
          <ac:grpSpMkLst>
            <pc:docMk/>
            <pc:sldMk cId="1485592317" sldId="278"/>
            <ac:grpSpMk id="199" creationId="{1F39DE89-72C0-C22B-4877-ED546C2BD55F}"/>
          </ac:grpSpMkLst>
        </pc:grpChg>
        <pc:grpChg chg="mod">
          <ac:chgData name="UCHIDA Muneaki" userId="654b8dfa-0bf2-4beb-8bc9-c8d795e32a72" providerId="ADAL" clId="{93E09F50-FF7F-4367-934B-874BEEA10DDC}" dt="2024-02-10T06:58:32.343" v="248" actId="165"/>
          <ac:grpSpMkLst>
            <pc:docMk/>
            <pc:sldMk cId="1485592317" sldId="278"/>
            <ac:grpSpMk id="209" creationId="{ADECDA33-D852-03D9-8A22-839F322BFAC6}"/>
          </ac:grpSpMkLst>
        </pc:grpChg>
        <pc:grpChg chg="mod">
          <ac:chgData name="UCHIDA Muneaki" userId="654b8dfa-0bf2-4beb-8bc9-c8d795e32a72" providerId="ADAL" clId="{93E09F50-FF7F-4367-934B-874BEEA10DDC}" dt="2024-02-12T18:34:59.660" v="17443" actId="1076"/>
          <ac:grpSpMkLst>
            <pc:docMk/>
            <pc:sldMk cId="1485592317" sldId="278"/>
            <ac:grpSpMk id="364" creationId="{E1CE5CF6-0DED-2A5A-B887-CD73CF21070D}"/>
          </ac:grpSpMkLst>
        </pc:grpChg>
        <pc:grpChg chg="mod">
          <ac:chgData name="UCHIDA Muneaki" userId="654b8dfa-0bf2-4beb-8bc9-c8d795e32a72" providerId="ADAL" clId="{93E09F50-FF7F-4367-934B-874BEEA10DDC}" dt="2024-02-12T18:34:46.101" v="17439" actId="1076"/>
          <ac:grpSpMkLst>
            <pc:docMk/>
            <pc:sldMk cId="1485592317" sldId="278"/>
            <ac:grpSpMk id="377" creationId="{1F5770F5-C067-183F-B3BB-B63E48FE9724}"/>
          </ac:grpSpMkLst>
        </pc:grpChg>
      </pc:sldChg>
      <pc:sldChg chg="addSp delSp modSp add mod ord delAnim modAnim modNotesTx">
        <pc:chgData name="UCHIDA Muneaki" userId="654b8dfa-0bf2-4beb-8bc9-c8d795e32a72" providerId="ADAL" clId="{93E09F50-FF7F-4367-934B-874BEEA10DDC}" dt="2024-02-12T15:59:13.601" v="7995" actId="20577"/>
        <pc:sldMkLst>
          <pc:docMk/>
          <pc:sldMk cId="1615617318" sldId="279"/>
        </pc:sldMkLst>
        <pc:spChg chg="add del mod">
          <ac:chgData name="UCHIDA Muneaki" userId="654b8dfa-0bf2-4beb-8bc9-c8d795e32a72" providerId="ADAL" clId="{93E09F50-FF7F-4367-934B-874BEEA10DDC}" dt="2024-02-12T13:59:27.380" v="2635"/>
          <ac:spMkLst>
            <pc:docMk/>
            <pc:sldMk cId="1615617318" sldId="279"/>
            <ac:spMk id="2" creationId="{BB2002D1-6B47-444B-EF7A-F60653B9FF93}"/>
          </ac:spMkLst>
        </pc:spChg>
        <pc:spChg chg="add mod">
          <ac:chgData name="UCHIDA Muneaki" userId="654b8dfa-0bf2-4beb-8bc9-c8d795e32a72" providerId="ADAL" clId="{93E09F50-FF7F-4367-934B-874BEEA10DDC}" dt="2024-02-12T15:59:13.601" v="7995" actId="20577"/>
          <ac:spMkLst>
            <pc:docMk/>
            <pc:sldMk cId="1615617318" sldId="279"/>
            <ac:spMk id="3" creationId="{E6A638C1-C5E9-2B86-F6F3-23D849D39CC7}"/>
          </ac:spMkLst>
        </pc:spChg>
        <pc:spChg chg="mod">
          <ac:chgData name="UCHIDA Muneaki" userId="654b8dfa-0bf2-4beb-8bc9-c8d795e32a72" providerId="ADAL" clId="{93E09F50-FF7F-4367-934B-874BEEA10DDC}" dt="2024-02-12T13:58:17.220" v="2608"/>
          <ac:spMkLst>
            <pc:docMk/>
            <pc:sldMk cId="1615617318" sldId="279"/>
            <ac:spMk id="463" creationId="{A21020F9-0C8B-5544-95F7-258320016103}"/>
          </ac:spMkLst>
        </pc:spChg>
        <pc:spChg chg="del">
          <ac:chgData name="UCHIDA Muneaki" userId="654b8dfa-0bf2-4beb-8bc9-c8d795e32a72" providerId="ADAL" clId="{93E09F50-FF7F-4367-934B-874BEEA10DDC}" dt="2024-02-12T13:58:20.544" v="2609" actId="21"/>
          <ac:spMkLst>
            <pc:docMk/>
            <pc:sldMk cId="1615617318" sldId="279"/>
            <ac:spMk id="464" creationId="{BEB8FDA6-0103-3107-A871-A38083F55CCE}"/>
          </ac:spMkLst>
        </pc:spChg>
        <pc:spChg chg="del">
          <ac:chgData name="UCHIDA Muneaki" userId="654b8dfa-0bf2-4beb-8bc9-c8d795e32a72" providerId="ADAL" clId="{93E09F50-FF7F-4367-934B-874BEEA10DDC}" dt="2024-02-12T13:58:24.582" v="2612" actId="478"/>
          <ac:spMkLst>
            <pc:docMk/>
            <pc:sldMk cId="1615617318" sldId="279"/>
            <ac:spMk id="465" creationId="{FF1500A6-8C71-BC32-0BE1-3D07287D38A6}"/>
          </ac:spMkLst>
        </pc:spChg>
        <pc:spChg chg="del mod">
          <ac:chgData name="UCHIDA Muneaki" userId="654b8dfa-0bf2-4beb-8bc9-c8d795e32a72" providerId="ADAL" clId="{93E09F50-FF7F-4367-934B-874BEEA10DDC}" dt="2024-02-12T13:58:23.942" v="2611" actId="478"/>
          <ac:spMkLst>
            <pc:docMk/>
            <pc:sldMk cId="1615617318" sldId="279"/>
            <ac:spMk id="466" creationId="{692B5EA2-8AF5-90C9-436F-7859BB7EE406}"/>
          </ac:spMkLst>
        </pc:spChg>
        <pc:spChg chg="del">
          <ac:chgData name="UCHIDA Muneaki" userId="654b8dfa-0bf2-4beb-8bc9-c8d795e32a72" providerId="ADAL" clId="{93E09F50-FF7F-4367-934B-874BEEA10DDC}" dt="2024-02-12T13:58:25.212" v="2613" actId="478"/>
          <ac:spMkLst>
            <pc:docMk/>
            <pc:sldMk cId="1615617318" sldId="279"/>
            <ac:spMk id="467" creationId="{8D233E07-3307-E95B-3231-36E387939D87}"/>
          </ac:spMkLst>
        </pc:spChg>
      </pc:sldChg>
      <pc:sldChg chg="new del">
        <pc:chgData name="UCHIDA Muneaki" userId="654b8dfa-0bf2-4beb-8bc9-c8d795e32a72" providerId="ADAL" clId="{93E09F50-FF7F-4367-934B-874BEEA10DDC}" dt="2024-02-12T13:54:40.178" v="2577" actId="2696"/>
        <pc:sldMkLst>
          <pc:docMk/>
          <pc:sldMk cId="1828318675" sldId="279"/>
        </pc:sldMkLst>
      </pc:sldChg>
      <pc:sldChg chg="add del ord">
        <pc:chgData name="UCHIDA Muneaki" userId="654b8dfa-0bf2-4beb-8bc9-c8d795e32a72" providerId="ADAL" clId="{93E09F50-FF7F-4367-934B-874BEEA10DDC}" dt="2024-02-12T14:10:35.802" v="3337" actId="2696"/>
        <pc:sldMkLst>
          <pc:docMk/>
          <pc:sldMk cId="4056038317" sldId="280"/>
        </pc:sldMkLst>
      </pc:sldChg>
      <pc:sldChg chg="modSp add mod modAnim modNotesTx">
        <pc:chgData name="UCHIDA Muneaki" userId="654b8dfa-0bf2-4beb-8bc9-c8d795e32a72" providerId="ADAL" clId="{93E09F50-FF7F-4367-934B-874BEEA10DDC}" dt="2024-02-12T15:59:09.865" v="7993" actId="20577"/>
        <pc:sldMkLst>
          <pc:docMk/>
          <pc:sldMk cId="962314004" sldId="281"/>
        </pc:sldMkLst>
        <pc:spChg chg="mod">
          <ac:chgData name="UCHIDA Muneaki" userId="654b8dfa-0bf2-4beb-8bc9-c8d795e32a72" providerId="ADAL" clId="{93E09F50-FF7F-4367-934B-874BEEA10DDC}" dt="2024-02-12T15:59:09.865" v="7993" actId="20577"/>
          <ac:spMkLst>
            <pc:docMk/>
            <pc:sldMk cId="962314004" sldId="281"/>
            <ac:spMk id="3" creationId="{D9D821F6-82B4-CAD4-50F7-8F8DF36DD341}"/>
          </ac:spMkLst>
        </pc:spChg>
      </pc:sldChg>
      <pc:sldChg chg="modSp add ord modAnim modNotesTx">
        <pc:chgData name="UCHIDA Muneaki" userId="654b8dfa-0bf2-4beb-8bc9-c8d795e32a72" providerId="ADAL" clId="{93E09F50-FF7F-4367-934B-874BEEA10DDC}" dt="2024-02-12T15:59:06.213" v="7991" actId="20577"/>
        <pc:sldMkLst>
          <pc:docMk/>
          <pc:sldMk cId="3810904915" sldId="282"/>
        </pc:sldMkLst>
        <pc:spChg chg="mod">
          <ac:chgData name="UCHIDA Muneaki" userId="654b8dfa-0bf2-4beb-8bc9-c8d795e32a72" providerId="ADAL" clId="{93E09F50-FF7F-4367-934B-874BEEA10DDC}" dt="2024-02-12T15:59:06.213" v="7991" actId="20577"/>
          <ac:spMkLst>
            <pc:docMk/>
            <pc:sldMk cId="3810904915" sldId="282"/>
            <ac:spMk id="3" creationId="{EF1E6AA9-9E5A-6949-CF3F-789DDD50A0B8}"/>
          </ac:spMkLst>
        </pc:spChg>
      </pc:sldChg>
      <pc:sldChg chg="modSp add del ord modAnim modNotesTx">
        <pc:chgData name="UCHIDA Muneaki" userId="654b8dfa-0bf2-4beb-8bc9-c8d795e32a72" providerId="ADAL" clId="{93E09F50-FF7F-4367-934B-874BEEA10DDC}" dt="2024-02-12T15:58:59.847" v="7987" actId="2696"/>
        <pc:sldMkLst>
          <pc:docMk/>
          <pc:sldMk cId="2952285246" sldId="283"/>
        </pc:sldMkLst>
        <pc:spChg chg="mod">
          <ac:chgData name="UCHIDA Muneaki" userId="654b8dfa-0bf2-4beb-8bc9-c8d795e32a72" providerId="ADAL" clId="{93E09F50-FF7F-4367-934B-874BEEA10DDC}" dt="2024-02-12T15:58:55.963" v="7986" actId="20577"/>
          <ac:spMkLst>
            <pc:docMk/>
            <pc:sldMk cId="2952285246" sldId="283"/>
            <ac:spMk id="3" creationId="{A2A58DDE-626B-383D-D8E0-3367AB541731}"/>
          </ac:spMkLst>
        </pc:spChg>
      </pc:sldChg>
      <pc:sldChg chg="modSp add ord modAnim modNotesTx">
        <pc:chgData name="UCHIDA Muneaki" userId="654b8dfa-0bf2-4beb-8bc9-c8d795e32a72" providerId="ADAL" clId="{93E09F50-FF7F-4367-934B-874BEEA10DDC}" dt="2024-02-12T16:00:36.675" v="8231" actId="20577"/>
        <pc:sldMkLst>
          <pc:docMk/>
          <pc:sldMk cId="2447045721" sldId="284"/>
        </pc:sldMkLst>
        <pc:spChg chg="mod">
          <ac:chgData name="UCHIDA Muneaki" userId="654b8dfa-0bf2-4beb-8bc9-c8d795e32a72" providerId="ADAL" clId="{93E09F50-FF7F-4367-934B-874BEEA10DDC}" dt="2024-02-12T15:58:51.007" v="7984" actId="20577"/>
          <ac:spMkLst>
            <pc:docMk/>
            <pc:sldMk cId="2447045721" sldId="284"/>
            <ac:spMk id="3" creationId="{E307972B-C3B4-469A-3A4D-64535032DC7C}"/>
          </ac:spMkLst>
        </pc:spChg>
      </pc:sldChg>
      <pc:sldChg chg="delSp add del mod modAnim">
        <pc:chgData name="UCHIDA Muneaki" userId="654b8dfa-0bf2-4beb-8bc9-c8d795e32a72" providerId="ADAL" clId="{93E09F50-FF7F-4367-934B-874BEEA10DDC}" dt="2024-02-12T15:14:25.498" v="5547" actId="47"/>
        <pc:sldMkLst>
          <pc:docMk/>
          <pc:sldMk cId="1632560960" sldId="285"/>
        </pc:sldMkLst>
        <pc:grpChg chg="del">
          <ac:chgData name="UCHIDA Muneaki" userId="654b8dfa-0bf2-4beb-8bc9-c8d795e32a72" providerId="ADAL" clId="{93E09F50-FF7F-4367-934B-874BEEA10DDC}" dt="2024-02-12T15:11:33.125" v="5520" actId="478"/>
          <ac:grpSpMkLst>
            <pc:docMk/>
            <pc:sldMk cId="1632560960" sldId="285"/>
            <ac:grpSpMk id="362" creationId="{24AEB152-9E5D-557A-BFB3-BEF326DEBF46}"/>
          </ac:grpSpMkLst>
        </pc:grpChg>
      </pc:sldChg>
      <pc:sldChg chg="add del modNotesTx">
        <pc:chgData name="UCHIDA Muneaki" userId="654b8dfa-0bf2-4beb-8bc9-c8d795e32a72" providerId="ADAL" clId="{93E09F50-FF7F-4367-934B-874BEEA10DDC}" dt="2024-02-12T15:19:01.488" v="5584" actId="47"/>
        <pc:sldMkLst>
          <pc:docMk/>
          <pc:sldMk cId="3159933427" sldId="286"/>
        </pc:sldMkLst>
      </pc:sldChg>
      <pc:sldChg chg="delSp add mod ord modAnim modNotesTx">
        <pc:chgData name="UCHIDA Muneaki" userId="654b8dfa-0bf2-4beb-8bc9-c8d795e32a72" providerId="ADAL" clId="{93E09F50-FF7F-4367-934B-874BEEA10DDC}" dt="2024-02-12T18:39:16.562" v="17994" actId="20577"/>
        <pc:sldMkLst>
          <pc:docMk/>
          <pc:sldMk cId="1568113847" sldId="287"/>
        </pc:sldMkLst>
        <pc:grpChg chg="del">
          <ac:chgData name="UCHIDA Muneaki" userId="654b8dfa-0bf2-4beb-8bc9-c8d795e32a72" providerId="ADAL" clId="{93E09F50-FF7F-4367-934B-874BEEA10DDC}" dt="2024-02-12T15:13:03.574" v="5538" actId="478"/>
          <ac:grpSpMkLst>
            <pc:docMk/>
            <pc:sldMk cId="1568113847" sldId="287"/>
            <ac:grpSpMk id="360" creationId="{8A2147A2-8217-C367-1F16-A7D925BCB43D}"/>
          </ac:grpSpMkLst>
        </pc:grpChg>
        <pc:grpChg chg="del">
          <ac:chgData name="UCHIDA Muneaki" userId="654b8dfa-0bf2-4beb-8bc9-c8d795e32a72" providerId="ADAL" clId="{93E09F50-FF7F-4367-934B-874BEEA10DDC}" dt="2024-02-12T15:13:01.307" v="5537" actId="478"/>
          <ac:grpSpMkLst>
            <pc:docMk/>
            <pc:sldMk cId="1568113847" sldId="287"/>
            <ac:grpSpMk id="361" creationId="{1110A7C6-0197-F548-A90C-6320C329588A}"/>
          </ac:grpSpMkLst>
        </pc:grpChg>
      </pc:sldChg>
      <pc:sldChg chg="modSp add mod modAnim modNotesTx">
        <pc:chgData name="UCHIDA Muneaki" userId="654b8dfa-0bf2-4beb-8bc9-c8d795e32a72" providerId="ADAL" clId="{93E09F50-FF7F-4367-934B-874BEEA10DDC}" dt="2024-02-12T15:16:50.766" v="5569"/>
        <pc:sldMkLst>
          <pc:docMk/>
          <pc:sldMk cId="3933894258" sldId="288"/>
        </pc:sldMkLst>
        <pc:spChg chg="mod">
          <ac:chgData name="UCHIDA Muneaki" userId="654b8dfa-0bf2-4beb-8bc9-c8d795e32a72" providerId="ADAL" clId="{93E09F50-FF7F-4367-934B-874BEEA10DDC}" dt="2024-02-12T15:13:56.843" v="5541" actId="207"/>
          <ac:spMkLst>
            <pc:docMk/>
            <pc:sldMk cId="3933894258" sldId="288"/>
            <ac:spMk id="243" creationId="{80860EA2-373A-6A7C-248B-2157F3963E76}"/>
          </ac:spMkLst>
        </pc:spChg>
      </pc:sldChg>
      <pc:sldChg chg="modSp add ord modAnim modNotesTx">
        <pc:chgData name="UCHIDA Muneaki" userId="654b8dfa-0bf2-4beb-8bc9-c8d795e32a72" providerId="ADAL" clId="{93E09F50-FF7F-4367-934B-874BEEA10DDC}" dt="2024-02-12T15:16:47.969" v="5568"/>
        <pc:sldMkLst>
          <pc:docMk/>
          <pc:sldMk cId="16454205" sldId="289"/>
        </pc:sldMkLst>
        <pc:spChg chg="mod">
          <ac:chgData name="UCHIDA Muneaki" userId="654b8dfa-0bf2-4beb-8bc9-c8d795e32a72" providerId="ADAL" clId="{93E09F50-FF7F-4367-934B-874BEEA10DDC}" dt="2024-02-12T15:15:02.967" v="5556" actId="207"/>
          <ac:spMkLst>
            <pc:docMk/>
            <pc:sldMk cId="16454205" sldId="289"/>
            <ac:spMk id="243" creationId="{2B00AEBD-5800-68F3-AFAF-A77BA8FB6FE6}"/>
          </ac:spMkLst>
        </pc:spChg>
      </pc:sldChg>
      <pc:sldChg chg="modSp add ord modAnim">
        <pc:chgData name="UCHIDA Muneaki" userId="654b8dfa-0bf2-4beb-8bc9-c8d795e32a72" providerId="ADAL" clId="{93E09F50-FF7F-4367-934B-874BEEA10DDC}" dt="2024-02-12T15:17:37.204" v="5583" actId="207"/>
        <pc:sldMkLst>
          <pc:docMk/>
          <pc:sldMk cId="2649125282" sldId="290"/>
        </pc:sldMkLst>
        <pc:spChg chg="mod">
          <ac:chgData name="UCHIDA Muneaki" userId="654b8dfa-0bf2-4beb-8bc9-c8d795e32a72" providerId="ADAL" clId="{93E09F50-FF7F-4367-934B-874BEEA10DDC}" dt="2024-02-12T15:17:37.204" v="5583" actId="207"/>
          <ac:spMkLst>
            <pc:docMk/>
            <pc:sldMk cId="2649125282" sldId="290"/>
            <ac:spMk id="243" creationId="{93DC7761-30A6-53DA-31ED-09A247523244}"/>
          </ac:spMkLst>
        </pc:spChg>
      </pc:sldChg>
      <pc:sldChg chg="delSp modSp add mod ord delAnim modAnim modNotesTx">
        <pc:chgData name="UCHIDA Muneaki" userId="654b8dfa-0bf2-4beb-8bc9-c8d795e32a72" providerId="ADAL" clId="{93E09F50-FF7F-4367-934B-874BEEA10DDC}" dt="2024-02-12T18:43:26.305" v="18232" actId="20577"/>
        <pc:sldMkLst>
          <pc:docMk/>
          <pc:sldMk cId="1463988567" sldId="291"/>
        </pc:sldMkLst>
        <pc:spChg chg="mod">
          <ac:chgData name="UCHIDA Muneaki" userId="654b8dfa-0bf2-4beb-8bc9-c8d795e32a72" providerId="ADAL" clId="{93E09F50-FF7F-4367-934B-874BEEA10DDC}" dt="2024-02-12T15:25:00.349" v="6033" actId="207"/>
          <ac:spMkLst>
            <pc:docMk/>
            <pc:sldMk cId="1463988567" sldId="291"/>
            <ac:spMk id="243" creationId="{91B88C18-5E1B-02F3-07A5-105A45BF381E}"/>
          </ac:spMkLst>
        </pc:spChg>
        <pc:spChg chg="del">
          <ac:chgData name="UCHIDA Muneaki" userId="654b8dfa-0bf2-4beb-8bc9-c8d795e32a72" providerId="ADAL" clId="{93E09F50-FF7F-4367-934B-874BEEA10DDC}" dt="2024-02-12T15:25:54.408" v="6076" actId="478"/>
          <ac:spMkLst>
            <pc:docMk/>
            <pc:sldMk cId="1463988567" sldId="291"/>
            <ac:spMk id="374" creationId="{7E356321-714D-54BF-49EF-73E7E2F34C4A}"/>
          </ac:spMkLst>
        </pc:spChg>
        <pc:spChg chg="del">
          <ac:chgData name="UCHIDA Muneaki" userId="654b8dfa-0bf2-4beb-8bc9-c8d795e32a72" providerId="ADAL" clId="{93E09F50-FF7F-4367-934B-874BEEA10DDC}" dt="2024-02-12T15:25:52.466" v="6075" actId="478"/>
          <ac:spMkLst>
            <pc:docMk/>
            <pc:sldMk cId="1463988567" sldId="291"/>
            <ac:spMk id="375" creationId="{D0AED967-71DF-1A82-B97B-8A967B529A7C}"/>
          </ac:spMkLst>
        </pc:spChg>
        <pc:grpChg chg="del">
          <ac:chgData name="UCHIDA Muneaki" userId="654b8dfa-0bf2-4beb-8bc9-c8d795e32a72" providerId="ADAL" clId="{93E09F50-FF7F-4367-934B-874BEEA10DDC}" dt="2024-02-12T15:25:30.318" v="6040" actId="478"/>
          <ac:grpSpMkLst>
            <pc:docMk/>
            <pc:sldMk cId="1463988567" sldId="291"/>
            <ac:grpSpMk id="364" creationId="{F1F97FE9-0284-7CB9-1E74-5BB418A6E0ED}"/>
          </ac:grpSpMkLst>
        </pc:grpChg>
        <pc:grpChg chg="del">
          <ac:chgData name="UCHIDA Muneaki" userId="654b8dfa-0bf2-4beb-8bc9-c8d795e32a72" providerId="ADAL" clId="{93E09F50-FF7F-4367-934B-874BEEA10DDC}" dt="2024-02-12T15:25:32.674" v="6041" actId="478"/>
          <ac:grpSpMkLst>
            <pc:docMk/>
            <pc:sldMk cId="1463988567" sldId="291"/>
            <ac:grpSpMk id="377" creationId="{11134F60-B293-8C61-02B7-7B27316EAF66}"/>
          </ac:grpSpMkLst>
        </pc:grpChg>
      </pc:sldChg>
      <pc:sldChg chg="addSp delSp modSp add mod addAnim delAnim modAnim modNotesTx">
        <pc:chgData name="UCHIDA Muneaki" userId="654b8dfa-0bf2-4beb-8bc9-c8d795e32a72" providerId="ADAL" clId="{93E09F50-FF7F-4367-934B-874BEEA10DDC}" dt="2024-02-12T15:34:10.501" v="6345" actId="20577"/>
        <pc:sldMkLst>
          <pc:docMk/>
          <pc:sldMk cId="4096716892" sldId="292"/>
        </pc:sldMkLst>
        <pc:spChg chg="mod">
          <ac:chgData name="UCHIDA Muneaki" userId="654b8dfa-0bf2-4beb-8bc9-c8d795e32a72" providerId="ADAL" clId="{93E09F50-FF7F-4367-934B-874BEEA10DDC}" dt="2024-02-12T15:26:56.354" v="6094" actId="207"/>
          <ac:spMkLst>
            <pc:docMk/>
            <pc:sldMk cId="4096716892" sldId="292"/>
            <ac:spMk id="243" creationId="{F5A6C69B-ED33-A5A5-D239-4EB75A52886C}"/>
          </ac:spMkLst>
        </pc:spChg>
        <pc:spChg chg="add del">
          <ac:chgData name="UCHIDA Muneaki" userId="654b8dfa-0bf2-4beb-8bc9-c8d795e32a72" providerId="ADAL" clId="{93E09F50-FF7F-4367-934B-874BEEA10DDC}" dt="2024-02-12T15:27:29.099" v="6096" actId="478"/>
          <ac:spMkLst>
            <pc:docMk/>
            <pc:sldMk cId="4096716892" sldId="292"/>
            <ac:spMk id="374" creationId="{40BC6EB9-DE73-B3BD-FACC-0BA0B7CCBF74}"/>
          </ac:spMkLst>
        </pc:spChg>
        <pc:spChg chg="add del">
          <ac:chgData name="UCHIDA Muneaki" userId="654b8dfa-0bf2-4beb-8bc9-c8d795e32a72" providerId="ADAL" clId="{93E09F50-FF7F-4367-934B-874BEEA10DDC}" dt="2024-02-12T15:27:28.050" v="6095" actId="478"/>
          <ac:spMkLst>
            <pc:docMk/>
            <pc:sldMk cId="4096716892" sldId="292"/>
            <ac:spMk id="375" creationId="{EAAD2344-BDB8-259A-332E-FACA0C75EBCE}"/>
          </ac:spMkLst>
        </pc:spChg>
        <pc:grpChg chg="add del">
          <ac:chgData name="UCHIDA Muneaki" userId="654b8dfa-0bf2-4beb-8bc9-c8d795e32a72" providerId="ADAL" clId="{93E09F50-FF7F-4367-934B-874BEEA10DDC}" dt="2024-02-12T15:26:48.506" v="6090" actId="478"/>
          <ac:grpSpMkLst>
            <pc:docMk/>
            <pc:sldMk cId="4096716892" sldId="292"/>
            <ac:grpSpMk id="377" creationId="{B31C788E-2E0F-CC00-8C1A-78F2486EBA2D}"/>
          </ac:grpSpMkLst>
        </pc:grpChg>
      </pc:sldChg>
      <pc:sldChg chg="addSp delSp modSp add mod addAnim delAnim modAnim modNotesTx">
        <pc:chgData name="UCHIDA Muneaki" userId="654b8dfa-0bf2-4beb-8bc9-c8d795e32a72" providerId="ADAL" clId="{93E09F50-FF7F-4367-934B-874BEEA10DDC}" dt="2024-02-12T18:44:40.606" v="18289" actId="20577"/>
        <pc:sldMkLst>
          <pc:docMk/>
          <pc:sldMk cId="4271470120" sldId="293"/>
        </pc:sldMkLst>
        <pc:spChg chg="mod">
          <ac:chgData name="UCHIDA Muneaki" userId="654b8dfa-0bf2-4beb-8bc9-c8d795e32a72" providerId="ADAL" clId="{93E09F50-FF7F-4367-934B-874BEEA10DDC}" dt="2024-02-12T15:28:41.524" v="6127" actId="207"/>
          <ac:spMkLst>
            <pc:docMk/>
            <pc:sldMk cId="4271470120" sldId="293"/>
            <ac:spMk id="243" creationId="{784A9654-4D8C-CB57-EE1F-4DB31D9CD4A8}"/>
          </ac:spMkLst>
        </pc:spChg>
        <pc:spChg chg="add del">
          <ac:chgData name="UCHIDA Muneaki" userId="654b8dfa-0bf2-4beb-8bc9-c8d795e32a72" providerId="ADAL" clId="{93E09F50-FF7F-4367-934B-874BEEA10DDC}" dt="2024-02-12T15:29:29.737" v="6137" actId="478"/>
          <ac:spMkLst>
            <pc:docMk/>
            <pc:sldMk cId="4271470120" sldId="293"/>
            <ac:spMk id="374" creationId="{E7457884-3FDD-B44E-F02B-092FE1B2C71E}"/>
          </ac:spMkLst>
        </pc:spChg>
        <pc:spChg chg="add del">
          <ac:chgData name="UCHIDA Muneaki" userId="654b8dfa-0bf2-4beb-8bc9-c8d795e32a72" providerId="ADAL" clId="{93E09F50-FF7F-4367-934B-874BEEA10DDC}" dt="2024-02-12T15:29:28.852" v="6136" actId="478"/>
          <ac:spMkLst>
            <pc:docMk/>
            <pc:sldMk cId="4271470120" sldId="293"/>
            <ac:spMk id="375" creationId="{6A38EBF8-F1FA-0ACF-E61E-95F7E9D7D445}"/>
          </ac:spMkLst>
        </pc:spChg>
      </pc:sldChg>
      <pc:sldChg chg="modSp add mod modNotesTx">
        <pc:chgData name="UCHIDA Muneaki" userId="654b8dfa-0bf2-4beb-8bc9-c8d795e32a72" providerId="ADAL" clId="{93E09F50-FF7F-4367-934B-874BEEA10DDC}" dt="2024-02-12T18:45:38.569" v="18377" actId="20577"/>
        <pc:sldMkLst>
          <pc:docMk/>
          <pc:sldMk cId="3961353179" sldId="294"/>
        </pc:sldMkLst>
        <pc:spChg chg="mod">
          <ac:chgData name="UCHIDA Muneaki" userId="654b8dfa-0bf2-4beb-8bc9-c8d795e32a72" providerId="ADAL" clId="{93E09F50-FF7F-4367-934B-874BEEA10DDC}" dt="2024-02-12T15:29:51.064" v="6139" actId="207"/>
          <ac:spMkLst>
            <pc:docMk/>
            <pc:sldMk cId="3961353179" sldId="294"/>
            <ac:spMk id="243" creationId="{D5FD9E52-DCFC-A334-AB5F-5BD41A690E9C}"/>
          </ac:spMkLst>
        </pc:spChg>
      </pc:sldChg>
      <pc:sldChg chg="add del">
        <pc:chgData name="UCHIDA Muneaki" userId="654b8dfa-0bf2-4beb-8bc9-c8d795e32a72" providerId="ADAL" clId="{93E09F50-FF7F-4367-934B-874BEEA10DDC}" dt="2024-02-12T15:30:45.667" v="6143" actId="47"/>
        <pc:sldMkLst>
          <pc:docMk/>
          <pc:sldMk cId="2162871291" sldId="295"/>
        </pc:sldMkLst>
      </pc:sldChg>
      <pc:sldChg chg="modSp add mod modAnim modNotesTx">
        <pc:chgData name="UCHIDA Muneaki" userId="654b8dfa-0bf2-4beb-8bc9-c8d795e32a72" providerId="ADAL" clId="{93E09F50-FF7F-4367-934B-874BEEA10DDC}" dt="2024-02-12T15:34:24.253" v="6349"/>
        <pc:sldMkLst>
          <pc:docMk/>
          <pc:sldMk cId="2800757722" sldId="295"/>
        </pc:sldMkLst>
        <pc:spChg chg="mod">
          <ac:chgData name="UCHIDA Muneaki" userId="654b8dfa-0bf2-4beb-8bc9-c8d795e32a72" providerId="ADAL" clId="{93E09F50-FF7F-4367-934B-874BEEA10DDC}" dt="2024-02-12T15:30:59.482" v="6146" actId="207"/>
          <ac:spMkLst>
            <pc:docMk/>
            <pc:sldMk cId="2800757722" sldId="295"/>
            <ac:spMk id="243" creationId="{DB04D92D-4DD4-137D-A21E-546B077BADF0}"/>
          </ac:spMkLst>
        </pc:spChg>
      </pc:sldChg>
      <pc:sldChg chg="modSp add mod ord modAnim modNotesTx">
        <pc:chgData name="UCHIDA Muneaki" userId="654b8dfa-0bf2-4beb-8bc9-c8d795e32a72" providerId="ADAL" clId="{93E09F50-FF7F-4367-934B-874BEEA10DDC}" dt="2024-02-12T15:58:38.303" v="7982" actId="20577"/>
        <pc:sldMkLst>
          <pc:docMk/>
          <pc:sldMk cId="1883123126" sldId="296"/>
        </pc:sldMkLst>
        <pc:spChg chg="mod">
          <ac:chgData name="UCHIDA Muneaki" userId="654b8dfa-0bf2-4beb-8bc9-c8d795e32a72" providerId="ADAL" clId="{93E09F50-FF7F-4367-934B-874BEEA10DDC}" dt="2024-02-12T15:58:38.303" v="7982" actId="20577"/>
          <ac:spMkLst>
            <pc:docMk/>
            <pc:sldMk cId="1883123126" sldId="296"/>
            <ac:spMk id="3" creationId="{2F2A64FA-6185-6896-8BDA-DE2D122B9324}"/>
          </ac:spMkLst>
        </pc:spChg>
      </pc:sldChg>
      <pc:sldChg chg="addSp delSp modSp add mod ord delAnim modAnim modNotesTx">
        <pc:chgData name="UCHIDA Muneaki" userId="654b8dfa-0bf2-4beb-8bc9-c8d795e32a72" providerId="ADAL" clId="{93E09F50-FF7F-4367-934B-874BEEA10DDC}" dt="2024-02-12T18:47:34.422" v="18392"/>
        <pc:sldMkLst>
          <pc:docMk/>
          <pc:sldMk cId="3786344594" sldId="297"/>
        </pc:sldMkLst>
        <pc:spChg chg="add mod">
          <ac:chgData name="UCHIDA Muneaki" userId="654b8dfa-0bf2-4beb-8bc9-c8d795e32a72" providerId="ADAL" clId="{93E09F50-FF7F-4367-934B-874BEEA10DDC}" dt="2024-02-12T18:47:27.427" v="18391" actId="1076"/>
          <ac:spMkLst>
            <pc:docMk/>
            <pc:sldMk cId="3786344594" sldId="297"/>
            <ac:spMk id="2" creationId="{CB56B7E1-963F-47BB-85D3-1668627A85E5}"/>
          </ac:spMkLst>
        </pc:spChg>
        <pc:spChg chg="add mod">
          <ac:chgData name="UCHIDA Muneaki" userId="654b8dfa-0bf2-4beb-8bc9-c8d795e32a72" providerId="ADAL" clId="{93E09F50-FF7F-4367-934B-874BEEA10DDC}" dt="2024-02-12T15:52:58.781" v="7819" actId="14100"/>
          <ac:spMkLst>
            <pc:docMk/>
            <pc:sldMk cId="3786344594" sldId="297"/>
            <ac:spMk id="3" creationId="{84A96C6E-0D32-C558-74CE-178B18D7E29E}"/>
          </ac:spMkLst>
        </pc:spChg>
        <pc:spChg chg="add del mod">
          <ac:chgData name="UCHIDA Muneaki" userId="654b8dfa-0bf2-4beb-8bc9-c8d795e32a72" providerId="ADAL" clId="{93E09F50-FF7F-4367-934B-874BEEA10DDC}" dt="2024-02-12T15:53:57.932" v="7830"/>
          <ac:spMkLst>
            <pc:docMk/>
            <pc:sldMk cId="3786344594" sldId="297"/>
            <ac:spMk id="4" creationId="{9E1DD8B1-4481-B592-66F1-061B54072522}"/>
          </ac:spMkLst>
        </pc:spChg>
        <pc:spChg chg="add mod">
          <ac:chgData name="UCHIDA Muneaki" userId="654b8dfa-0bf2-4beb-8bc9-c8d795e32a72" providerId="ADAL" clId="{93E09F50-FF7F-4367-934B-874BEEA10DDC}" dt="2024-02-12T15:54:26.220" v="7891" actId="1076"/>
          <ac:spMkLst>
            <pc:docMk/>
            <pc:sldMk cId="3786344594" sldId="297"/>
            <ac:spMk id="5" creationId="{77DED552-51BE-C3EC-95E8-42E474640A3A}"/>
          </ac:spMkLst>
        </pc:spChg>
        <pc:spChg chg="mod">
          <ac:chgData name="UCHIDA Muneaki" userId="654b8dfa-0bf2-4beb-8bc9-c8d795e32a72" providerId="ADAL" clId="{93E09F50-FF7F-4367-934B-874BEEA10DDC}" dt="2024-02-12T15:41:17.236" v="6919"/>
          <ac:spMkLst>
            <pc:docMk/>
            <pc:sldMk cId="3786344594" sldId="297"/>
            <ac:spMk id="463" creationId="{178256CF-8371-ED8F-475B-7C48BACD316B}"/>
          </ac:spMkLst>
        </pc:spChg>
        <pc:spChg chg="mod">
          <ac:chgData name="UCHIDA Muneaki" userId="654b8dfa-0bf2-4beb-8bc9-c8d795e32a72" providerId="ADAL" clId="{93E09F50-FF7F-4367-934B-874BEEA10DDC}" dt="2024-02-12T15:41:04.891" v="6895"/>
          <ac:spMkLst>
            <pc:docMk/>
            <pc:sldMk cId="3786344594" sldId="297"/>
            <ac:spMk id="464" creationId="{106FC634-0E6F-8ECC-E6ED-C4E074AD0880}"/>
          </ac:spMkLst>
        </pc:spChg>
        <pc:spChg chg="del mod">
          <ac:chgData name="UCHIDA Muneaki" userId="654b8dfa-0bf2-4beb-8bc9-c8d795e32a72" providerId="ADAL" clId="{93E09F50-FF7F-4367-934B-874BEEA10DDC}" dt="2024-02-12T18:47:24.943" v="18390"/>
          <ac:spMkLst>
            <pc:docMk/>
            <pc:sldMk cId="3786344594" sldId="297"/>
            <ac:spMk id="466" creationId="{8660C64F-E258-354B-2A15-B668DF1B71CC}"/>
          </ac:spMkLst>
        </pc:spChg>
        <pc:spChg chg="mod">
          <ac:chgData name="UCHIDA Muneaki" userId="654b8dfa-0bf2-4beb-8bc9-c8d795e32a72" providerId="ADAL" clId="{93E09F50-FF7F-4367-934B-874BEEA10DDC}" dt="2024-02-12T15:42:10.843" v="6927" actId="13926"/>
          <ac:spMkLst>
            <pc:docMk/>
            <pc:sldMk cId="3786344594" sldId="297"/>
            <ac:spMk id="467" creationId="{ACCB06B0-5046-C04B-9632-64186BF9C6D8}"/>
          </ac:spMkLst>
        </pc:spChg>
      </pc:sldChg>
      <pc:sldChg chg="add del">
        <pc:chgData name="UCHIDA Muneaki" userId="654b8dfa-0bf2-4beb-8bc9-c8d795e32a72" providerId="ADAL" clId="{93E09F50-FF7F-4367-934B-874BEEA10DDC}" dt="2024-02-12T16:27:53.078" v="8862" actId="47"/>
        <pc:sldMkLst>
          <pc:docMk/>
          <pc:sldMk cId="116328465" sldId="298"/>
        </pc:sldMkLst>
      </pc:sldChg>
      <pc:sldChg chg="delSp modSp add del mod delAnim">
        <pc:chgData name="UCHIDA Muneaki" userId="654b8dfa-0bf2-4beb-8bc9-c8d795e32a72" providerId="ADAL" clId="{93E09F50-FF7F-4367-934B-874BEEA10DDC}" dt="2024-02-12T16:56:28.017" v="11023" actId="47"/>
        <pc:sldMkLst>
          <pc:docMk/>
          <pc:sldMk cId="1563415438" sldId="298"/>
        </pc:sldMkLst>
        <pc:spChg chg="mod">
          <ac:chgData name="UCHIDA Muneaki" userId="654b8dfa-0bf2-4beb-8bc9-c8d795e32a72" providerId="ADAL" clId="{93E09F50-FF7F-4367-934B-874BEEA10DDC}" dt="2024-02-12T16:52:47.401" v="10779" actId="20577"/>
          <ac:spMkLst>
            <pc:docMk/>
            <pc:sldMk cId="1563415438" sldId="298"/>
            <ac:spMk id="488" creationId="{F4D27DCE-2C28-B724-3CEF-F223E8EC4E28}"/>
          </ac:spMkLst>
        </pc:spChg>
        <pc:spChg chg="mod">
          <ac:chgData name="UCHIDA Muneaki" userId="654b8dfa-0bf2-4beb-8bc9-c8d795e32a72" providerId="ADAL" clId="{93E09F50-FF7F-4367-934B-874BEEA10DDC}" dt="2024-02-12T16:53:08.858" v="10839"/>
          <ac:spMkLst>
            <pc:docMk/>
            <pc:sldMk cId="1563415438" sldId="298"/>
            <ac:spMk id="490" creationId="{0C6D8D24-5CF1-9CF7-CB15-977D563FA2D2}"/>
          </ac:spMkLst>
        </pc:spChg>
        <pc:spChg chg="mod">
          <ac:chgData name="UCHIDA Muneaki" userId="654b8dfa-0bf2-4beb-8bc9-c8d795e32a72" providerId="ADAL" clId="{93E09F50-FF7F-4367-934B-874BEEA10DDC}" dt="2024-02-12T16:54:09.720" v="10985"/>
          <ac:spMkLst>
            <pc:docMk/>
            <pc:sldMk cId="1563415438" sldId="298"/>
            <ac:spMk id="491" creationId="{6841F27F-EB6C-8E01-5938-FA9DBFCB8C19}"/>
          </ac:spMkLst>
        </pc:spChg>
        <pc:spChg chg="del">
          <ac:chgData name="UCHIDA Muneaki" userId="654b8dfa-0bf2-4beb-8bc9-c8d795e32a72" providerId="ADAL" clId="{93E09F50-FF7F-4367-934B-874BEEA10DDC}" dt="2024-02-12T16:55:44.603" v="11016" actId="478"/>
          <ac:spMkLst>
            <pc:docMk/>
            <pc:sldMk cId="1563415438" sldId="298"/>
            <ac:spMk id="493" creationId="{B765C828-46D9-AC8C-B73E-15DB322EB68C}"/>
          </ac:spMkLst>
        </pc:spChg>
      </pc:sldChg>
      <pc:sldChg chg="addSp delSp modSp add mod ord modNotesTx">
        <pc:chgData name="UCHIDA Muneaki" userId="654b8dfa-0bf2-4beb-8bc9-c8d795e32a72" providerId="ADAL" clId="{93E09F50-FF7F-4367-934B-874BEEA10DDC}" dt="2024-02-12T18:02:44.294" v="14325" actId="20577"/>
        <pc:sldMkLst>
          <pc:docMk/>
          <pc:sldMk cId="2790718770" sldId="299"/>
        </pc:sldMkLst>
        <pc:spChg chg="add mod">
          <ac:chgData name="UCHIDA Muneaki" userId="654b8dfa-0bf2-4beb-8bc9-c8d795e32a72" providerId="ADAL" clId="{93E09F50-FF7F-4367-934B-874BEEA10DDC}" dt="2024-02-12T17:02:32.625" v="11101" actId="207"/>
          <ac:spMkLst>
            <pc:docMk/>
            <pc:sldMk cId="2790718770" sldId="299"/>
            <ac:spMk id="7" creationId="{0FEC079B-FDB9-8CC0-2B22-10B49C521591}"/>
          </ac:spMkLst>
        </pc:spChg>
        <pc:spChg chg="add del mod">
          <ac:chgData name="UCHIDA Muneaki" userId="654b8dfa-0bf2-4beb-8bc9-c8d795e32a72" providerId="ADAL" clId="{93E09F50-FF7F-4367-934B-874BEEA10DDC}" dt="2024-02-12T16:50:20.890" v="10598" actId="478"/>
          <ac:spMkLst>
            <pc:docMk/>
            <pc:sldMk cId="2790718770" sldId="299"/>
            <ac:spMk id="8" creationId="{4B99BC1D-F7BA-58CB-72CD-360EC2C83201}"/>
          </ac:spMkLst>
        </pc:spChg>
        <pc:spChg chg="add mod">
          <ac:chgData name="UCHIDA Muneaki" userId="654b8dfa-0bf2-4beb-8bc9-c8d795e32a72" providerId="ADAL" clId="{93E09F50-FF7F-4367-934B-874BEEA10DDC}" dt="2024-02-12T16:50:37.550" v="10616" actId="1076"/>
          <ac:spMkLst>
            <pc:docMk/>
            <pc:sldMk cId="2790718770" sldId="299"/>
            <ac:spMk id="9" creationId="{06B40C7F-8CED-35CA-9122-BB64F573CAC9}"/>
          </ac:spMkLst>
        </pc:spChg>
        <pc:spChg chg="mod">
          <ac:chgData name="UCHIDA Muneaki" userId="654b8dfa-0bf2-4beb-8bc9-c8d795e32a72" providerId="ADAL" clId="{93E09F50-FF7F-4367-934B-874BEEA10DDC}" dt="2024-02-12T16:40:07.313" v="10163" actId="1076"/>
          <ac:spMkLst>
            <pc:docMk/>
            <pc:sldMk cId="2790718770" sldId="299"/>
            <ac:spMk id="469" creationId="{C6CACC90-1FAE-D7CA-8A26-647CFCE9FD33}"/>
          </ac:spMkLst>
        </pc:spChg>
        <pc:grpChg chg="del mod">
          <ac:chgData name="UCHIDA Muneaki" userId="654b8dfa-0bf2-4beb-8bc9-c8d795e32a72" providerId="ADAL" clId="{93E09F50-FF7F-4367-934B-874BEEA10DDC}" dt="2024-02-12T16:40:10.518" v="10164" actId="478"/>
          <ac:grpSpMkLst>
            <pc:docMk/>
            <pc:sldMk cId="2790718770" sldId="299"/>
            <ac:grpSpMk id="5" creationId="{BB3365FF-E519-82A6-EE64-324175F55197}"/>
          </ac:grpSpMkLst>
        </pc:grpChg>
        <pc:picChg chg="add mod">
          <ac:chgData name="UCHIDA Muneaki" userId="654b8dfa-0bf2-4beb-8bc9-c8d795e32a72" providerId="ADAL" clId="{93E09F50-FF7F-4367-934B-874BEEA10DDC}" dt="2024-02-12T16:42:06.317" v="10181" actId="14100"/>
          <ac:picMkLst>
            <pc:docMk/>
            <pc:sldMk cId="2790718770" sldId="299"/>
            <ac:picMk id="2" creationId="{D7A340B7-F437-8C16-0A0F-96D2B88A7039}"/>
          </ac:picMkLst>
        </pc:picChg>
      </pc:sldChg>
      <pc:sldChg chg="modSp add mod ord modNotesTx">
        <pc:chgData name="UCHIDA Muneaki" userId="654b8dfa-0bf2-4beb-8bc9-c8d795e32a72" providerId="ADAL" clId="{93E09F50-FF7F-4367-934B-874BEEA10DDC}" dt="2024-02-12T18:05:58.195" v="15220" actId="5793"/>
        <pc:sldMkLst>
          <pc:docMk/>
          <pc:sldMk cId="4085315058" sldId="300"/>
        </pc:sldMkLst>
        <pc:spChg chg="mod">
          <ac:chgData name="UCHIDA Muneaki" userId="654b8dfa-0bf2-4beb-8bc9-c8d795e32a72" providerId="ADAL" clId="{93E09F50-FF7F-4367-934B-874BEEA10DDC}" dt="2024-02-12T16:56:05.619" v="11020"/>
          <ac:spMkLst>
            <pc:docMk/>
            <pc:sldMk cId="4085315058" sldId="300"/>
            <ac:spMk id="488" creationId="{1DF0B1A3-34B4-C004-9C9D-DA591F0E9671}"/>
          </ac:spMkLst>
        </pc:spChg>
        <pc:spChg chg="mod">
          <ac:chgData name="UCHIDA Muneaki" userId="654b8dfa-0bf2-4beb-8bc9-c8d795e32a72" providerId="ADAL" clId="{93E09F50-FF7F-4367-934B-874BEEA10DDC}" dt="2024-02-12T16:56:13.052" v="11021"/>
          <ac:spMkLst>
            <pc:docMk/>
            <pc:sldMk cId="4085315058" sldId="300"/>
            <ac:spMk id="490" creationId="{E69F31DA-B09E-9DA3-3F3C-23D558894B54}"/>
          </ac:spMkLst>
        </pc:spChg>
        <pc:spChg chg="mod">
          <ac:chgData name="UCHIDA Muneaki" userId="654b8dfa-0bf2-4beb-8bc9-c8d795e32a72" providerId="ADAL" clId="{93E09F50-FF7F-4367-934B-874BEEA10DDC}" dt="2024-02-12T16:56:18.398" v="11022"/>
          <ac:spMkLst>
            <pc:docMk/>
            <pc:sldMk cId="4085315058" sldId="300"/>
            <ac:spMk id="491" creationId="{E976AEAD-83F8-AC95-71BE-3CD98D4E4CA1}"/>
          </ac:spMkLst>
        </pc:spChg>
        <pc:spChg chg="mod">
          <ac:chgData name="UCHIDA Muneaki" userId="654b8dfa-0bf2-4beb-8bc9-c8d795e32a72" providerId="ADAL" clId="{93E09F50-FF7F-4367-934B-874BEEA10DDC}" dt="2024-02-12T16:56:48.080" v="11029" actId="20577"/>
          <ac:spMkLst>
            <pc:docMk/>
            <pc:sldMk cId="4085315058" sldId="300"/>
            <ac:spMk id="493" creationId="{589939F2-4E76-970C-8A05-9EAFED7C445D}"/>
          </ac:spMkLst>
        </pc:spChg>
      </pc:sldChg>
      <pc:sldChg chg="modSp add mod ord modAnim modNotesTx">
        <pc:chgData name="UCHIDA Muneaki" userId="654b8dfa-0bf2-4beb-8bc9-c8d795e32a72" providerId="ADAL" clId="{93E09F50-FF7F-4367-934B-874BEEA10DDC}" dt="2024-02-12T18:06:56.351" v="15393" actId="5793"/>
        <pc:sldMkLst>
          <pc:docMk/>
          <pc:sldMk cId="2414314531" sldId="301"/>
        </pc:sldMkLst>
        <pc:spChg chg="mod">
          <ac:chgData name="UCHIDA Muneaki" userId="654b8dfa-0bf2-4beb-8bc9-c8d795e32a72" providerId="ADAL" clId="{93E09F50-FF7F-4367-934B-874BEEA10DDC}" dt="2024-02-12T17:02:19.219" v="11099" actId="207"/>
          <ac:spMkLst>
            <pc:docMk/>
            <pc:sldMk cId="2414314531" sldId="301"/>
            <ac:spMk id="7" creationId="{A1AFABA2-61AF-2F75-EACD-C9C48A48665C}"/>
          </ac:spMkLst>
        </pc:spChg>
      </pc:sldChg>
      <pc:sldChg chg="delSp modSp add mod ord delAnim modAnim modNotesTx">
        <pc:chgData name="UCHIDA Muneaki" userId="654b8dfa-0bf2-4beb-8bc9-c8d795e32a72" providerId="ADAL" clId="{93E09F50-FF7F-4367-934B-874BEEA10DDC}" dt="2024-02-12T18:08:42.815" v="15781" actId="5793"/>
        <pc:sldMkLst>
          <pc:docMk/>
          <pc:sldMk cId="1145952690" sldId="302"/>
        </pc:sldMkLst>
        <pc:spChg chg="mod">
          <ac:chgData name="UCHIDA Muneaki" userId="654b8dfa-0bf2-4beb-8bc9-c8d795e32a72" providerId="ADAL" clId="{93E09F50-FF7F-4367-934B-874BEEA10DDC}" dt="2024-02-12T17:05:53.969" v="11239"/>
          <ac:spMkLst>
            <pc:docMk/>
            <pc:sldMk cId="1145952690" sldId="302"/>
            <ac:spMk id="488" creationId="{2BBF91D8-2426-0099-802C-01899B24EB1F}"/>
          </ac:spMkLst>
        </pc:spChg>
        <pc:spChg chg="mod">
          <ac:chgData name="UCHIDA Muneaki" userId="654b8dfa-0bf2-4beb-8bc9-c8d795e32a72" providerId="ADAL" clId="{93E09F50-FF7F-4367-934B-874BEEA10DDC}" dt="2024-02-12T17:06:38.717" v="11303"/>
          <ac:spMkLst>
            <pc:docMk/>
            <pc:sldMk cId="1145952690" sldId="302"/>
            <ac:spMk id="490" creationId="{CFC60BBD-62FA-C006-CDA2-E9E85BA08545}"/>
          </ac:spMkLst>
        </pc:spChg>
        <pc:spChg chg="mod">
          <ac:chgData name="UCHIDA Muneaki" userId="654b8dfa-0bf2-4beb-8bc9-c8d795e32a72" providerId="ADAL" clId="{93E09F50-FF7F-4367-934B-874BEEA10DDC}" dt="2024-02-12T17:08:12.483" v="11613" actId="113"/>
          <ac:spMkLst>
            <pc:docMk/>
            <pc:sldMk cId="1145952690" sldId="302"/>
            <ac:spMk id="491" creationId="{88BEB33F-A2F4-10F8-E108-18DF326AD01D}"/>
          </ac:spMkLst>
        </pc:spChg>
        <pc:spChg chg="del mod">
          <ac:chgData name="UCHIDA Muneaki" userId="654b8dfa-0bf2-4beb-8bc9-c8d795e32a72" providerId="ADAL" clId="{93E09F50-FF7F-4367-934B-874BEEA10DDC}" dt="2024-02-12T17:07:54.334" v="11555" actId="478"/>
          <ac:spMkLst>
            <pc:docMk/>
            <pc:sldMk cId="1145952690" sldId="302"/>
            <ac:spMk id="492" creationId="{81815106-718C-E266-A621-8728852139F4}"/>
          </ac:spMkLst>
        </pc:spChg>
        <pc:spChg chg="del mod">
          <ac:chgData name="UCHIDA Muneaki" userId="654b8dfa-0bf2-4beb-8bc9-c8d795e32a72" providerId="ADAL" clId="{93E09F50-FF7F-4367-934B-874BEEA10DDC}" dt="2024-02-12T17:07:53.715" v="11553" actId="478"/>
          <ac:spMkLst>
            <pc:docMk/>
            <pc:sldMk cId="1145952690" sldId="302"/>
            <ac:spMk id="493" creationId="{7FB3D205-E8EE-2B4A-AFA2-5D8140F5F56F}"/>
          </ac:spMkLst>
        </pc:spChg>
      </pc:sldChg>
      <pc:sldChg chg="addSp delSp modSp add mod ord modNotesTx">
        <pc:chgData name="UCHIDA Muneaki" userId="654b8dfa-0bf2-4beb-8bc9-c8d795e32a72" providerId="ADAL" clId="{93E09F50-FF7F-4367-934B-874BEEA10DDC}" dt="2024-02-12T18:11:57.404" v="16475" actId="20577"/>
        <pc:sldMkLst>
          <pc:docMk/>
          <pc:sldMk cId="1646831817" sldId="303"/>
        </pc:sldMkLst>
        <pc:spChg chg="add del mod">
          <ac:chgData name="UCHIDA Muneaki" userId="654b8dfa-0bf2-4beb-8bc9-c8d795e32a72" providerId="ADAL" clId="{93E09F50-FF7F-4367-934B-874BEEA10DDC}" dt="2024-02-12T17:10:14.982" v="11681"/>
          <ac:spMkLst>
            <pc:docMk/>
            <pc:sldMk cId="1646831817" sldId="303"/>
            <ac:spMk id="3" creationId="{900D0672-D177-50D3-8538-D26F384B49F4}"/>
          </ac:spMkLst>
        </pc:spChg>
        <pc:spChg chg="add mod">
          <ac:chgData name="UCHIDA Muneaki" userId="654b8dfa-0bf2-4beb-8bc9-c8d795e32a72" providerId="ADAL" clId="{93E09F50-FF7F-4367-934B-874BEEA10DDC}" dt="2024-02-12T17:11:38.608" v="11800" actId="1076"/>
          <ac:spMkLst>
            <pc:docMk/>
            <pc:sldMk cId="1646831817" sldId="303"/>
            <ac:spMk id="4" creationId="{1730D3BE-3C32-B89C-55A7-F86BEF32FDB6}"/>
          </ac:spMkLst>
        </pc:spChg>
        <pc:spChg chg="mod">
          <ac:chgData name="UCHIDA Muneaki" userId="654b8dfa-0bf2-4beb-8bc9-c8d795e32a72" providerId="ADAL" clId="{93E09F50-FF7F-4367-934B-874BEEA10DDC}" dt="2024-02-12T17:12:14.978" v="11838"/>
          <ac:spMkLst>
            <pc:docMk/>
            <pc:sldMk cId="1646831817" sldId="303"/>
            <ac:spMk id="7" creationId="{1E25FF7A-12A1-5081-0053-4C627D02F014}"/>
          </ac:spMkLst>
        </pc:spChg>
      </pc:sldChg>
      <pc:sldChg chg="modSp add mod ord modNotesTx">
        <pc:chgData name="UCHIDA Muneaki" userId="654b8dfa-0bf2-4beb-8bc9-c8d795e32a72" providerId="ADAL" clId="{93E09F50-FF7F-4367-934B-874BEEA10DDC}" dt="2024-02-12T18:50:27.413" v="18798" actId="207"/>
        <pc:sldMkLst>
          <pc:docMk/>
          <pc:sldMk cId="3301141460" sldId="304"/>
        </pc:sldMkLst>
        <pc:spChg chg="mod">
          <ac:chgData name="UCHIDA Muneaki" userId="654b8dfa-0bf2-4beb-8bc9-c8d795e32a72" providerId="ADAL" clId="{93E09F50-FF7F-4367-934B-874BEEA10DDC}" dt="2024-02-12T18:50:27.413" v="18798" actId="207"/>
          <ac:spMkLst>
            <pc:docMk/>
            <pc:sldMk cId="3301141460" sldId="304"/>
            <ac:spMk id="3" creationId="{E598155D-59B7-8582-70F6-2BED7E5601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173038" y="849313"/>
            <a:ext cx="7446962" cy="4189412"/>
          </a:xfrm>
          <a:prstGeom prst="rect">
            <a:avLst/>
          </a:prstGeom>
          <a:noFill/>
          <a:ln w="0">
            <a:noFill/>
          </a:ln>
        </p:spPr>
        <p:txBody>
          <a:bodyPr lIns="0" tIns="0" rIns="0" bIns="0" anchor="ctr">
            <a:noAutofit/>
          </a:bodyPr>
          <a:lstStyle/>
          <a:p>
            <a:r>
              <a:rPr lang="en-US" sz="1900" b="0" strike="noStrike" spc="-1">
                <a:solidFill>
                  <a:srgbClr val="000000"/>
                </a:solidFill>
                <a:latin typeface="游ゴシック"/>
              </a:rPr>
              <a:t>Click to move the slide</a:t>
            </a:r>
          </a:p>
        </p:txBody>
      </p:sp>
      <p:sp>
        <p:nvSpPr>
          <p:cNvPr id="83" name="PlaceHolder 2"/>
          <p:cNvSpPr>
            <a:spLocks noGrp="1"/>
          </p:cNvSpPr>
          <p:nvPr>
            <p:ph type="body"/>
          </p:nvPr>
        </p:nvSpPr>
        <p:spPr>
          <a:xfrm>
            <a:off x="779455" y="5307423"/>
            <a:ext cx="6235269" cy="5027885"/>
          </a:xfrm>
          <a:prstGeom prst="rect">
            <a:avLst/>
          </a:prstGeom>
          <a:noFill/>
          <a:ln w="0">
            <a:noFill/>
          </a:ln>
        </p:spPr>
        <p:txBody>
          <a:bodyPr lIns="0" tIns="0" rIns="0" bIns="0" anchor="t">
            <a:noAutofit/>
          </a:bodyPr>
          <a:lstStyle/>
          <a:p>
            <a:r>
              <a:rPr lang="en-US" sz="2100" b="0" strike="noStrike" spc="-1">
                <a:latin typeface="Arial"/>
              </a:rPr>
              <a:t>Click to edit the notes format</a:t>
            </a:r>
          </a:p>
        </p:txBody>
      </p:sp>
      <p:sp>
        <p:nvSpPr>
          <p:cNvPr id="84" name="PlaceHolder 3"/>
          <p:cNvSpPr>
            <a:spLocks noGrp="1"/>
          </p:cNvSpPr>
          <p:nvPr>
            <p:ph type="hdr"/>
          </p:nvPr>
        </p:nvSpPr>
        <p:spPr>
          <a:xfrm>
            <a:off x="1" y="0"/>
            <a:ext cx="3382463" cy="558320"/>
          </a:xfrm>
          <a:prstGeom prst="rect">
            <a:avLst/>
          </a:prstGeom>
          <a:noFill/>
          <a:ln w="0">
            <a:noFill/>
          </a:ln>
        </p:spPr>
        <p:txBody>
          <a:bodyPr lIns="0" tIns="0" rIns="0" bIns="0" anchor="t">
            <a:noAutofit/>
          </a:bodyPr>
          <a:lstStyle/>
          <a:p>
            <a:r>
              <a:rPr lang="en-US" sz="1500" b="0" strike="noStrike" spc="-1">
                <a:latin typeface="Noto Serif CJK JP"/>
              </a:rPr>
              <a:t>&lt;header&gt;</a:t>
            </a:r>
          </a:p>
        </p:txBody>
      </p:sp>
      <p:sp>
        <p:nvSpPr>
          <p:cNvPr id="85" name="PlaceHolder 4"/>
          <p:cNvSpPr>
            <a:spLocks noGrp="1"/>
          </p:cNvSpPr>
          <p:nvPr>
            <p:ph type="dt" idx="7"/>
          </p:nvPr>
        </p:nvSpPr>
        <p:spPr>
          <a:xfrm>
            <a:off x="4411715" y="0"/>
            <a:ext cx="3382463" cy="558320"/>
          </a:xfrm>
          <a:prstGeom prst="rect">
            <a:avLst/>
          </a:prstGeom>
          <a:noFill/>
          <a:ln w="0">
            <a:noFill/>
          </a:ln>
        </p:spPr>
        <p:txBody>
          <a:bodyPr lIns="0" tIns="0" rIns="0" bIns="0" anchor="t">
            <a:noAutofit/>
          </a:bodyPr>
          <a:lstStyle>
            <a:lvl1pPr algn="r">
              <a:buNone/>
              <a:defRPr lang="en-US" sz="1500" b="0" strike="noStrike" spc="-1">
                <a:latin typeface="Noto Serif CJK JP"/>
              </a:defRPr>
            </a:lvl1pPr>
          </a:lstStyle>
          <a:p>
            <a:pPr algn="r">
              <a:buNone/>
            </a:pPr>
            <a:r>
              <a:rPr lang="en-US" sz="1500" b="0" strike="noStrike" spc="-1">
                <a:latin typeface="Noto Serif CJK JP"/>
              </a:rPr>
              <a:t>&lt;date/time&gt;</a:t>
            </a:r>
          </a:p>
        </p:txBody>
      </p:sp>
      <p:sp>
        <p:nvSpPr>
          <p:cNvPr id="86" name="PlaceHolder 5"/>
          <p:cNvSpPr>
            <a:spLocks noGrp="1"/>
          </p:cNvSpPr>
          <p:nvPr>
            <p:ph type="ftr" idx="8"/>
          </p:nvPr>
        </p:nvSpPr>
        <p:spPr>
          <a:xfrm>
            <a:off x="1" y="10615219"/>
            <a:ext cx="3382463" cy="558320"/>
          </a:xfrm>
          <a:prstGeom prst="rect">
            <a:avLst/>
          </a:prstGeom>
          <a:noFill/>
          <a:ln w="0">
            <a:noFill/>
          </a:ln>
        </p:spPr>
        <p:txBody>
          <a:bodyPr lIns="0" tIns="0" rIns="0" bIns="0" anchor="b">
            <a:noAutofit/>
          </a:bodyPr>
          <a:lstStyle>
            <a:lvl1pPr>
              <a:defRPr lang="en-US" sz="1500" b="0" strike="noStrike" spc="-1">
                <a:latin typeface="Noto Serif CJK JP"/>
              </a:defRPr>
            </a:lvl1pPr>
          </a:lstStyle>
          <a:p>
            <a:r>
              <a:rPr lang="en-US" sz="1500" b="0" strike="noStrike" spc="-1">
                <a:latin typeface="Noto Serif CJK JP"/>
              </a:rPr>
              <a:t>&lt;footer&gt;</a:t>
            </a:r>
          </a:p>
        </p:txBody>
      </p:sp>
      <p:sp>
        <p:nvSpPr>
          <p:cNvPr id="87" name="PlaceHolder 6"/>
          <p:cNvSpPr>
            <a:spLocks noGrp="1"/>
          </p:cNvSpPr>
          <p:nvPr>
            <p:ph type="sldNum" idx="9"/>
          </p:nvPr>
        </p:nvSpPr>
        <p:spPr>
          <a:xfrm>
            <a:off x="4411715" y="10615219"/>
            <a:ext cx="3382463" cy="558320"/>
          </a:xfrm>
          <a:prstGeom prst="rect">
            <a:avLst/>
          </a:prstGeom>
          <a:noFill/>
          <a:ln w="0">
            <a:noFill/>
          </a:ln>
        </p:spPr>
        <p:txBody>
          <a:bodyPr lIns="0" tIns="0" rIns="0" bIns="0" anchor="b">
            <a:noAutofit/>
          </a:bodyPr>
          <a:lstStyle>
            <a:lvl1pPr algn="r">
              <a:buNone/>
              <a:defRPr lang="en-US" sz="1500" b="0" strike="noStrike" spc="-1">
                <a:latin typeface="Noto Serif CJK JP"/>
              </a:defRPr>
            </a:lvl1pPr>
          </a:lstStyle>
          <a:p>
            <a:pPr algn="r">
              <a:buNone/>
            </a:pPr>
            <a:fld id="{9D855E05-F4C5-41D5-8C08-01737B9CBD39}" type="slidenum">
              <a:rPr lang="en-US" sz="1500" b="0" strike="noStrike" spc="-1">
                <a:latin typeface="Noto Serif CJK JP"/>
              </a:rPr>
              <a:t>‹#›</a:t>
            </a:fld>
            <a:endParaRPr lang="en-US" sz="1500" b="0" strike="noStrike" spc="-1">
              <a:latin typeface="Noto Serif CJK JP"/>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73038" y="849313"/>
            <a:ext cx="7446962" cy="4189412"/>
          </a:xfrm>
        </p:spPr>
      </p:sp>
      <p:sp>
        <p:nvSpPr>
          <p:cNvPr id="3" name="ノート プレースホルダー 2"/>
          <p:cNvSpPr>
            <a:spLocks noGrp="1"/>
          </p:cNvSpPr>
          <p:nvPr>
            <p:ph type="body" idx="1"/>
          </p:nvPr>
        </p:nvSpPr>
        <p:spPr/>
        <p:txBody>
          <a:bodyPr/>
          <a:lstStyle/>
          <a:p>
            <a:r>
              <a:rPr kumimoji="1" lang="ja-JP" altLang="en-US" dirty="0"/>
              <a:t>橋を架けろの組合せゲーム理論に基づく調査という題目で，草刈研究室の内田宗明が発表を始めます．</a:t>
            </a:r>
            <a:r>
              <a:rPr kumimoji="1" lang="en-US" altLang="ja-JP" dirty="0"/>
              <a:t>(E)</a:t>
            </a:r>
            <a:endParaRPr kumimoji="1" lang="ja-JP" altLang="en-US" dirty="0"/>
          </a:p>
        </p:txBody>
      </p:sp>
      <p:sp>
        <p:nvSpPr>
          <p:cNvPr id="4" name="スライド番号プレースホルダー 3"/>
          <p:cNvSpPr>
            <a:spLocks noGrp="1"/>
          </p:cNvSpPr>
          <p:nvPr>
            <p:ph type="sldNum" idx="9"/>
          </p:nvPr>
        </p:nvSpPr>
        <p:spPr/>
        <p:txBody>
          <a:bodyPr/>
          <a:lstStyle/>
          <a:p>
            <a:pPr algn="r">
              <a:buNone/>
            </a:pPr>
            <a:fld id="{9D855E05-F4C5-41D5-8C08-01737B9CBD39}" type="slidenum">
              <a:rPr lang="en-US"/>
              <a:t>1</a:t>
            </a:fld>
            <a:endParaRPr lang="en-US"/>
          </a:p>
        </p:txBody>
      </p:sp>
    </p:spTree>
    <p:extLst>
      <p:ext uri="{BB962C8B-B14F-4D97-AF65-F5344CB8AC3E}">
        <p14:creationId xmlns:p14="http://schemas.microsoft.com/office/powerpoint/2010/main" val="1484790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186BA-BA4A-A833-E0D1-1832673A3ED5}"/>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3EADFB31-1B6C-BD9B-1EE5-A653F437B89B}"/>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CB06BD61-AD47-1A27-DFB0-CFF076C44A80}"/>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手順</a:t>
            </a:r>
            <a:r>
              <a:rPr lang="en-US" altLang="ja-JP" sz="2100" spc="-1" dirty="0">
                <a:latin typeface="Arial"/>
              </a:rPr>
              <a:t>4</a:t>
            </a:r>
            <a:r>
              <a:rPr lang="ja-JP" altLang="en-US" sz="2100" spc="-1" dirty="0">
                <a:latin typeface="Arial"/>
              </a:rPr>
              <a:t>で，右対局者が架橋した橋ユニットに対応する辺</a:t>
            </a:r>
            <a:r>
              <a:rPr lang="en-US" altLang="ja-JP" sz="2100" spc="-1" dirty="0">
                <a:latin typeface="Arial"/>
              </a:rPr>
              <a:t>e</a:t>
            </a:r>
            <a:r>
              <a:rPr lang="ja-JP" altLang="en-US" sz="2100" spc="-1" dirty="0">
                <a:latin typeface="Arial"/>
              </a:rPr>
              <a:t>に対して命題に従って辺</a:t>
            </a:r>
            <a:r>
              <a:rPr lang="en-US" altLang="ja-JP" sz="2100" spc="-1" dirty="0">
                <a:latin typeface="Arial"/>
              </a:rPr>
              <a:t>e’</a:t>
            </a:r>
            <a:r>
              <a:rPr lang="ja-JP" altLang="en-US" sz="2100" spc="-1" dirty="0">
                <a:latin typeface="Arial"/>
              </a:rPr>
              <a:t>を選びます．</a:t>
            </a:r>
            <a:endParaRPr lang="en-US" altLang="ja-JP" sz="2100" spc="-1" dirty="0">
              <a:latin typeface="Arial"/>
            </a:endParaRPr>
          </a:p>
          <a:p>
            <a:pPr marL="223927" indent="-223927"/>
            <a:endParaRPr lang="en-US" altLang="ja-JP" sz="2100" spc="-1" dirty="0">
              <a:latin typeface="Arial"/>
            </a:endParaRPr>
          </a:p>
          <a:p>
            <a:pPr marL="223927" indent="-223927" defTabSz="947958">
              <a:defRPr/>
            </a:pPr>
            <a:r>
              <a:rPr lang="ja-JP" altLang="en-US" sz="2100" spc="-1" dirty="0">
                <a:latin typeface="Arial"/>
              </a:rPr>
              <a:t>実際の初手の戦略例として，</a:t>
            </a:r>
            <a:r>
              <a:rPr lang="en-US" altLang="ja-JP" sz="2100" spc="-1" dirty="0">
                <a:latin typeface="Arial"/>
              </a:rPr>
              <a:t>(E)</a:t>
            </a:r>
          </a:p>
          <a:p>
            <a:pPr marL="223927" indent="-223927" defTabSz="947958">
              <a:defRPr/>
            </a:pPr>
            <a:endParaRPr lang="en-US" altLang="ja-JP" sz="2100" spc="-1" dirty="0">
              <a:latin typeface="Arial"/>
            </a:endParaRPr>
          </a:p>
          <a:p>
            <a:pPr marL="223927" indent="-223927" defTabSz="947958">
              <a:defRPr/>
            </a:pPr>
            <a:r>
              <a:rPr lang="ja-JP" altLang="en-US" sz="2100" spc="-1" dirty="0">
                <a:latin typeface="Arial"/>
              </a:rPr>
              <a:t>初手は補助辺が</a:t>
            </a:r>
            <a:r>
              <a:rPr lang="en-US" altLang="ja-JP" sz="2100" spc="-1" dirty="0">
                <a:latin typeface="Arial"/>
              </a:rPr>
              <a:t>e</a:t>
            </a:r>
            <a:r>
              <a:rPr lang="ja-JP" altLang="en-US" sz="2100" spc="-1" dirty="0">
                <a:latin typeface="Arial"/>
              </a:rPr>
              <a:t>として削除される</a:t>
            </a:r>
            <a:r>
              <a:rPr lang="en-US" altLang="ja-JP" sz="2100" spc="-1" dirty="0">
                <a:latin typeface="Arial"/>
              </a:rPr>
              <a:t>(E)</a:t>
            </a:r>
            <a:r>
              <a:rPr lang="ja-JP" altLang="en-US" sz="2100" spc="-1" dirty="0">
                <a:latin typeface="Arial"/>
              </a:rPr>
              <a:t>と考えることで対応する辺</a:t>
            </a:r>
            <a:r>
              <a:rPr lang="en-US" altLang="ja-JP" sz="2100" spc="-1" dirty="0">
                <a:latin typeface="Arial"/>
              </a:rPr>
              <a:t>e’</a:t>
            </a:r>
            <a:r>
              <a:rPr lang="ja-JP" altLang="en-US" sz="2100" spc="-1" dirty="0">
                <a:latin typeface="Arial"/>
              </a:rPr>
              <a:t>を選択し</a:t>
            </a:r>
            <a:r>
              <a:rPr lang="en-US" altLang="ja-JP" sz="2100" spc="-1" dirty="0">
                <a:latin typeface="Arial"/>
              </a:rPr>
              <a:t>(E)</a:t>
            </a:r>
            <a:r>
              <a:rPr lang="ja-JP" altLang="en-US" sz="2100" spc="-1" dirty="0">
                <a:latin typeface="Arial"/>
              </a:rPr>
              <a:t>，二重辺とすることで全域木を接続し直しています．</a:t>
            </a:r>
            <a:r>
              <a:rPr lang="en-US" altLang="ja-JP" sz="2100" spc="-1" dirty="0">
                <a:latin typeface="Arial"/>
              </a:rPr>
              <a:t>(E)</a:t>
            </a:r>
          </a:p>
        </p:txBody>
      </p:sp>
      <p:sp>
        <p:nvSpPr>
          <p:cNvPr id="659" name="PlaceHolder 3">
            <a:extLst>
              <a:ext uri="{FF2B5EF4-FFF2-40B4-BE49-F238E27FC236}">
                <a16:creationId xmlns:a16="http://schemas.microsoft.com/office/drawing/2014/main" id="{0276C864-D6D9-9DB3-F0F2-0F63DFBC180D}"/>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10</a:t>
            </a:fld>
            <a:endParaRPr lang="en-US"/>
          </a:p>
        </p:txBody>
      </p:sp>
    </p:spTree>
    <p:extLst>
      <p:ext uri="{BB962C8B-B14F-4D97-AF65-F5344CB8AC3E}">
        <p14:creationId xmlns:p14="http://schemas.microsoft.com/office/powerpoint/2010/main" val="335800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7C6CC-A3AA-DC6D-2500-EDF638908040}"/>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CD11CD4C-541E-5FEB-F2BF-641D95C55AD1}"/>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E670D202-097F-B6AB-E8CF-32F3B74A7D1E}"/>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そして次の手順で選んだ辺</a:t>
            </a:r>
            <a:r>
              <a:rPr lang="en-US" altLang="ja-JP" sz="2100" spc="-1" dirty="0">
                <a:latin typeface="Arial"/>
              </a:rPr>
              <a:t>e’</a:t>
            </a:r>
            <a:r>
              <a:rPr lang="ja-JP" altLang="en-US" sz="2100" spc="-1" dirty="0">
                <a:latin typeface="Arial"/>
              </a:rPr>
              <a:t>に対応する橋ユニットを架橋します．</a:t>
            </a:r>
            <a:endParaRPr lang="en-US" altLang="ja-JP" sz="2100" spc="-1" dirty="0">
              <a:latin typeface="Arial"/>
            </a:endParaRPr>
          </a:p>
          <a:p>
            <a:pPr marL="223927" indent="-223927"/>
            <a:endParaRPr lang="en-US" sz="2100" spc="-1" dirty="0">
              <a:latin typeface="Arial"/>
            </a:endParaRPr>
          </a:p>
          <a:p>
            <a:pPr marL="223927" indent="-223927"/>
            <a:r>
              <a:rPr lang="ja-JP" altLang="en-US" sz="2100" spc="-1" dirty="0">
                <a:latin typeface="Arial"/>
              </a:rPr>
              <a:t>これが全域木戦略の流れになります．</a:t>
            </a:r>
            <a:r>
              <a:rPr lang="en-US" altLang="ja-JP" sz="2100" spc="-1" dirty="0">
                <a:latin typeface="Arial"/>
              </a:rPr>
              <a:t>(E)</a:t>
            </a:r>
          </a:p>
        </p:txBody>
      </p:sp>
      <p:sp>
        <p:nvSpPr>
          <p:cNvPr id="659" name="PlaceHolder 3">
            <a:extLst>
              <a:ext uri="{FF2B5EF4-FFF2-40B4-BE49-F238E27FC236}">
                <a16:creationId xmlns:a16="http://schemas.microsoft.com/office/drawing/2014/main" id="{8F994367-19F2-7F03-5EB7-7BB73EF84F6C}"/>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11</a:t>
            </a:fld>
            <a:endParaRPr lang="en-US"/>
          </a:p>
        </p:txBody>
      </p:sp>
    </p:spTree>
    <p:extLst>
      <p:ext uri="{BB962C8B-B14F-4D97-AF65-F5344CB8AC3E}">
        <p14:creationId xmlns:p14="http://schemas.microsoft.com/office/powerpoint/2010/main" val="2875064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58D25-2BDB-2C0F-B449-312FCFC5DE56}"/>
            </a:ext>
          </a:extLst>
        </p:cNvPr>
        <p:cNvGrpSpPr/>
        <p:nvPr/>
      </p:nvGrpSpPr>
      <p:grpSpPr>
        <a:xfrm>
          <a:off x="0" y="0"/>
          <a:ext cx="0" cy="0"/>
          <a:chOff x="0" y="0"/>
          <a:chExt cx="0" cy="0"/>
        </a:xfrm>
      </p:grpSpPr>
      <p:sp>
        <p:nvSpPr>
          <p:cNvPr id="669" name="PlaceHolder 1">
            <a:extLst>
              <a:ext uri="{FF2B5EF4-FFF2-40B4-BE49-F238E27FC236}">
                <a16:creationId xmlns:a16="http://schemas.microsoft.com/office/drawing/2014/main" id="{B620AA51-84F7-B277-32C1-9C69862E780D}"/>
              </a:ext>
            </a:extLst>
          </p:cNvPr>
          <p:cNvSpPr>
            <a:spLocks noGrp="1" noRot="1" noChangeAspect="1"/>
          </p:cNvSpPr>
          <p:nvPr>
            <p:ph type="sldImg"/>
          </p:nvPr>
        </p:nvSpPr>
        <p:spPr>
          <a:xfrm>
            <a:off x="2987675" y="887413"/>
            <a:ext cx="4259263" cy="2397125"/>
          </a:xfrm>
          <a:prstGeom prst="rect">
            <a:avLst/>
          </a:prstGeom>
          <a:ln w="0">
            <a:noFill/>
          </a:ln>
        </p:spPr>
      </p:sp>
      <p:sp>
        <p:nvSpPr>
          <p:cNvPr id="670" name="PlaceHolder 2">
            <a:extLst>
              <a:ext uri="{FF2B5EF4-FFF2-40B4-BE49-F238E27FC236}">
                <a16:creationId xmlns:a16="http://schemas.microsoft.com/office/drawing/2014/main" id="{13FB0B55-E157-20A9-A3C6-1C2E952E0310}"/>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ここから本研究で行ったことに入っていきます．</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まず，随意全域木戦略の提案です．</a:t>
            </a:r>
            <a:r>
              <a:rPr lang="en-US" altLang="ja-JP" sz="2100" spc="-1" dirty="0">
                <a:latin typeface="Arial"/>
              </a:rPr>
              <a:t>(E)</a:t>
            </a:r>
            <a:endParaRPr lang="en-US" sz="2100" spc="-1" dirty="0">
              <a:latin typeface="Arial"/>
            </a:endParaRPr>
          </a:p>
        </p:txBody>
      </p:sp>
      <p:sp>
        <p:nvSpPr>
          <p:cNvPr id="671" name="PlaceHolder 3">
            <a:extLst>
              <a:ext uri="{FF2B5EF4-FFF2-40B4-BE49-F238E27FC236}">
                <a16:creationId xmlns:a16="http://schemas.microsoft.com/office/drawing/2014/main" id="{475144C5-A594-E1C5-9145-AEA0317E6F3D}"/>
              </a:ext>
            </a:extLst>
          </p:cNvPr>
          <p:cNvSpPr>
            <a:spLocks noGrp="1"/>
          </p:cNvSpPr>
          <p:nvPr>
            <p:ph type="sldNum" idx="33"/>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DC738414-75CF-48E6-9EF1-26D65BB3365E}" type="slidenum">
              <a:rPr lang="en-US"/>
              <a:t>12</a:t>
            </a:fld>
            <a:endParaRPr lang="en-US"/>
          </a:p>
        </p:txBody>
      </p:sp>
    </p:spTree>
    <p:extLst>
      <p:ext uri="{BB962C8B-B14F-4D97-AF65-F5344CB8AC3E}">
        <p14:creationId xmlns:p14="http://schemas.microsoft.com/office/powerpoint/2010/main" val="146629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PlaceHolder 1"/>
          <p:cNvSpPr>
            <a:spLocks noGrp="1" noRot="1" noChangeAspect="1"/>
          </p:cNvSpPr>
          <p:nvPr>
            <p:ph type="sldImg"/>
          </p:nvPr>
        </p:nvSpPr>
        <p:spPr>
          <a:xfrm>
            <a:off x="2987675" y="887413"/>
            <a:ext cx="4259263" cy="2397125"/>
          </a:xfrm>
          <a:prstGeom prst="rect">
            <a:avLst/>
          </a:prstGeom>
          <a:ln w="0">
            <a:noFill/>
          </a:ln>
        </p:spPr>
      </p:sp>
      <p:sp>
        <p:nvSpPr>
          <p:cNvPr id="670" name="PlaceHolder 2"/>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先程紹介した全域木戦略は左対局者が初期局面から実行することしか考慮していません．</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そのため全域木戦略から一手でも外れた手を打った場合は実行できず，右対局者はそもそも実行できないことから，</a:t>
            </a:r>
            <a:r>
              <a:rPr lang="en-US" altLang="ja-JP" sz="2100" spc="-1" dirty="0">
                <a:latin typeface="Arial"/>
              </a:rPr>
              <a:t>(E)</a:t>
            </a:r>
            <a:r>
              <a:rPr lang="ja-JP" altLang="en-US" sz="2100" spc="-1" dirty="0">
                <a:latin typeface="Arial"/>
              </a:rPr>
              <a:t>汎用性がないうえ解析が困難です．</a:t>
            </a:r>
            <a:r>
              <a:rPr lang="en-US" altLang="ja-JP" sz="2100" spc="-1" dirty="0">
                <a:latin typeface="Arial"/>
              </a:rPr>
              <a:t>(E)</a:t>
            </a:r>
          </a:p>
          <a:p>
            <a:pPr marL="223927" indent="-223927"/>
            <a:endParaRPr lang="en-US" altLang="ja-JP" sz="2100" spc="-1" dirty="0">
              <a:latin typeface="Arial"/>
            </a:endParaRPr>
          </a:p>
          <a:p>
            <a:pPr marL="223927" indent="-223927"/>
            <a:r>
              <a:rPr lang="ja-JP" altLang="en-US" sz="2100" spc="-1" dirty="0">
                <a:latin typeface="Arial"/>
              </a:rPr>
              <a:t>そこで，我々は全域木戦略を拡張し </a:t>
            </a:r>
            <a:r>
              <a:rPr lang="en-US" sz="2100" spc="-1" dirty="0">
                <a:latin typeface="Arial"/>
              </a:rPr>
              <a:t>(E)</a:t>
            </a:r>
          </a:p>
          <a:p>
            <a:pPr marL="223927" indent="-223927"/>
            <a:endParaRPr lang="en-US" altLang="ja-JP" sz="2100" spc="-1" dirty="0">
              <a:latin typeface="Arial"/>
            </a:endParaRPr>
          </a:p>
          <a:p>
            <a:pPr marL="223927" indent="-223927"/>
            <a:r>
              <a:rPr lang="ja-JP" altLang="en-US" sz="2100" spc="-1" dirty="0">
                <a:latin typeface="Arial"/>
              </a:rPr>
              <a:t>任意の局面で両対局者が実行できるよう拡張した随意全域木戦略を提案します．</a:t>
            </a:r>
            <a:r>
              <a:rPr lang="en-US" altLang="ja-JP" sz="2100" spc="-1" dirty="0">
                <a:latin typeface="Arial"/>
              </a:rPr>
              <a:t>(E)</a:t>
            </a:r>
          </a:p>
        </p:txBody>
      </p:sp>
      <p:sp>
        <p:nvSpPr>
          <p:cNvPr id="671" name="PlaceHolder 3"/>
          <p:cNvSpPr>
            <a:spLocks noGrp="1"/>
          </p:cNvSpPr>
          <p:nvPr>
            <p:ph type="sldNum" idx="33"/>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DC738414-75CF-48E6-9EF1-26D65BB3365E}"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742E0-DBAC-CB31-C143-94C0166E080E}"/>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EACFAE78-7139-EEB1-9D74-82DDE6CA9431}"/>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7D256C1E-607C-F40C-96C4-05A145BCEEC6}"/>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随意全域木戦略を提案するために</a:t>
            </a:r>
            <a:r>
              <a:rPr lang="en-US" altLang="ja-JP" sz="2100" spc="-1" dirty="0">
                <a:latin typeface="Arial"/>
              </a:rPr>
              <a:t>2</a:t>
            </a:r>
            <a:r>
              <a:rPr lang="ja-JP" altLang="en-US" sz="2100" spc="-1" dirty="0">
                <a:latin typeface="Arial"/>
              </a:rPr>
              <a:t>つの概念を定義します．</a:t>
            </a:r>
            <a:endParaRPr lang="en-US" altLang="ja-JP" sz="2100" spc="-1" dirty="0">
              <a:latin typeface="Arial"/>
            </a:endParaRPr>
          </a:p>
          <a:p>
            <a:pPr marL="223927" indent="-223927" defTabSz="947958">
              <a:defRPr/>
            </a:pPr>
            <a:endParaRPr lang="en-US" altLang="ja-JP" sz="2100" spc="-1" dirty="0">
              <a:latin typeface="Arial"/>
            </a:endParaRPr>
          </a:p>
          <a:p>
            <a:pPr marL="223927" indent="-223927" defTabSz="947958">
              <a:defRPr/>
            </a:pPr>
            <a:r>
              <a:rPr lang="ja-JP" altLang="en-US" sz="2100" spc="-1" dirty="0">
                <a:latin typeface="Arial"/>
              </a:rPr>
              <a:t>対局者グラフとは，</a:t>
            </a:r>
            <a:endParaRPr lang="en-US" altLang="ja-JP" sz="2100" spc="-1" dirty="0">
              <a:latin typeface="Arial"/>
            </a:endParaRPr>
          </a:p>
          <a:p>
            <a:pPr marL="223927" indent="-223927" defTabSz="947958">
              <a:defRPr/>
            </a:pPr>
            <a:endParaRPr lang="en-US" altLang="ja-JP" sz="2100" spc="-1" dirty="0">
              <a:latin typeface="Arial"/>
            </a:endParaRPr>
          </a:p>
          <a:p>
            <a:pPr marL="223927" indent="-223927" defTabSz="947958">
              <a:defRPr/>
            </a:pPr>
            <a:r>
              <a:rPr lang="ja-JP" altLang="en-US" sz="2100" spc="-1" dirty="0">
                <a:latin typeface="Arial"/>
              </a:rPr>
              <a:t>頂点は全域木戦略と同様に考えるのですが，辺は状況に応じた本数としてグラフを作成します．（</a:t>
            </a:r>
            <a:r>
              <a:rPr lang="en-US" altLang="ja-JP" sz="2100" spc="-1" dirty="0">
                <a:latin typeface="Arial"/>
              </a:rPr>
              <a:t>E)</a:t>
            </a:r>
          </a:p>
          <a:p>
            <a:pPr marL="223927" indent="-223927" defTabSz="947958">
              <a:defRPr/>
            </a:pPr>
            <a:endParaRPr lang="en-US" altLang="ja-JP" sz="2100" spc="-1" dirty="0">
              <a:latin typeface="Arial"/>
            </a:endParaRPr>
          </a:p>
          <a:p>
            <a:pPr marL="223927" indent="-223927" defTabSz="947958">
              <a:defRPr/>
            </a:pPr>
            <a:r>
              <a:rPr lang="ja-JP" altLang="en-US" sz="2100" spc="-1" dirty="0">
                <a:latin typeface="Arial"/>
              </a:rPr>
              <a:t>架橋していない隣接支柱間を一重辺</a:t>
            </a:r>
            <a:r>
              <a:rPr lang="en-US" altLang="ja-JP" sz="2100" spc="-1" dirty="0">
                <a:latin typeface="Arial"/>
              </a:rPr>
              <a:t>(E)</a:t>
            </a:r>
          </a:p>
          <a:p>
            <a:pPr marL="223927" indent="-223927" defTabSz="947958">
              <a:defRPr/>
            </a:pPr>
            <a:endParaRPr lang="en-US" altLang="ja-JP" sz="2100" spc="-1" dirty="0">
              <a:latin typeface="Arial"/>
            </a:endParaRPr>
          </a:p>
          <a:p>
            <a:pPr marL="223927" indent="-223927" defTabSz="947958">
              <a:defRPr/>
            </a:pPr>
            <a:r>
              <a:rPr lang="ja-JP" altLang="en-US" sz="2100" spc="-1" dirty="0">
                <a:latin typeface="Arial"/>
              </a:rPr>
              <a:t>その対局者が架橋している隣接支柱間を二重辺</a:t>
            </a:r>
            <a:r>
              <a:rPr lang="en-US" altLang="ja-JP" sz="2100" spc="-1" dirty="0">
                <a:latin typeface="Arial"/>
              </a:rPr>
              <a:t>(E)</a:t>
            </a:r>
          </a:p>
          <a:p>
            <a:pPr marL="223927" indent="-223927" defTabSz="947958">
              <a:defRPr/>
            </a:pPr>
            <a:endParaRPr lang="en-US" altLang="ja-JP" sz="2100" spc="-1" dirty="0">
              <a:latin typeface="Arial"/>
            </a:endParaRPr>
          </a:p>
          <a:p>
            <a:pPr marL="223927" indent="-223927" defTabSz="947958">
              <a:defRPr/>
            </a:pPr>
            <a:r>
              <a:rPr lang="ja-JP" altLang="en-US" sz="2100" spc="-1" dirty="0">
                <a:latin typeface="Arial"/>
              </a:rPr>
              <a:t>相手の対局者が架橋している隣接支柱間の辺はそのままないものとして作成したグラフです．</a:t>
            </a:r>
            <a:r>
              <a:rPr lang="en-US" altLang="ja-JP" sz="2100" spc="-1" dirty="0">
                <a:latin typeface="Arial"/>
              </a:rPr>
              <a:t>(E)</a:t>
            </a:r>
          </a:p>
          <a:p>
            <a:pPr marL="223927" indent="-223927" defTabSz="947958">
              <a:defRPr/>
            </a:pPr>
            <a:endParaRPr lang="en-US" altLang="ja-JP" sz="2100" spc="-1" dirty="0">
              <a:latin typeface="Arial"/>
            </a:endParaRPr>
          </a:p>
          <a:p>
            <a:pPr marL="223927" indent="-223927" defTabSz="947958">
              <a:defRPr/>
            </a:pPr>
            <a:r>
              <a:rPr lang="ja-JP" altLang="en-US" sz="2100" spc="-1" dirty="0">
                <a:latin typeface="Arial"/>
              </a:rPr>
              <a:t>そして，生成分と死成分とは，対局者グラフにおいて両端の支柱に対応する頂点をともに含む成分を生成分</a:t>
            </a:r>
            <a:r>
              <a:rPr lang="en-US" altLang="ja-JP" sz="2100" spc="-1" dirty="0">
                <a:latin typeface="Arial"/>
              </a:rPr>
              <a:t>(E)(</a:t>
            </a:r>
            <a:r>
              <a:rPr lang="ja-JP" altLang="en-US" sz="2100" spc="-1" dirty="0">
                <a:latin typeface="Arial"/>
              </a:rPr>
              <a:t>指差し</a:t>
            </a:r>
            <a:r>
              <a:rPr lang="en-US" altLang="ja-JP" sz="2100" spc="-1" dirty="0">
                <a:latin typeface="Arial"/>
              </a:rPr>
              <a:t>)</a:t>
            </a:r>
          </a:p>
          <a:p>
            <a:pPr marL="223927" indent="-223927" defTabSz="947958">
              <a:defRPr/>
            </a:pPr>
            <a:endParaRPr lang="en-US" altLang="ja-JP" sz="2100" spc="-1" dirty="0">
              <a:latin typeface="Arial"/>
            </a:endParaRPr>
          </a:p>
          <a:p>
            <a:pPr marL="223927" indent="-223927" defTabSz="947958">
              <a:defRPr/>
            </a:pPr>
            <a:r>
              <a:rPr lang="ja-JP" altLang="en-US" sz="2100" spc="-1" dirty="0">
                <a:latin typeface="Arial"/>
              </a:rPr>
              <a:t>それ以外つまり孤立している成分を死成分</a:t>
            </a:r>
            <a:r>
              <a:rPr lang="en-US" altLang="ja-JP" sz="2100" spc="-1" dirty="0">
                <a:latin typeface="Arial"/>
              </a:rPr>
              <a:t>(E)(</a:t>
            </a:r>
            <a:r>
              <a:rPr lang="ja-JP" altLang="en-US" sz="2100" spc="-1" dirty="0">
                <a:latin typeface="Arial"/>
              </a:rPr>
              <a:t>指差し</a:t>
            </a:r>
            <a:r>
              <a:rPr lang="en-US" altLang="ja-JP" sz="2100" spc="-1" dirty="0">
                <a:latin typeface="Arial"/>
              </a:rPr>
              <a:t>)</a:t>
            </a:r>
            <a:r>
              <a:rPr lang="ja-JP" altLang="en-US" sz="2100" spc="-1" dirty="0">
                <a:latin typeface="Arial"/>
              </a:rPr>
              <a:t>と呼び，定義します．</a:t>
            </a:r>
            <a:r>
              <a:rPr lang="en-US" altLang="ja-JP" sz="2100" spc="-1" dirty="0">
                <a:latin typeface="Arial"/>
              </a:rPr>
              <a:t>(E)</a:t>
            </a:r>
          </a:p>
        </p:txBody>
      </p:sp>
      <p:sp>
        <p:nvSpPr>
          <p:cNvPr id="659" name="PlaceHolder 3">
            <a:extLst>
              <a:ext uri="{FF2B5EF4-FFF2-40B4-BE49-F238E27FC236}">
                <a16:creationId xmlns:a16="http://schemas.microsoft.com/office/drawing/2014/main" id="{45FCC7F4-2718-9781-6091-8AEA13E77C30}"/>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14</a:t>
            </a:fld>
            <a:endParaRPr lang="en-US"/>
          </a:p>
        </p:txBody>
      </p:sp>
    </p:spTree>
    <p:extLst>
      <p:ext uri="{BB962C8B-B14F-4D97-AF65-F5344CB8AC3E}">
        <p14:creationId xmlns:p14="http://schemas.microsoft.com/office/powerpoint/2010/main" val="1148905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908CA-0EED-8111-932F-FD2C307F238C}"/>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F95B6E49-E6E4-623B-2694-6DEDBD5056C3}"/>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7330C7D0-E046-5D26-60EB-E33788409353}"/>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それらを用いて随意全域木戦略を提案します</a:t>
            </a:r>
            <a:r>
              <a:rPr lang="ja-JP" altLang="ja-JP" sz="2100" spc="-1" dirty="0">
                <a:latin typeface="Arial"/>
              </a:rPr>
              <a:t>．</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この発表では戦略を左が実行する場合の手順を説明します．</a:t>
            </a:r>
            <a:r>
              <a:rPr lang="en-US" altLang="ja-JP" sz="2100" spc="-1" dirty="0">
                <a:latin typeface="Arial"/>
              </a:rPr>
              <a:t>(E)</a:t>
            </a:r>
          </a:p>
        </p:txBody>
      </p:sp>
      <p:sp>
        <p:nvSpPr>
          <p:cNvPr id="659" name="PlaceHolder 3">
            <a:extLst>
              <a:ext uri="{FF2B5EF4-FFF2-40B4-BE49-F238E27FC236}">
                <a16:creationId xmlns:a16="http://schemas.microsoft.com/office/drawing/2014/main" id="{1503C9C0-40C9-75D7-F50A-94EAADECEA7D}"/>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15</a:t>
            </a:fld>
            <a:endParaRPr lang="en-US"/>
          </a:p>
        </p:txBody>
      </p:sp>
    </p:spTree>
    <p:extLst>
      <p:ext uri="{BB962C8B-B14F-4D97-AF65-F5344CB8AC3E}">
        <p14:creationId xmlns:p14="http://schemas.microsoft.com/office/powerpoint/2010/main" val="172557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82428-5176-E878-7534-354DD55980C8}"/>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D0C20C9C-6B61-103A-D1D3-D21B7C378A5F}"/>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DE3309AC-3477-A113-EA89-B5E0BF5080EC}"/>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まず，局面に対応する左対局者グラフ</a:t>
            </a:r>
            <a:r>
              <a:rPr lang="en-US" altLang="ja-JP" sz="2100" spc="-1" dirty="0">
                <a:latin typeface="Arial"/>
              </a:rPr>
              <a:t>G</a:t>
            </a:r>
            <a:r>
              <a:rPr lang="ja-JP" altLang="en-US" sz="2100" spc="-1" dirty="0">
                <a:latin typeface="Arial"/>
              </a:rPr>
              <a:t>を作成します．</a:t>
            </a:r>
            <a:r>
              <a:rPr lang="en-US" altLang="ja-JP" sz="2100" spc="-1" dirty="0">
                <a:latin typeface="Arial"/>
              </a:rPr>
              <a:t>(E)</a:t>
            </a:r>
            <a:r>
              <a:rPr lang="ja-JP" altLang="en-US" sz="2100" spc="-1" dirty="0">
                <a:latin typeface="Arial"/>
              </a:rPr>
              <a:t>実際に作成したものがこのグラフです．</a:t>
            </a:r>
            <a:endParaRPr lang="en-US" altLang="ja-JP" sz="2100" spc="-1" dirty="0">
              <a:latin typeface="Arial"/>
            </a:endParaRPr>
          </a:p>
        </p:txBody>
      </p:sp>
      <p:sp>
        <p:nvSpPr>
          <p:cNvPr id="659" name="PlaceHolder 3">
            <a:extLst>
              <a:ext uri="{FF2B5EF4-FFF2-40B4-BE49-F238E27FC236}">
                <a16:creationId xmlns:a16="http://schemas.microsoft.com/office/drawing/2014/main" id="{7989ACCA-1409-FEB9-CDA6-D9829347B658}"/>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16</a:t>
            </a:fld>
            <a:endParaRPr lang="en-US"/>
          </a:p>
        </p:txBody>
      </p:sp>
    </p:spTree>
    <p:extLst>
      <p:ext uri="{BB962C8B-B14F-4D97-AF65-F5344CB8AC3E}">
        <p14:creationId xmlns:p14="http://schemas.microsoft.com/office/powerpoint/2010/main" val="277026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D6631-DCC2-94AA-F022-0B8C4D300D8B}"/>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1B79783F-DC8E-0318-CBCE-5DAF61E088A8}"/>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D9D53A2E-62AF-6808-F9CB-6DF04456F986}"/>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手順</a:t>
            </a:r>
            <a:r>
              <a:rPr lang="en-US" altLang="ja-JP" sz="2100" spc="-1" dirty="0">
                <a:latin typeface="Arial"/>
              </a:rPr>
              <a:t>2</a:t>
            </a:r>
            <a:r>
              <a:rPr lang="ja-JP" altLang="en-US" sz="2100" spc="-1" dirty="0">
                <a:latin typeface="Arial"/>
              </a:rPr>
              <a:t>で，グラフ</a:t>
            </a:r>
            <a:r>
              <a:rPr lang="en-US" altLang="ja-JP" sz="2100" spc="-1" dirty="0">
                <a:latin typeface="Arial"/>
              </a:rPr>
              <a:t>G</a:t>
            </a:r>
            <a:r>
              <a:rPr lang="ja-JP" altLang="en-US" sz="2100" spc="-1" dirty="0">
                <a:latin typeface="Arial"/>
              </a:rPr>
              <a:t>中で生成分を求めます．</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例えばこの対局者グラフの場合は</a:t>
            </a:r>
            <a:r>
              <a:rPr lang="en-US" altLang="ja-JP" sz="2100" spc="-1" dirty="0">
                <a:latin typeface="Arial"/>
              </a:rPr>
              <a:t>(E)</a:t>
            </a:r>
            <a:r>
              <a:rPr lang="ja-JP" altLang="en-US" sz="2100" spc="-1" dirty="0">
                <a:latin typeface="Arial"/>
              </a:rPr>
              <a:t>生成分のみで構成されているので次の手順に進みます</a:t>
            </a:r>
            <a:endParaRPr lang="en-US" altLang="ja-JP" sz="2100" spc="-1" dirty="0">
              <a:latin typeface="Arial"/>
            </a:endParaRPr>
          </a:p>
          <a:p>
            <a:pPr marL="223927" indent="-223927"/>
            <a:endParaRPr lang="en-US" altLang="ja-JP" sz="2100" spc="-1" dirty="0">
              <a:latin typeface="Arial"/>
            </a:endParaRPr>
          </a:p>
          <a:p>
            <a:pPr marL="223927" indent="-223927" defTabSz="947958">
              <a:defRPr/>
            </a:pPr>
            <a:r>
              <a:rPr lang="ja-JP" altLang="en-US" sz="2100" spc="-1" dirty="0">
                <a:latin typeface="Arial"/>
              </a:rPr>
              <a:t>求められないとき勝ち手なしとしてプロセスを終了します．</a:t>
            </a:r>
            <a:r>
              <a:rPr lang="en-US" altLang="ja-JP" sz="2100" spc="-1" dirty="0">
                <a:latin typeface="Arial"/>
              </a:rPr>
              <a:t>(E)</a:t>
            </a:r>
          </a:p>
        </p:txBody>
      </p:sp>
      <p:sp>
        <p:nvSpPr>
          <p:cNvPr id="659" name="PlaceHolder 3">
            <a:extLst>
              <a:ext uri="{FF2B5EF4-FFF2-40B4-BE49-F238E27FC236}">
                <a16:creationId xmlns:a16="http://schemas.microsoft.com/office/drawing/2014/main" id="{686537E7-A825-42A8-69D6-9B2ED8D01E97}"/>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17</a:t>
            </a:fld>
            <a:endParaRPr lang="en-US"/>
          </a:p>
        </p:txBody>
      </p:sp>
    </p:spTree>
    <p:extLst>
      <p:ext uri="{BB962C8B-B14F-4D97-AF65-F5344CB8AC3E}">
        <p14:creationId xmlns:p14="http://schemas.microsoft.com/office/powerpoint/2010/main" val="2872599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13981-2889-AEC2-6B72-267A0074AC4C}"/>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2DA0AB12-DCB9-CF26-B54E-11026E3F6780}"/>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BEB0821D-2F9B-7F4F-BC83-3B96D1AE7762}"/>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endParaRPr lang="en-US" altLang="ja-JP" sz="2100" spc="-1" dirty="0">
              <a:latin typeface="Arial"/>
            </a:endParaRPr>
          </a:p>
          <a:p>
            <a:pPr marL="223927" indent="-223927"/>
            <a:r>
              <a:rPr lang="ja-JP" altLang="en-US" sz="2100" spc="-1" dirty="0">
                <a:latin typeface="Arial"/>
              </a:rPr>
              <a:t>そして，生成分において二重辺に変更することで</a:t>
            </a:r>
            <a:r>
              <a:rPr lang="en-US" altLang="ja-JP" sz="2100" spc="-1" dirty="0">
                <a:latin typeface="Arial"/>
              </a:rPr>
              <a:t>2</a:t>
            </a:r>
            <a:r>
              <a:rPr lang="ja-JP" altLang="en-US" sz="2100" spc="-1" dirty="0">
                <a:latin typeface="Arial"/>
              </a:rPr>
              <a:t>つの辺素な全域木を取ることができる一重辺を選択し，二重辺に変更します．</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実際にこの対局者グラフだと　</a:t>
            </a:r>
            <a:r>
              <a:rPr lang="en-US" altLang="ja-JP" sz="2100" spc="-1" dirty="0">
                <a:latin typeface="Arial"/>
              </a:rPr>
              <a:t>(E)</a:t>
            </a:r>
            <a:r>
              <a:rPr lang="ja-JP" altLang="en-US" sz="2100" spc="-1" dirty="0">
                <a:latin typeface="Arial"/>
              </a:rPr>
              <a:t>　</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黒に色付けされた部分を見ると</a:t>
            </a:r>
            <a:r>
              <a:rPr lang="en-US" altLang="ja-JP" sz="2100" spc="-1" dirty="0">
                <a:latin typeface="Arial"/>
              </a:rPr>
              <a:t>(E)</a:t>
            </a:r>
            <a:r>
              <a:rPr lang="ja-JP" altLang="en-US" sz="2100" spc="-1" dirty="0">
                <a:latin typeface="Arial"/>
              </a:rPr>
              <a:t>全域木になっていますが，</a:t>
            </a:r>
            <a:r>
              <a:rPr lang="en-US" altLang="ja-JP" sz="2100" spc="-1" dirty="0">
                <a:latin typeface="Arial"/>
              </a:rPr>
              <a:t>(E)</a:t>
            </a:r>
          </a:p>
          <a:p>
            <a:pPr marL="223927" indent="-223927"/>
            <a:endParaRPr lang="en-US" altLang="ja-JP" sz="2100" spc="-1" dirty="0">
              <a:latin typeface="Arial"/>
            </a:endParaRPr>
          </a:p>
          <a:p>
            <a:pPr marL="223927" indent="-223927"/>
            <a:r>
              <a:rPr lang="ja-JP" altLang="en-US" sz="2100" spc="-1" dirty="0">
                <a:latin typeface="Arial"/>
              </a:rPr>
              <a:t>青の部分を見ると</a:t>
            </a:r>
            <a:r>
              <a:rPr lang="en-US" altLang="ja-JP" sz="2100" spc="-1" dirty="0">
                <a:latin typeface="Arial"/>
              </a:rPr>
              <a:t>(E)</a:t>
            </a:r>
            <a:r>
              <a:rPr lang="ja-JP" altLang="en-US" sz="2100" spc="-1" dirty="0">
                <a:latin typeface="Arial"/>
              </a:rPr>
              <a:t>２つに分割されてしまっているので，</a:t>
            </a:r>
            <a:r>
              <a:rPr lang="en-US" altLang="ja-JP" sz="2100" spc="-1" dirty="0">
                <a:latin typeface="Arial"/>
              </a:rPr>
              <a:t>(E)</a:t>
            </a:r>
          </a:p>
          <a:p>
            <a:pPr marL="223927" indent="-223927"/>
            <a:endParaRPr lang="en-US" altLang="ja-JP" sz="2100" spc="-1" dirty="0">
              <a:latin typeface="Arial"/>
            </a:endParaRPr>
          </a:p>
          <a:p>
            <a:pPr marL="223927" indent="-223927"/>
            <a:r>
              <a:rPr lang="en-US" altLang="ja-JP" sz="2100" spc="-1" dirty="0">
                <a:latin typeface="Arial"/>
              </a:rPr>
              <a:t>(</a:t>
            </a:r>
            <a:r>
              <a:rPr lang="ja-JP" altLang="en-US" sz="2100" spc="-1" dirty="0">
                <a:latin typeface="Arial"/>
              </a:rPr>
              <a:t>指差し</a:t>
            </a:r>
            <a:r>
              <a:rPr lang="en-US" altLang="ja-JP" sz="2100" spc="-1" dirty="0">
                <a:latin typeface="Arial"/>
              </a:rPr>
              <a:t>)</a:t>
            </a:r>
            <a:r>
              <a:rPr lang="ja-JP" altLang="en-US" sz="2100" spc="-1" dirty="0">
                <a:latin typeface="Arial"/>
              </a:rPr>
              <a:t>ここの一重辺を二重辺にすることで，</a:t>
            </a:r>
            <a:r>
              <a:rPr lang="en-US" altLang="ja-JP" sz="2100" spc="-1" dirty="0">
                <a:latin typeface="Arial"/>
              </a:rPr>
              <a:t>(E)2</a:t>
            </a:r>
            <a:r>
              <a:rPr lang="ja-JP" altLang="en-US" sz="2100" spc="-1" dirty="0">
                <a:latin typeface="Arial"/>
              </a:rPr>
              <a:t>つの辺そな全域木を取ります．</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選択できないときは勝ち手なしとしてプロセスを終了します．</a:t>
            </a:r>
            <a:r>
              <a:rPr lang="en-US" altLang="ja-JP" sz="2100" spc="-1" dirty="0">
                <a:latin typeface="Arial"/>
              </a:rPr>
              <a:t>(E)</a:t>
            </a:r>
          </a:p>
        </p:txBody>
      </p:sp>
      <p:sp>
        <p:nvSpPr>
          <p:cNvPr id="659" name="PlaceHolder 3">
            <a:extLst>
              <a:ext uri="{FF2B5EF4-FFF2-40B4-BE49-F238E27FC236}">
                <a16:creationId xmlns:a16="http://schemas.microsoft.com/office/drawing/2014/main" id="{880BC765-EA9B-792E-D990-F587D4DF3E3D}"/>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18</a:t>
            </a:fld>
            <a:endParaRPr lang="en-US"/>
          </a:p>
        </p:txBody>
      </p:sp>
    </p:spTree>
    <p:extLst>
      <p:ext uri="{BB962C8B-B14F-4D97-AF65-F5344CB8AC3E}">
        <p14:creationId xmlns:p14="http://schemas.microsoft.com/office/powerpoint/2010/main" val="2953763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2D26E-F128-C2F0-22EB-CC0214F63A1A}"/>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BA1E1652-6020-7797-C91E-AE3E6A8BA7AF}"/>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9FBC2903-0AF9-3A55-5849-BE199DE49ED6}"/>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最後に</a:t>
            </a:r>
            <a:r>
              <a:rPr lang="en-US" altLang="ja-JP" sz="2100" spc="-1" dirty="0">
                <a:latin typeface="Arial"/>
              </a:rPr>
              <a:t>(E)</a:t>
            </a:r>
            <a:r>
              <a:rPr lang="ja-JP" altLang="en-US" sz="2100" spc="-1" dirty="0">
                <a:latin typeface="Arial"/>
              </a:rPr>
              <a:t>選択した辺に対応する橋ユニットを架橋して（</a:t>
            </a:r>
            <a:r>
              <a:rPr lang="en-US" altLang="ja-JP" sz="2100" spc="-1" dirty="0">
                <a:latin typeface="Arial"/>
              </a:rPr>
              <a:t>E)</a:t>
            </a:r>
            <a:r>
              <a:rPr lang="ja-JP" altLang="en-US" sz="2100" spc="-1" dirty="0">
                <a:latin typeface="Arial"/>
              </a:rPr>
              <a:t>戦略は完了となります．</a:t>
            </a:r>
            <a:r>
              <a:rPr lang="en-US" altLang="ja-JP" sz="2100" spc="-1" dirty="0">
                <a:latin typeface="Arial"/>
              </a:rPr>
              <a:t>(E)</a:t>
            </a:r>
          </a:p>
        </p:txBody>
      </p:sp>
      <p:sp>
        <p:nvSpPr>
          <p:cNvPr id="659" name="PlaceHolder 3">
            <a:extLst>
              <a:ext uri="{FF2B5EF4-FFF2-40B4-BE49-F238E27FC236}">
                <a16:creationId xmlns:a16="http://schemas.microsoft.com/office/drawing/2014/main" id="{BAA96D40-804E-362B-BB0B-C35805C464FC}"/>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19</a:t>
            </a:fld>
            <a:endParaRPr lang="en-US"/>
          </a:p>
        </p:txBody>
      </p:sp>
    </p:spTree>
    <p:extLst>
      <p:ext uri="{BB962C8B-B14F-4D97-AF65-F5344CB8AC3E}">
        <p14:creationId xmlns:p14="http://schemas.microsoft.com/office/powerpoint/2010/main" val="68913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EAD89-47DE-F399-1A22-CDFCD16DD431}"/>
            </a:ext>
          </a:extLst>
        </p:cNvPr>
        <p:cNvGrpSpPr/>
        <p:nvPr/>
      </p:nvGrpSpPr>
      <p:grpSpPr>
        <a:xfrm>
          <a:off x="0" y="0"/>
          <a:ext cx="0" cy="0"/>
          <a:chOff x="0" y="0"/>
          <a:chExt cx="0" cy="0"/>
        </a:xfrm>
      </p:grpSpPr>
      <p:sp>
        <p:nvSpPr>
          <p:cNvPr id="669" name="PlaceHolder 1">
            <a:extLst>
              <a:ext uri="{FF2B5EF4-FFF2-40B4-BE49-F238E27FC236}">
                <a16:creationId xmlns:a16="http://schemas.microsoft.com/office/drawing/2014/main" id="{918E81CF-D00A-5961-35A8-BC0DEB2C6002}"/>
              </a:ext>
            </a:extLst>
          </p:cNvPr>
          <p:cNvSpPr>
            <a:spLocks noGrp="1" noRot="1" noChangeAspect="1"/>
          </p:cNvSpPr>
          <p:nvPr>
            <p:ph type="sldImg"/>
          </p:nvPr>
        </p:nvSpPr>
        <p:spPr>
          <a:xfrm>
            <a:off x="2987675" y="887413"/>
            <a:ext cx="4259263" cy="2397125"/>
          </a:xfrm>
          <a:prstGeom prst="rect">
            <a:avLst/>
          </a:prstGeom>
          <a:ln w="0">
            <a:noFill/>
          </a:ln>
        </p:spPr>
      </p:sp>
      <p:sp>
        <p:nvSpPr>
          <p:cNvPr id="670" name="PlaceHolder 2">
            <a:extLst>
              <a:ext uri="{FF2B5EF4-FFF2-40B4-BE49-F238E27FC236}">
                <a16:creationId xmlns:a16="http://schemas.microsoft.com/office/drawing/2014/main" id="{F58547B8-1FDD-FE4C-A649-C251FC8F828A}"/>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今回は，このような目次に沿って発表を行っていきます．</a:t>
            </a:r>
            <a:r>
              <a:rPr lang="en-US" altLang="ja-JP" sz="2100" spc="-1" dirty="0">
                <a:latin typeface="Arial"/>
              </a:rPr>
              <a:t>(E)</a:t>
            </a:r>
          </a:p>
          <a:p>
            <a:pPr marL="223927" indent="-223927"/>
            <a:endParaRPr lang="en-US" sz="2100" spc="-1" dirty="0">
              <a:latin typeface="Arial"/>
            </a:endParaRPr>
          </a:p>
          <a:p>
            <a:pPr marL="223927" indent="-223927"/>
            <a:endParaRPr lang="en-US" sz="2100" spc="-1" dirty="0">
              <a:latin typeface="Arial"/>
            </a:endParaRPr>
          </a:p>
        </p:txBody>
      </p:sp>
      <p:sp>
        <p:nvSpPr>
          <p:cNvPr id="671" name="PlaceHolder 3">
            <a:extLst>
              <a:ext uri="{FF2B5EF4-FFF2-40B4-BE49-F238E27FC236}">
                <a16:creationId xmlns:a16="http://schemas.microsoft.com/office/drawing/2014/main" id="{D9EC09DE-1D0A-5B9D-32B5-A7C6A303D525}"/>
              </a:ext>
            </a:extLst>
          </p:cNvPr>
          <p:cNvSpPr>
            <a:spLocks noGrp="1"/>
          </p:cNvSpPr>
          <p:nvPr>
            <p:ph type="sldNum" idx="33"/>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DC738414-75CF-48E6-9EF1-26D65BB3365E}" type="slidenum">
              <a:rPr lang="en-US"/>
              <a:t>2</a:t>
            </a:fld>
            <a:endParaRPr lang="en-US"/>
          </a:p>
        </p:txBody>
      </p:sp>
    </p:spTree>
    <p:extLst>
      <p:ext uri="{BB962C8B-B14F-4D97-AF65-F5344CB8AC3E}">
        <p14:creationId xmlns:p14="http://schemas.microsoft.com/office/powerpoint/2010/main" val="2117277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FD13E-7D23-1EE3-9D6D-9B0066BC6BD5}"/>
            </a:ext>
          </a:extLst>
        </p:cNvPr>
        <p:cNvGrpSpPr/>
        <p:nvPr/>
      </p:nvGrpSpPr>
      <p:grpSpPr>
        <a:xfrm>
          <a:off x="0" y="0"/>
          <a:ext cx="0" cy="0"/>
          <a:chOff x="0" y="0"/>
          <a:chExt cx="0" cy="0"/>
        </a:xfrm>
      </p:grpSpPr>
      <p:sp>
        <p:nvSpPr>
          <p:cNvPr id="669" name="PlaceHolder 1">
            <a:extLst>
              <a:ext uri="{FF2B5EF4-FFF2-40B4-BE49-F238E27FC236}">
                <a16:creationId xmlns:a16="http://schemas.microsoft.com/office/drawing/2014/main" id="{F9557B04-DC45-9911-5A1B-B559A0A0E0AE}"/>
              </a:ext>
            </a:extLst>
          </p:cNvPr>
          <p:cNvSpPr>
            <a:spLocks noGrp="1" noRot="1" noChangeAspect="1"/>
          </p:cNvSpPr>
          <p:nvPr>
            <p:ph type="sldImg"/>
          </p:nvPr>
        </p:nvSpPr>
        <p:spPr>
          <a:xfrm>
            <a:off x="2987675" y="887413"/>
            <a:ext cx="4259263" cy="2397125"/>
          </a:xfrm>
          <a:prstGeom prst="rect">
            <a:avLst/>
          </a:prstGeom>
          <a:ln w="0">
            <a:noFill/>
          </a:ln>
        </p:spPr>
      </p:sp>
      <p:sp>
        <p:nvSpPr>
          <p:cNvPr id="670" name="PlaceHolder 2">
            <a:extLst>
              <a:ext uri="{FF2B5EF4-FFF2-40B4-BE49-F238E27FC236}">
                <a16:creationId xmlns:a16="http://schemas.microsoft.com/office/drawing/2014/main" id="{B0EE1572-7A48-09FF-8E0B-6B231C475DB0}"/>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これで任意の局面から実行できる戦略を考えることができました．</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そこで次の予想をたてます．</a:t>
            </a:r>
            <a:r>
              <a:rPr lang="en-US" altLang="ja-JP" sz="2100" spc="-1" dirty="0">
                <a:latin typeface="Arial"/>
              </a:rPr>
              <a:t>(E)</a:t>
            </a:r>
          </a:p>
          <a:p>
            <a:pPr marL="223927" indent="-223927"/>
            <a:endParaRPr lang="en-US" altLang="ja-JP" sz="2100" spc="-1" dirty="0">
              <a:latin typeface="Arial"/>
            </a:endParaRPr>
          </a:p>
          <a:p>
            <a:pPr marL="223927" indent="-223927" defTabSz="947958">
              <a:defRPr/>
            </a:pPr>
            <a:r>
              <a:rPr lang="ja-JP" altLang="en-US" sz="2100" spc="-1" dirty="0">
                <a:latin typeface="Arial"/>
              </a:rPr>
              <a:t>随意全域木戦略をどの局面でも少なくともどちらかの対局者は実行でき，それが必勝戦略である． </a:t>
            </a:r>
            <a:r>
              <a:rPr lang="en-US" altLang="ja-JP" sz="2100" spc="-1" dirty="0">
                <a:latin typeface="Arial"/>
              </a:rPr>
              <a:t>(E)</a:t>
            </a:r>
          </a:p>
          <a:p>
            <a:pPr marL="223927" indent="-223927" defTabSz="947958">
              <a:defRPr/>
            </a:pPr>
            <a:endParaRPr lang="en-US" altLang="ja-JP" sz="2100" spc="-1" dirty="0">
              <a:latin typeface="Arial"/>
            </a:endParaRPr>
          </a:p>
          <a:p>
            <a:pPr marL="223927" indent="-223927"/>
            <a:r>
              <a:rPr lang="ja-JP" altLang="en-US" sz="2100" spc="-1" dirty="0">
                <a:latin typeface="Arial"/>
              </a:rPr>
              <a:t>この予想が正しければ橋を架けろは引き分けがなく，必ず勝敗がつくゲームであることを導くことができます．</a:t>
            </a:r>
            <a:r>
              <a:rPr lang="en-US" altLang="ja-JP" sz="2100" spc="-1" dirty="0">
                <a:latin typeface="Arial"/>
              </a:rPr>
              <a:t>(E)</a:t>
            </a:r>
          </a:p>
        </p:txBody>
      </p:sp>
      <p:sp>
        <p:nvSpPr>
          <p:cNvPr id="671" name="PlaceHolder 3">
            <a:extLst>
              <a:ext uri="{FF2B5EF4-FFF2-40B4-BE49-F238E27FC236}">
                <a16:creationId xmlns:a16="http://schemas.microsoft.com/office/drawing/2014/main" id="{A355D831-397B-06F7-A764-254023CB5B35}"/>
              </a:ext>
            </a:extLst>
          </p:cNvPr>
          <p:cNvSpPr>
            <a:spLocks noGrp="1"/>
          </p:cNvSpPr>
          <p:nvPr>
            <p:ph type="sldNum" idx="33"/>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DC738414-75CF-48E6-9EF1-26D65BB3365E}" type="slidenum">
              <a:rPr lang="en-US"/>
              <a:t>20</a:t>
            </a:fld>
            <a:endParaRPr lang="en-US"/>
          </a:p>
        </p:txBody>
      </p:sp>
    </p:spTree>
    <p:extLst>
      <p:ext uri="{BB962C8B-B14F-4D97-AF65-F5344CB8AC3E}">
        <p14:creationId xmlns:p14="http://schemas.microsoft.com/office/powerpoint/2010/main" val="73533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83A7F-43CF-236B-5668-FAFC40B373A4}"/>
            </a:ext>
          </a:extLst>
        </p:cNvPr>
        <p:cNvGrpSpPr/>
        <p:nvPr/>
      </p:nvGrpSpPr>
      <p:grpSpPr>
        <a:xfrm>
          <a:off x="0" y="0"/>
          <a:ext cx="0" cy="0"/>
          <a:chOff x="0" y="0"/>
          <a:chExt cx="0" cy="0"/>
        </a:xfrm>
      </p:grpSpPr>
      <p:sp>
        <p:nvSpPr>
          <p:cNvPr id="669" name="PlaceHolder 1">
            <a:extLst>
              <a:ext uri="{FF2B5EF4-FFF2-40B4-BE49-F238E27FC236}">
                <a16:creationId xmlns:a16="http://schemas.microsoft.com/office/drawing/2014/main" id="{C8E0B6AE-2789-E1A1-C64E-5A8CD08AB956}"/>
              </a:ext>
            </a:extLst>
          </p:cNvPr>
          <p:cNvSpPr>
            <a:spLocks noGrp="1" noRot="1" noChangeAspect="1"/>
          </p:cNvSpPr>
          <p:nvPr>
            <p:ph type="sldImg"/>
          </p:nvPr>
        </p:nvSpPr>
        <p:spPr>
          <a:xfrm>
            <a:off x="2987675" y="887413"/>
            <a:ext cx="4259263" cy="2397125"/>
          </a:xfrm>
          <a:prstGeom prst="rect">
            <a:avLst/>
          </a:prstGeom>
          <a:ln w="0">
            <a:noFill/>
          </a:ln>
        </p:spPr>
      </p:sp>
      <p:sp>
        <p:nvSpPr>
          <p:cNvPr id="670" name="PlaceHolder 2">
            <a:extLst>
              <a:ext uri="{FF2B5EF4-FFF2-40B4-BE49-F238E27FC236}">
                <a16:creationId xmlns:a16="http://schemas.microsoft.com/office/drawing/2014/main" id="{FE76EAE3-19B1-0C6C-CBB5-F13610227A07}"/>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次に，選択肢の優劣判別方法の予想です．</a:t>
            </a:r>
            <a:r>
              <a:rPr lang="en-US" altLang="ja-JP" sz="2100" spc="-1" dirty="0">
                <a:latin typeface="Arial"/>
              </a:rPr>
              <a:t>(E)</a:t>
            </a:r>
            <a:endParaRPr lang="en-US" sz="2100" spc="-1" dirty="0">
              <a:latin typeface="Arial"/>
            </a:endParaRPr>
          </a:p>
          <a:p>
            <a:pPr marL="223927" indent="-223927"/>
            <a:endParaRPr lang="en-US" sz="2100" spc="-1" dirty="0">
              <a:latin typeface="Arial"/>
            </a:endParaRPr>
          </a:p>
        </p:txBody>
      </p:sp>
      <p:sp>
        <p:nvSpPr>
          <p:cNvPr id="671" name="PlaceHolder 3">
            <a:extLst>
              <a:ext uri="{FF2B5EF4-FFF2-40B4-BE49-F238E27FC236}">
                <a16:creationId xmlns:a16="http://schemas.microsoft.com/office/drawing/2014/main" id="{985BD805-013E-BE16-3835-4A9FD1ABB994}"/>
              </a:ext>
            </a:extLst>
          </p:cNvPr>
          <p:cNvSpPr>
            <a:spLocks noGrp="1"/>
          </p:cNvSpPr>
          <p:nvPr>
            <p:ph type="sldNum" idx="33"/>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DC738414-75CF-48E6-9EF1-26D65BB3365E}" type="slidenum">
              <a:rPr lang="en-US"/>
              <a:t>21</a:t>
            </a:fld>
            <a:endParaRPr lang="en-US"/>
          </a:p>
        </p:txBody>
      </p:sp>
    </p:spTree>
    <p:extLst>
      <p:ext uri="{BB962C8B-B14F-4D97-AF65-F5344CB8AC3E}">
        <p14:creationId xmlns:p14="http://schemas.microsoft.com/office/powerpoint/2010/main" val="3091351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01FA9-5057-2062-78DC-6EF70B2AB009}"/>
            </a:ext>
          </a:extLst>
        </p:cNvPr>
        <p:cNvGrpSpPr/>
        <p:nvPr/>
      </p:nvGrpSpPr>
      <p:grpSpPr>
        <a:xfrm>
          <a:off x="0" y="0"/>
          <a:ext cx="0" cy="0"/>
          <a:chOff x="0" y="0"/>
          <a:chExt cx="0" cy="0"/>
        </a:xfrm>
      </p:grpSpPr>
      <p:sp>
        <p:nvSpPr>
          <p:cNvPr id="669" name="PlaceHolder 1">
            <a:extLst>
              <a:ext uri="{FF2B5EF4-FFF2-40B4-BE49-F238E27FC236}">
                <a16:creationId xmlns:a16="http://schemas.microsoft.com/office/drawing/2014/main" id="{98DB2140-C9F9-D54B-4AE6-48EF976DBE45}"/>
              </a:ext>
            </a:extLst>
          </p:cNvPr>
          <p:cNvSpPr>
            <a:spLocks noGrp="1" noRot="1" noChangeAspect="1"/>
          </p:cNvSpPr>
          <p:nvPr>
            <p:ph type="sldImg"/>
          </p:nvPr>
        </p:nvSpPr>
        <p:spPr>
          <a:xfrm>
            <a:off x="2987675" y="887413"/>
            <a:ext cx="4259263" cy="2397125"/>
          </a:xfrm>
          <a:prstGeom prst="rect">
            <a:avLst/>
          </a:prstGeom>
          <a:ln w="0">
            <a:noFill/>
          </a:ln>
        </p:spPr>
      </p:sp>
      <p:sp>
        <p:nvSpPr>
          <p:cNvPr id="670" name="PlaceHolder 2">
            <a:extLst>
              <a:ext uri="{FF2B5EF4-FFF2-40B4-BE49-F238E27FC236}">
                <a16:creationId xmlns:a16="http://schemas.microsoft.com/office/drawing/2014/main" id="{9CE2E7EC-EF5A-42AC-CEE3-D43EEACCBD0D}"/>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先程提案した，戦略を実行すると，複数の選択肢が存在する場合がありました．</a:t>
            </a:r>
            <a:r>
              <a:rPr lang="en-US" altLang="ja-JP" sz="2100" spc="-1" dirty="0">
                <a:latin typeface="Arial"/>
              </a:rPr>
              <a:t>(E) </a:t>
            </a:r>
          </a:p>
          <a:p>
            <a:pPr marL="223927" indent="-223927"/>
            <a:endParaRPr lang="en-US" altLang="ja-JP" sz="2100" spc="-1" dirty="0">
              <a:latin typeface="Arial"/>
            </a:endParaRPr>
          </a:p>
          <a:p>
            <a:pPr marL="223927" indent="-223927"/>
            <a:r>
              <a:rPr lang="ja-JP" altLang="en-US" sz="2100" spc="-1" dirty="0">
                <a:latin typeface="Arial"/>
              </a:rPr>
              <a:t>ではそういった状況でどの選択肢を選べばいいのかという問題が浮上します．</a:t>
            </a:r>
            <a:r>
              <a:rPr lang="en-US" altLang="ja-JP" sz="2100" spc="-1" dirty="0">
                <a:latin typeface="Arial"/>
              </a:rPr>
              <a:t> (E) </a:t>
            </a:r>
          </a:p>
          <a:p>
            <a:pPr marL="223927" indent="-223927"/>
            <a:endParaRPr lang="en-US" altLang="ja-JP" sz="2100" spc="-1" dirty="0">
              <a:latin typeface="Arial"/>
            </a:endParaRPr>
          </a:p>
          <a:p>
            <a:pPr marL="223927" indent="-223927"/>
            <a:r>
              <a:rPr lang="ja-JP" altLang="en-US" sz="2100" spc="-1" dirty="0">
                <a:latin typeface="Arial"/>
              </a:rPr>
              <a:t>そこで</a:t>
            </a:r>
            <a:r>
              <a:rPr lang="en-US" altLang="ja-JP" sz="2100" spc="-1" dirty="0">
                <a:latin typeface="Arial"/>
              </a:rPr>
              <a:t> </a:t>
            </a:r>
            <a:r>
              <a:rPr lang="ja-JP" altLang="en-US" sz="2100" spc="-1" dirty="0">
                <a:latin typeface="Arial"/>
              </a:rPr>
              <a:t>優劣判別関数を導入し，それを用いた選択肢の優劣判別方法を提案します．</a:t>
            </a:r>
            <a:r>
              <a:rPr lang="en-US" altLang="ja-JP" sz="2100" spc="-1" dirty="0">
                <a:latin typeface="Arial"/>
              </a:rPr>
              <a:t>(E)</a:t>
            </a:r>
            <a:endParaRPr lang="en-US" sz="2100" spc="-1" dirty="0">
              <a:latin typeface="Arial"/>
            </a:endParaRPr>
          </a:p>
        </p:txBody>
      </p:sp>
      <p:sp>
        <p:nvSpPr>
          <p:cNvPr id="671" name="PlaceHolder 3">
            <a:extLst>
              <a:ext uri="{FF2B5EF4-FFF2-40B4-BE49-F238E27FC236}">
                <a16:creationId xmlns:a16="http://schemas.microsoft.com/office/drawing/2014/main" id="{DABBCF6C-4712-C29B-A361-3EC5E990AC40}"/>
              </a:ext>
            </a:extLst>
          </p:cNvPr>
          <p:cNvSpPr>
            <a:spLocks noGrp="1"/>
          </p:cNvSpPr>
          <p:nvPr>
            <p:ph type="sldNum" idx="33"/>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DC738414-75CF-48E6-9EF1-26D65BB3365E}" type="slidenum">
              <a:rPr lang="en-US"/>
              <a:t>22</a:t>
            </a:fld>
            <a:endParaRPr lang="en-US"/>
          </a:p>
        </p:txBody>
      </p:sp>
    </p:spTree>
    <p:extLst>
      <p:ext uri="{BB962C8B-B14F-4D97-AF65-F5344CB8AC3E}">
        <p14:creationId xmlns:p14="http://schemas.microsoft.com/office/powerpoint/2010/main" val="2347100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PlaceHolder 1"/>
          <p:cNvSpPr>
            <a:spLocks noGrp="1" noRot="1" noChangeAspect="1"/>
          </p:cNvSpPr>
          <p:nvPr>
            <p:ph type="sldImg"/>
          </p:nvPr>
        </p:nvSpPr>
        <p:spPr>
          <a:xfrm>
            <a:off x="2987675" y="887413"/>
            <a:ext cx="4259263" cy="2397125"/>
          </a:xfrm>
          <a:prstGeom prst="rect">
            <a:avLst/>
          </a:prstGeom>
          <a:ln w="0">
            <a:noFill/>
          </a:ln>
        </p:spPr>
      </p:sp>
      <p:sp>
        <p:nvSpPr>
          <p:cNvPr id="673" name="PlaceHolder 2"/>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まず優劣判別関数を定義します．</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この関数は局面を引数として与え，</a:t>
            </a:r>
            <a:r>
              <a:rPr lang="en-US" altLang="ja-JP" sz="2100" spc="-1" dirty="0">
                <a:latin typeface="Arial"/>
              </a:rPr>
              <a:t>n</a:t>
            </a:r>
            <a:r>
              <a:rPr lang="ja-JP" altLang="en-US" sz="2100" spc="-1" dirty="0">
                <a:latin typeface="Arial"/>
              </a:rPr>
              <a:t>を返します．</a:t>
            </a:r>
            <a:endParaRPr lang="en-US" altLang="ja-JP" sz="2100" spc="-1" dirty="0">
              <a:latin typeface="Arial"/>
            </a:endParaRPr>
          </a:p>
          <a:p>
            <a:pPr marL="223927" indent="-223927"/>
            <a:endParaRPr lang="en-US" sz="2100" spc="-1" dirty="0">
              <a:latin typeface="Arial"/>
            </a:endParaRPr>
          </a:p>
          <a:p>
            <a:pPr marL="223927" indent="-223927"/>
            <a:r>
              <a:rPr lang="ja-JP" altLang="en-US" sz="2100" spc="-1" dirty="0">
                <a:latin typeface="Arial"/>
              </a:rPr>
              <a:t>引数として与えた局面において，各対局者が勝利局面となるために必要な最小の橋ユニットの数を</a:t>
            </a:r>
            <a:r>
              <a:rPr lang="en-US" altLang="ja-JP" sz="2100" spc="-1" dirty="0">
                <a:latin typeface="Arial"/>
              </a:rPr>
              <a:t>n</a:t>
            </a:r>
            <a:r>
              <a:rPr lang="ja-JP" altLang="en-US" sz="2100" spc="-1" dirty="0">
                <a:latin typeface="Arial"/>
              </a:rPr>
              <a:t>とし，</a:t>
            </a:r>
            <a:r>
              <a:rPr lang="en-US" altLang="ja-JP" sz="2100" spc="-1" dirty="0">
                <a:latin typeface="Arial"/>
              </a:rPr>
              <a:t>bl</a:t>
            </a:r>
            <a:r>
              <a:rPr lang="ja-JP" altLang="en-US" sz="2100" spc="-1" dirty="0">
                <a:latin typeface="Arial"/>
              </a:rPr>
              <a:t>と</a:t>
            </a:r>
            <a:r>
              <a:rPr lang="en-US" altLang="ja-JP" sz="2100" spc="-1" dirty="0" err="1">
                <a:latin typeface="Arial"/>
              </a:rPr>
              <a:t>br</a:t>
            </a:r>
            <a:r>
              <a:rPr lang="ja-JP" altLang="en-US" sz="2100" spc="-1" dirty="0">
                <a:latin typeface="Arial"/>
              </a:rPr>
              <a:t>を定義します．</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この例では，左はあと</a:t>
            </a:r>
            <a:r>
              <a:rPr lang="en-US" altLang="ja-JP" sz="2100" spc="-1" dirty="0">
                <a:latin typeface="Arial"/>
              </a:rPr>
              <a:t>2</a:t>
            </a:r>
            <a:r>
              <a:rPr lang="ja-JP" altLang="en-US" sz="2100" spc="-1" dirty="0">
                <a:latin typeface="Arial"/>
              </a:rPr>
              <a:t>つで橋を架けることができるので</a:t>
            </a:r>
            <a:r>
              <a:rPr lang="en-US" altLang="ja-JP" sz="2100" spc="-1" dirty="0">
                <a:latin typeface="Arial"/>
              </a:rPr>
              <a:t>bl</a:t>
            </a:r>
            <a:r>
              <a:rPr lang="ja-JP" altLang="en-US" sz="2100" spc="-1" dirty="0">
                <a:latin typeface="Arial"/>
              </a:rPr>
              <a:t>が</a:t>
            </a:r>
            <a:r>
              <a:rPr lang="en-US" altLang="ja-JP" sz="2100" spc="-1" dirty="0">
                <a:latin typeface="Arial"/>
              </a:rPr>
              <a:t>2,</a:t>
            </a:r>
            <a:r>
              <a:rPr lang="ja-JP" altLang="en-US" sz="2100" spc="-1" dirty="0">
                <a:latin typeface="Arial"/>
              </a:rPr>
              <a:t>右は</a:t>
            </a:r>
            <a:r>
              <a:rPr lang="en-US" altLang="ja-JP" sz="2100" spc="-1" dirty="0">
                <a:latin typeface="Arial"/>
              </a:rPr>
              <a:t>1</a:t>
            </a:r>
            <a:r>
              <a:rPr lang="ja-JP" altLang="en-US" sz="2100" spc="-1" dirty="0">
                <a:latin typeface="Arial"/>
              </a:rPr>
              <a:t>つで橋を架けることができるので</a:t>
            </a:r>
            <a:r>
              <a:rPr lang="en-US" altLang="ja-JP" sz="2100" spc="-1" dirty="0" err="1">
                <a:latin typeface="Arial"/>
              </a:rPr>
              <a:t>bR</a:t>
            </a:r>
            <a:r>
              <a:rPr lang="ja-JP" altLang="en-US" sz="2100" spc="-1" dirty="0">
                <a:latin typeface="Arial"/>
              </a:rPr>
              <a:t>は</a:t>
            </a:r>
            <a:r>
              <a:rPr lang="en-US" altLang="ja-JP" sz="2100" spc="-1" dirty="0">
                <a:latin typeface="Arial"/>
              </a:rPr>
              <a:t>1</a:t>
            </a:r>
            <a:r>
              <a:rPr lang="ja-JP" altLang="en-US" sz="2100" spc="-1" dirty="0">
                <a:latin typeface="Arial"/>
              </a:rPr>
              <a:t>となります</a:t>
            </a:r>
            <a:r>
              <a:rPr lang="en-US" altLang="ja-JP" sz="2100" spc="-1" dirty="0">
                <a:latin typeface="Arial"/>
              </a:rPr>
              <a:t>(E)</a:t>
            </a:r>
            <a:endParaRPr lang="en-US" sz="2100" spc="-1" dirty="0">
              <a:latin typeface="Arial"/>
            </a:endParaRPr>
          </a:p>
        </p:txBody>
      </p:sp>
      <p:sp>
        <p:nvSpPr>
          <p:cNvPr id="674" name="PlaceHolder 3"/>
          <p:cNvSpPr>
            <a:spLocks noGrp="1"/>
          </p:cNvSpPr>
          <p:nvPr>
            <p:ph type="sldNum" idx="34"/>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6991F8D-B482-4A0E-9761-8B95CD0B7F29}"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PlaceHolder 1"/>
          <p:cNvSpPr>
            <a:spLocks noGrp="1" noRot="1" noChangeAspect="1"/>
          </p:cNvSpPr>
          <p:nvPr>
            <p:ph type="sldImg"/>
          </p:nvPr>
        </p:nvSpPr>
        <p:spPr>
          <a:xfrm>
            <a:off x="2987675" y="887413"/>
            <a:ext cx="4259263" cy="2397125"/>
          </a:xfrm>
          <a:prstGeom prst="rect">
            <a:avLst/>
          </a:prstGeom>
          <a:ln w="0">
            <a:noFill/>
          </a:ln>
        </p:spPr>
      </p:sp>
      <p:sp>
        <p:nvSpPr>
          <p:cNvPr id="676" name="PlaceHolder 2"/>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実際にその関数を用いた判別方法を予想していきます．</a:t>
            </a:r>
            <a:r>
              <a:rPr lang="en-US" altLang="ja-JP" sz="2100" spc="-1" dirty="0">
                <a:latin typeface="Arial"/>
              </a:rPr>
              <a:t>(E)</a:t>
            </a:r>
          </a:p>
          <a:p>
            <a:pPr marL="223927" indent="-223927"/>
            <a:endParaRPr lang="en-US" sz="2100" spc="-1" dirty="0">
              <a:latin typeface="Arial"/>
            </a:endParaRPr>
          </a:p>
          <a:p>
            <a:pPr marL="223927" indent="-223927"/>
            <a:r>
              <a:rPr lang="ja-JP" altLang="en-US" sz="2100" spc="-1" dirty="0">
                <a:latin typeface="Arial"/>
              </a:rPr>
              <a:t>どのように判別するかを考え，勝利に近づく手が優位な選択肢ではないか．</a:t>
            </a:r>
            <a:r>
              <a:rPr lang="en-US" altLang="ja-JP" sz="2100" spc="-1" dirty="0">
                <a:latin typeface="Arial"/>
              </a:rPr>
              <a:t>(E)</a:t>
            </a:r>
          </a:p>
          <a:p>
            <a:pPr marL="223927" indent="-223927"/>
            <a:endParaRPr lang="en-US" altLang="ja-JP" sz="2100" spc="-1" dirty="0">
              <a:latin typeface="Arial"/>
            </a:endParaRPr>
          </a:p>
          <a:p>
            <a:pPr marL="223927" indent="-223927"/>
            <a:r>
              <a:rPr lang="ja-JP" altLang="en-US" sz="2100" spc="-1" dirty="0">
                <a:latin typeface="Arial"/>
              </a:rPr>
              <a:t>つまり，その手を選ぶことで橋を架けるために必要な橋ユニットの数が少なくなる選択肢が優位，</a:t>
            </a:r>
            <a:r>
              <a:rPr lang="en-US" altLang="ja-JP" sz="2100" spc="-1" dirty="0">
                <a:latin typeface="Arial"/>
              </a:rPr>
              <a:t>(E)</a:t>
            </a:r>
          </a:p>
          <a:p>
            <a:pPr marL="223927" indent="-223927"/>
            <a:endParaRPr lang="en-US" altLang="ja-JP" sz="2100" spc="-1" dirty="0">
              <a:latin typeface="Arial"/>
            </a:endParaRPr>
          </a:p>
          <a:p>
            <a:pPr marL="223927" indent="-223927"/>
            <a:r>
              <a:rPr lang="ja-JP" altLang="en-US" sz="2100" spc="-1" dirty="0">
                <a:latin typeface="Arial"/>
              </a:rPr>
              <a:t>よって各対局者の選択肢となる局面を優劣判別関数に与えたとき，小さい値を取る方が優位であると考えました．</a:t>
            </a:r>
            <a:r>
              <a:rPr lang="en-US" altLang="ja-JP" sz="2100" spc="-1" dirty="0">
                <a:latin typeface="Arial"/>
              </a:rPr>
              <a:t>(E)</a:t>
            </a:r>
          </a:p>
        </p:txBody>
      </p:sp>
      <p:sp>
        <p:nvSpPr>
          <p:cNvPr id="677" name="PlaceHolder 3"/>
          <p:cNvSpPr>
            <a:spLocks noGrp="1"/>
          </p:cNvSpPr>
          <p:nvPr>
            <p:ph type="sldNum" idx="35"/>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37988980-2AF9-45B8-AC8B-CC2708042C9E}"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007C9-7D4B-CC59-F4C0-0D71FEF8A389}"/>
            </a:ext>
          </a:extLst>
        </p:cNvPr>
        <p:cNvGrpSpPr/>
        <p:nvPr/>
      </p:nvGrpSpPr>
      <p:grpSpPr>
        <a:xfrm>
          <a:off x="0" y="0"/>
          <a:ext cx="0" cy="0"/>
          <a:chOff x="0" y="0"/>
          <a:chExt cx="0" cy="0"/>
        </a:xfrm>
      </p:grpSpPr>
      <p:sp>
        <p:nvSpPr>
          <p:cNvPr id="675" name="PlaceHolder 1">
            <a:extLst>
              <a:ext uri="{FF2B5EF4-FFF2-40B4-BE49-F238E27FC236}">
                <a16:creationId xmlns:a16="http://schemas.microsoft.com/office/drawing/2014/main" id="{3BE59556-5D90-C52B-80F2-3DB978AF1B75}"/>
              </a:ext>
            </a:extLst>
          </p:cNvPr>
          <p:cNvSpPr>
            <a:spLocks noGrp="1" noRot="1" noChangeAspect="1"/>
          </p:cNvSpPr>
          <p:nvPr>
            <p:ph type="sldImg"/>
          </p:nvPr>
        </p:nvSpPr>
        <p:spPr>
          <a:xfrm>
            <a:off x="2987675" y="887413"/>
            <a:ext cx="4259263" cy="2397125"/>
          </a:xfrm>
          <a:prstGeom prst="rect">
            <a:avLst/>
          </a:prstGeom>
          <a:ln w="0">
            <a:noFill/>
          </a:ln>
        </p:spPr>
      </p:sp>
      <p:sp>
        <p:nvSpPr>
          <p:cNvPr id="676" name="PlaceHolder 2">
            <a:extLst>
              <a:ext uri="{FF2B5EF4-FFF2-40B4-BE49-F238E27FC236}">
                <a16:creationId xmlns:a16="http://schemas.microsoft.com/office/drawing/2014/main" id="{11826647-3261-248D-CC37-73719A6E7648}"/>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では，優劣判別関数が同じ値を取ったときどのように判別を行うか．</a:t>
            </a:r>
            <a:r>
              <a:rPr lang="en-US" altLang="ja-JP" sz="2100" spc="-1" dirty="0">
                <a:latin typeface="Arial"/>
              </a:rPr>
              <a:t>(E)</a:t>
            </a:r>
          </a:p>
          <a:p>
            <a:pPr marL="223927" indent="-223927"/>
            <a:endParaRPr lang="en-US" altLang="ja-JP" sz="2100" spc="-1" dirty="0">
              <a:latin typeface="Arial"/>
            </a:endParaRPr>
          </a:p>
          <a:p>
            <a:pPr marL="223927" indent="-223927"/>
            <a:r>
              <a:rPr lang="ja-JP" altLang="en-US" sz="2100" spc="-1" dirty="0">
                <a:latin typeface="Arial"/>
              </a:rPr>
              <a:t>自分からしたらどちらに置いても同じなら，相手に取られたくない手，つまり</a:t>
            </a:r>
            <a:r>
              <a:rPr lang="en-US" altLang="ja-JP" sz="2100" spc="-1" dirty="0">
                <a:latin typeface="Arial"/>
              </a:rPr>
              <a:t>(E)</a:t>
            </a:r>
          </a:p>
          <a:p>
            <a:pPr marL="223927" indent="-223927"/>
            <a:endParaRPr lang="en-US" sz="2100" spc="-1" dirty="0">
              <a:latin typeface="Arial"/>
            </a:endParaRPr>
          </a:p>
          <a:p>
            <a:pPr marL="223927" indent="-223927"/>
            <a:r>
              <a:rPr lang="ja-JP" altLang="en-US" sz="2100" spc="-1" dirty="0">
                <a:latin typeface="Arial"/>
              </a:rPr>
              <a:t>その手を相手に選ばれたときに橋を架けるために必要な橋ユニットの数が多くなる手が優位であると予想しました．</a:t>
            </a:r>
            <a:r>
              <a:rPr lang="en-US" altLang="ja-JP" sz="2100" spc="-1" dirty="0">
                <a:latin typeface="Arial"/>
              </a:rPr>
              <a:t>(E)</a:t>
            </a:r>
          </a:p>
          <a:p>
            <a:pPr marL="223927" indent="-223927"/>
            <a:endParaRPr lang="en-US" sz="2100" spc="-1" dirty="0">
              <a:latin typeface="Arial"/>
            </a:endParaRPr>
          </a:p>
          <a:p>
            <a:pPr marL="223927" indent="-223927"/>
            <a:r>
              <a:rPr lang="ja-JP" altLang="en-US" sz="2100" spc="-1" dirty="0">
                <a:latin typeface="Arial"/>
              </a:rPr>
              <a:t>これは，優劣判別関数に相手の選択肢の局面を与えたときの値が小さい方が優位であると考えられます．</a:t>
            </a:r>
            <a:r>
              <a:rPr lang="en-US" altLang="ja-JP" sz="2100" spc="-1" dirty="0">
                <a:latin typeface="Arial"/>
              </a:rPr>
              <a:t>(E)</a:t>
            </a:r>
            <a:endParaRPr lang="en-US" sz="2100" spc="-1" dirty="0">
              <a:latin typeface="Arial"/>
            </a:endParaRPr>
          </a:p>
        </p:txBody>
      </p:sp>
      <p:sp>
        <p:nvSpPr>
          <p:cNvPr id="677" name="PlaceHolder 3">
            <a:extLst>
              <a:ext uri="{FF2B5EF4-FFF2-40B4-BE49-F238E27FC236}">
                <a16:creationId xmlns:a16="http://schemas.microsoft.com/office/drawing/2014/main" id="{CDDB6F9E-4B58-68D3-BC9D-AC1B5B039AC5}"/>
              </a:ext>
            </a:extLst>
          </p:cNvPr>
          <p:cNvSpPr>
            <a:spLocks noGrp="1"/>
          </p:cNvSpPr>
          <p:nvPr>
            <p:ph type="sldNum" idx="35"/>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37988980-2AF9-45B8-AC8B-CC2708042C9E}" type="slidenum">
              <a:rPr lang="en-US"/>
              <a:t>25</a:t>
            </a:fld>
            <a:endParaRPr lang="en-US"/>
          </a:p>
        </p:txBody>
      </p:sp>
    </p:spTree>
    <p:extLst>
      <p:ext uri="{BB962C8B-B14F-4D97-AF65-F5344CB8AC3E}">
        <p14:creationId xmlns:p14="http://schemas.microsoft.com/office/powerpoint/2010/main" val="1832240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ADFCE-8A1B-E32F-B67F-75AAFB761DAB}"/>
            </a:ext>
          </a:extLst>
        </p:cNvPr>
        <p:cNvGrpSpPr/>
        <p:nvPr/>
      </p:nvGrpSpPr>
      <p:grpSpPr>
        <a:xfrm>
          <a:off x="0" y="0"/>
          <a:ext cx="0" cy="0"/>
          <a:chOff x="0" y="0"/>
          <a:chExt cx="0" cy="0"/>
        </a:xfrm>
      </p:grpSpPr>
      <p:sp>
        <p:nvSpPr>
          <p:cNvPr id="675" name="PlaceHolder 1">
            <a:extLst>
              <a:ext uri="{FF2B5EF4-FFF2-40B4-BE49-F238E27FC236}">
                <a16:creationId xmlns:a16="http://schemas.microsoft.com/office/drawing/2014/main" id="{CE498B0C-80ED-542B-5681-682D307E17F5}"/>
              </a:ext>
            </a:extLst>
          </p:cNvPr>
          <p:cNvSpPr>
            <a:spLocks noGrp="1" noRot="1" noChangeAspect="1"/>
          </p:cNvSpPr>
          <p:nvPr>
            <p:ph type="sldImg"/>
          </p:nvPr>
        </p:nvSpPr>
        <p:spPr>
          <a:xfrm>
            <a:off x="2987675" y="887413"/>
            <a:ext cx="4259263" cy="2397125"/>
          </a:xfrm>
          <a:prstGeom prst="rect">
            <a:avLst/>
          </a:prstGeom>
          <a:ln w="0">
            <a:noFill/>
          </a:ln>
        </p:spPr>
      </p:sp>
      <p:sp>
        <p:nvSpPr>
          <p:cNvPr id="676" name="PlaceHolder 2">
            <a:extLst>
              <a:ext uri="{FF2B5EF4-FFF2-40B4-BE49-F238E27FC236}">
                <a16:creationId xmlns:a16="http://schemas.microsoft.com/office/drawing/2014/main" id="{E6D558FC-30A7-452E-8604-08AC43C7A696}"/>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では自分の選択肢も相手の選択肢も優劣判別関数に与えて同じ値をとるとき，</a:t>
            </a:r>
            <a:r>
              <a:rPr lang="en-US" altLang="ja-JP" sz="2100" spc="-1" dirty="0">
                <a:latin typeface="Arial"/>
              </a:rPr>
              <a:t>(E)</a:t>
            </a:r>
          </a:p>
          <a:p>
            <a:pPr marL="223927" indent="-223927"/>
            <a:endParaRPr lang="en-US" sz="2100" spc="-1" dirty="0">
              <a:latin typeface="Arial"/>
            </a:endParaRPr>
          </a:p>
          <a:p>
            <a:pPr marL="223927" indent="-223927"/>
            <a:r>
              <a:rPr lang="ja-JP" altLang="en-US" sz="2100" spc="-1" dirty="0">
                <a:latin typeface="Arial"/>
              </a:rPr>
              <a:t>そのときは，それらは等価な選択肢であると判別します．</a:t>
            </a:r>
            <a:r>
              <a:rPr lang="en-US" altLang="ja-JP" sz="2100" spc="-1" dirty="0">
                <a:latin typeface="Arial"/>
              </a:rPr>
              <a:t>(E)</a:t>
            </a:r>
            <a:endParaRPr lang="en-US" sz="2100" spc="-1" dirty="0">
              <a:latin typeface="Arial"/>
            </a:endParaRPr>
          </a:p>
        </p:txBody>
      </p:sp>
      <p:sp>
        <p:nvSpPr>
          <p:cNvPr id="677" name="PlaceHolder 3">
            <a:extLst>
              <a:ext uri="{FF2B5EF4-FFF2-40B4-BE49-F238E27FC236}">
                <a16:creationId xmlns:a16="http://schemas.microsoft.com/office/drawing/2014/main" id="{02D5384A-29F7-F1C9-5DD3-022DE8427C98}"/>
              </a:ext>
            </a:extLst>
          </p:cNvPr>
          <p:cNvSpPr>
            <a:spLocks noGrp="1"/>
          </p:cNvSpPr>
          <p:nvPr>
            <p:ph type="sldNum" idx="35"/>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37988980-2AF9-45B8-AC8B-CC2708042C9E}" type="slidenum">
              <a:rPr lang="en-US"/>
              <a:t>26</a:t>
            </a:fld>
            <a:endParaRPr lang="en-US"/>
          </a:p>
        </p:txBody>
      </p:sp>
    </p:spTree>
    <p:extLst>
      <p:ext uri="{BB962C8B-B14F-4D97-AF65-F5344CB8AC3E}">
        <p14:creationId xmlns:p14="http://schemas.microsoft.com/office/powerpoint/2010/main" val="2764674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B6A77-C900-28A9-C7BB-5507A35972B9}"/>
            </a:ext>
          </a:extLst>
        </p:cNvPr>
        <p:cNvGrpSpPr/>
        <p:nvPr/>
      </p:nvGrpSpPr>
      <p:grpSpPr>
        <a:xfrm>
          <a:off x="0" y="0"/>
          <a:ext cx="0" cy="0"/>
          <a:chOff x="0" y="0"/>
          <a:chExt cx="0" cy="0"/>
        </a:xfrm>
      </p:grpSpPr>
      <p:sp>
        <p:nvSpPr>
          <p:cNvPr id="672" name="PlaceHolder 1">
            <a:extLst>
              <a:ext uri="{FF2B5EF4-FFF2-40B4-BE49-F238E27FC236}">
                <a16:creationId xmlns:a16="http://schemas.microsoft.com/office/drawing/2014/main" id="{DAC587F3-5606-98DA-7F3A-A0E19EEAF69F}"/>
              </a:ext>
            </a:extLst>
          </p:cNvPr>
          <p:cNvSpPr>
            <a:spLocks noGrp="1" noRot="1" noChangeAspect="1"/>
          </p:cNvSpPr>
          <p:nvPr>
            <p:ph type="sldImg"/>
          </p:nvPr>
        </p:nvSpPr>
        <p:spPr>
          <a:xfrm>
            <a:off x="2987675" y="887413"/>
            <a:ext cx="4259263" cy="2397125"/>
          </a:xfrm>
          <a:prstGeom prst="rect">
            <a:avLst/>
          </a:prstGeom>
          <a:ln w="0">
            <a:noFill/>
          </a:ln>
        </p:spPr>
      </p:sp>
      <p:sp>
        <p:nvSpPr>
          <p:cNvPr id="673" name="PlaceHolder 2">
            <a:extLst>
              <a:ext uri="{FF2B5EF4-FFF2-40B4-BE49-F238E27FC236}">
                <a16:creationId xmlns:a16="http://schemas.microsoft.com/office/drawing/2014/main" id="{14F6440B-22AF-E45B-8461-6B04DF479F1E}"/>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以上を定式化するとこのようになるのですが，</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赤文字で示された等価性の判別は自分の選択肢を優劣判別関数に与えたとき，</a:t>
            </a:r>
            <a:r>
              <a:rPr lang="en-US" altLang="ja-JP" sz="2100" spc="-1" dirty="0">
                <a:latin typeface="Arial"/>
              </a:rPr>
              <a:t>0</a:t>
            </a:r>
            <a:r>
              <a:rPr lang="ja-JP" altLang="en-US" sz="2100" spc="-1" dirty="0">
                <a:latin typeface="Arial"/>
              </a:rPr>
              <a:t>が存在しないときという条件付きで等価性を判別を行います．</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以上を予想し，論文では簡単な例での検証を行っています．</a:t>
            </a:r>
            <a:r>
              <a:rPr lang="en-US" altLang="ja-JP" sz="2100" spc="-1" dirty="0">
                <a:latin typeface="Arial"/>
              </a:rPr>
              <a:t>(E)</a:t>
            </a:r>
          </a:p>
        </p:txBody>
      </p:sp>
      <p:sp>
        <p:nvSpPr>
          <p:cNvPr id="674" name="PlaceHolder 3">
            <a:extLst>
              <a:ext uri="{FF2B5EF4-FFF2-40B4-BE49-F238E27FC236}">
                <a16:creationId xmlns:a16="http://schemas.microsoft.com/office/drawing/2014/main" id="{3BC567E2-1F7D-B638-C4F4-C14F91FCB8E1}"/>
              </a:ext>
            </a:extLst>
          </p:cNvPr>
          <p:cNvSpPr>
            <a:spLocks noGrp="1"/>
          </p:cNvSpPr>
          <p:nvPr>
            <p:ph type="sldNum" idx="34"/>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6991F8D-B482-4A0E-9761-8B95CD0B7F29}" type="slidenum">
              <a:rPr lang="en-US"/>
              <a:t>27</a:t>
            </a:fld>
            <a:endParaRPr lang="en-US"/>
          </a:p>
        </p:txBody>
      </p:sp>
    </p:spTree>
    <p:extLst>
      <p:ext uri="{BB962C8B-B14F-4D97-AF65-F5344CB8AC3E}">
        <p14:creationId xmlns:p14="http://schemas.microsoft.com/office/powerpoint/2010/main" val="3486160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E1B47-4F5C-F0B1-89AF-6E7BC6E744B0}"/>
            </a:ext>
          </a:extLst>
        </p:cNvPr>
        <p:cNvGrpSpPr/>
        <p:nvPr/>
      </p:nvGrpSpPr>
      <p:grpSpPr>
        <a:xfrm>
          <a:off x="0" y="0"/>
          <a:ext cx="0" cy="0"/>
          <a:chOff x="0" y="0"/>
          <a:chExt cx="0" cy="0"/>
        </a:xfrm>
      </p:grpSpPr>
      <p:sp>
        <p:nvSpPr>
          <p:cNvPr id="672" name="PlaceHolder 1">
            <a:extLst>
              <a:ext uri="{FF2B5EF4-FFF2-40B4-BE49-F238E27FC236}">
                <a16:creationId xmlns:a16="http://schemas.microsoft.com/office/drawing/2014/main" id="{3B5EBA64-9467-A172-ECFB-1F8FFA47FCDD}"/>
              </a:ext>
            </a:extLst>
          </p:cNvPr>
          <p:cNvSpPr>
            <a:spLocks noGrp="1" noRot="1" noChangeAspect="1"/>
          </p:cNvSpPr>
          <p:nvPr>
            <p:ph type="sldImg"/>
          </p:nvPr>
        </p:nvSpPr>
        <p:spPr>
          <a:xfrm>
            <a:off x="2987675" y="887413"/>
            <a:ext cx="4259263" cy="2397125"/>
          </a:xfrm>
          <a:prstGeom prst="rect">
            <a:avLst/>
          </a:prstGeom>
          <a:ln w="0">
            <a:noFill/>
          </a:ln>
        </p:spPr>
      </p:sp>
      <p:sp>
        <p:nvSpPr>
          <p:cNvPr id="673" name="PlaceHolder 2">
            <a:extLst>
              <a:ext uri="{FF2B5EF4-FFF2-40B4-BE49-F238E27FC236}">
                <a16:creationId xmlns:a16="http://schemas.microsoft.com/office/drawing/2014/main" id="{7F121C17-79D1-CB8E-5CAA-9D3B61A9709D}"/>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これらによって選択肢の優劣を判別することができるようになったことで</a:t>
            </a:r>
            <a:r>
              <a:rPr lang="en-US" altLang="ja-JP" sz="2100" spc="-1" dirty="0">
                <a:latin typeface="Arial"/>
              </a:rPr>
              <a:t>(E)</a:t>
            </a:r>
          </a:p>
          <a:p>
            <a:pPr marL="223927" indent="-223927"/>
            <a:endParaRPr lang="en-US" altLang="ja-JP" sz="2100" spc="-1" dirty="0">
              <a:latin typeface="Arial"/>
            </a:endParaRPr>
          </a:p>
          <a:p>
            <a:pPr marL="223927" indent="-223927"/>
            <a:r>
              <a:rPr lang="ja-JP" altLang="en-US" sz="2100" spc="-1" dirty="0">
                <a:latin typeface="Arial"/>
              </a:rPr>
              <a:t>選択肢が複数現れてもどの手を打つべきかが明確にわかるようになりました</a:t>
            </a:r>
            <a:r>
              <a:rPr lang="en-US" altLang="ja-JP" sz="2100" spc="-1" dirty="0">
                <a:latin typeface="Arial"/>
              </a:rPr>
              <a:t>(E)</a:t>
            </a:r>
          </a:p>
        </p:txBody>
      </p:sp>
      <p:sp>
        <p:nvSpPr>
          <p:cNvPr id="674" name="PlaceHolder 3">
            <a:extLst>
              <a:ext uri="{FF2B5EF4-FFF2-40B4-BE49-F238E27FC236}">
                <a16:creationId xmlns:a16="http://schemas.microsoft.com/office/drawing/2014/main" id="{ED361F33-8393-350C-2D2C-E58FD1E47D17}"/>
              </a:ext>
            </a:extLst>
          </p:cNvPr>
          <p:cNvSpPr>
            <a:spLocks noGrp="1"/>
          </p:cNvSpPr>
          <p:nvPr>
            <p:ph type="sldNum" idx="34"/>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6991F8D-B482-4A0E-9761-8B95CD0B7F29}" type="slidenum">
              <a:rPr lang="en-US"/>
              <a:t>28</a:t>
            </a:fld>
            <a:endParaRPr lang="en-US"/>
          </a:p>
        </p:txBody>
      </p:sp>
    </p:spTree>
    <p:extLst>
      <p:ext uri="{BB962C8B-B14F-4D97-AF65-F5344CB8AC3E}">
        <p14:creationId xmlns:p14="http://schemas.microsoft.com/office/powerpoint/2010/main" val="2839233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9FBCD-B5ED-BEC2-4824-F4659939A683}"/>
            </a:ext>
          </a:extLst>
        </p:cNvPr>
        <p:cNvGrpSpPr/>
        <p:nvPr/>
      </p:nvGrpSpPr>
      <p:grpSpPr>
        <a:xfrm>
          <a:off x="0" y="0"/>
          <a:ext cx="0" cy="0"/>
          <a:chOff x="0" y="0"/>
          <a:chExt cx="0" cy="0"/>
        </a:xfrm>
      </p:grpSpPr>
      <p:sp>
        <p:nvSpPr>
          <p:cNvPr id="669" name="PlaceHolder 1">
            <a:extLst>
              <a:ext uri="{FF2B5EF4-FFF2-40B4-BE49-F238E27FC236}">
                <a16:creationId xmlns:a16="http://schemas.microsoft.com/office/drawing/2014/main" id="{7DBB0861-CAC3-6F23-0136-895ABCDB6669}"/>
              </a:ext>
            </a:extLst>
          </p:cNvPr>
          <p:cNvSpPr>
            <a:spLocks noGrp="1" noRot="1" noChangeAspect="1"/>
          </p:cNvSpPr>
          <p:nvPr>
            <p:ph type="sldImg"/>
          </p:nvPr>
        </p:nvSpPr>
        <p:spPr>
          <a:xfrm>
            <a:off x="2987675" y="887413"/>
            <a:ext cx="4259263" cy="2397125"/>
          </a:xfrm>
          <a:prstGeom prst="rect">
            <a:avLst/>
          </a:prstGeom>
          <a:ln w="0">
            <a:noFill/>
          </a:ln>
        </p:spPr>
      </p:sp>
      <p:sp>
        <p:nvSpPr>
          <p:cNvPr id="670" name="PlaceHolder 2">
            <a:extLst>
              <a:ext uri="{FF2B5EF4-FFF2-40B4-BE49-F238E27FC236}">
                <a16:creationId xmlns:a16="http://schemas.microsoft.com/office/drawing/2014/main" id="{C30A30A3-7828-32D0-3E49-E4318FFFCAD7}"/>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最後に，今後の課題です．</a:t>
            </a:r>
            <a:r>
              <a:rPr lang="en-US" altLang="ja-JP" sz="2100" spc="-1" dirty="0">
                <a:latin typeface="Arial"/>
              </a:rPr>
              <a:t>(E)</a:t>
            </a:r>
            <a:endParaRPr lang="en-US" sz="2100" spc="-1" dirty="0">
              <a:latin typeface="Arial"/>
            </a:endParaRPr>
          </a:p>
          <a:p>
            <a:pPr marL="223927" indent="-223927"/>
            <a:endParaRPr lang="en-US" sz="2100" spc="-1" dirty="0">
              <a:latin typeface="Arial"/>
            </a:endParaRPr>
          </a:p>
        </p:txBody>
      </p:sp>
      <p:sp>
        <p:nvSpPr>
          <p:cNvPr id="671" name="PlaceHolder 3">
            <a:extLst>
              <a:ext uri="{FF2B5EF4-FFF2-40B4-BE49-F238E27FC236}">
                <a16:creationId xmlns:a16="http://schemas.microsoft.com/office/drawing/2014/main" id="{FE7C3987-85B8-0AFC-8067-33193A3DEE59}"/>
              </a:ext>
            </a:extLst>
          </p:cNvPr>
          <p:cNvSpPr>
            <a:spLocks noGrp="1"/>
          </p:cNvSpPr>
          <p:nvPr>
            <p:ph type="sldNum" idx="33"/>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DC738414-75CF-48E6-9EF1-26D65BB3365E}" type="slidenum">
              <a:rPr lang="en-US"/>
              <a:t>29</a:t>
            </a:fld>
            <a:endParaRPr lang="en-US"/>
          </a:p>
        </p:txBody>
      </p:sp>
    </p:spTree>
    <p:extLst>
      <p:ext uri="{BB962C8B-B14F-4D97-AF65-F5344CB8AC3E}">
        <p14:creationId xmlns:p14="http://schemas.microsoft.com/office/powerpoint/2010/main" val="379405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A19A7-BBA9-EA8D-0890-F419FF20BC03}"/>
            </a:ext>
          </a:extLst>
        </p:cNvPr>
        <p:cNvGrpSpPr/>
        <p:nvPr/>
      </p:nvGrpSpPr>
      <p:grpSpPr>
        <a:xfrm>
          <a:off x="0" y="0"/>
          <a:ext cx="0" cy="0"/>
          <a:chOff x="0" y="0"/>
          <a:chExt cx="0" cy="0"/>
        </a:xfrm>
      </p:grpSpPr>
      <p:sp>
        <p:nvSpPr>
          <p:cNvPr id="669" name="PlaceHolder 1">
            <a:extLst>
              <a:ext uri="{FF2B5EF4-FFF2-40B4-BE49-F238E27FC236}">
                <a16:creationId xmlns:a16="http://schemas.microsoft.com/office/drawing/2014/main" id="{EEFEE2A8-941E-1D27-82ED-B33958431D33}"/>
              </a:ext>
            </a:extLst>
          </p:cNvPr>
          <p:cNvSpPr>
            <a:spLocks noGrp="1" noRot="1" noChangeAspect="1"/>
          </p:cNvSpPr>
          <p:nvPr>
            <p:ph type="sldImg"/>
          </p:nvPr>
        </p:nvSpPr>
        <p:spPr>
          <a:xfrm>
            <a:off x="2987675" y="887413"/>
            <a:ext cx="4259263" cy="2397125"/>
          </a:xfrm>
          <a:prstGeom prst="rect">
            <a:avLst/>
          </a:prstGeom>
          <a:ln w="0">
            <a:noFill/>
          </a:ln>
        </p:spPr>
      </p:sp>
      <p:sp>
        <p:nvSpPr>
          <p:cNvPr id="670" name="PlaceHolder 2">
            <a:extLst>
              <a:ext uri="{FF2B5EF4-FFF2-40B4-BE49-F238E27FC236}">
                <a16:creationId xmlns:a16="http://schemas.microsoft.com/office/drawing/2014/main" id="{D16D901B-758D-D81C-7DB3-54F83805454B}"/>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はじめに，橋を架けろについてです．</a:t>
            </a:r>
            <a:r>
              <a:rPr lang="en-US" altLang="ja-JP" sz="2100" spc="-1" dirty="0">
                <a:latin typeface="Arial"/>
              </a:rPr>
              <a:t>(E)</a:t>
            </a:r>
            <a:endParaRPr lang="en-US" sz="2100" spc="-1" dirty="0">
              <a:latin typeface="Arial"/>
            </a:endParaRPr>
          </a:p>
          <a:p>
            <a:pPr marL="223927" indent="-223927"/>
            <a:endParaRPr lang="en-US" sz="2100" spc="-1" dirty="0">
              <a:latin typeface="Arial"/>
            </a:endParaRPr>
          </a:p>
        </p:txBody>
      </p:sp>
      <p:sp>
        <p:nvSpPr>
          <p:cNvPr id="671" name="PlaceHolder 3">
            <a:extLst>
              <a:ext uri="{FF2B5EF4-FFF2-40B4-BE49-F238E27FC236}">
                <a16:creationId xmlns:a16="http://schemas.microsoft.com/office/drawing/2014/main" id="{2BD7AED6-84EB-2690-5639-A175E320D68B}"/>
              </a:ext>
            </a:extLst>
          </p:cNvPr>
          <p:cNvSpPr>
            <a:spLocks noGrp="1"/>
          </p:cNvSpPr>
          <p:nvPr>
            <p:ph type="sldNum" idx="33"/>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DC738414-75CF-48E6-9EF1-26D65BB3365E}" type="slidenum">
              <a:rPr lang="en-US"/>
              <a:t>3</a:t>
            </a:fld>
            <a:endParaRPr lang="en-US"/>
          </a:p>
        </p:txBody>
      </p:sp>
    </p:spTree>
    <p:extLst>
      <p:ext uri="{BB962C8B-B14F-4D97-AF65-F5344CB8AC3E}">
        <p14:creationId xmlns:p14="http://schemas.microsoft.com/office/powerpoint/2010/main" val="724088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PlaceHolder 1"/>
          <p:cNvSpPr>
            <a:spLocks noGrp="1" noRot="1" noChangeAspect="1"/>
          </p:cNvSpPr>
          <p:nvPr>
            <p:ph type="sldImg"/>
          </p:nvPr>
        </p:nvSpPr>
        <p:spPr>
          <a:xfrm>
            <a:off x="2987675" y="887413"/>
            <a:ext cx="4259263" cy="2397125"/>
          </a:xfrm>
          <a:prstGeom prst="rect">
            <a:avLst/>
          </a:prstGeom>
          <a:ln w="0">
            <a:noFill/>
          </a:ln>
        </p:spPr>
      </p:sp>
      <p:sp>
        <p:nvSpPr>
          <p:cNvPr id="706" name="PlaceHolder 2"/>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まず，まとめとして（</a:t>
            </a:r>
            <a:r>
              <a:rPr lang="en-US" altLang="ja-JP" sz="2100" spc="-1" dirty="0">
                <a:latin typeface="Arial"/>
              </a:rPr>
              <a:t>E)</a:t>
            </a:r>
          </a:p>
          <a:p>
            <a:pPr marL="223927" indent="-223927"/>
            <a:endParaRPr lang="en-US" altLang="ja-JP" sz="2100" spc="-1" dirty="0">
              <a:latin typeface="Arial"/>
            </a:endParaRPr>
          </a:p>
          <a:p>
            <a:pPr marL="223927" indent="-223927"/>
            <a:r>
              <a:rPr lang="ja-JP" altLang="en-US" sz="2100" spc="-1" dirty="0">
                <a:latin typeface="Arial"/>
              </a:rPr>
              <a:t>本研究は既知の必勝戦略である全域木を拡張した随意全域木戦略を提案しました．</a:t>
            </a:r>
            <a:endParaRPr lang="en-US" sz="2100" spc="-1" dirty="0">
              <a:latin typeface="Arial"/>
            </a:endParaRPr>
          </a:p>
          <a:p>
            <a:pPr marL="223927" indent="-223927"/>
            <a:endParaRPr lang="en-US" sz="2100" spc="-1" dirty="0">
              <a:latin typeface="Arial"/>
            </a:endParaRPr>
          </a:p>
          <a:p>
            <a:pPr marL="223927" indent="-223927"/>
            <a:r>
              <a:rPr lang="ja-JP" altLang="en-US" sz="2100" spc="-1" dirty="0">
                <a:latin typeface="Arial"/>
              </a:rPr>
              <a:t>そして，優劣判別関数を導入し，選択肢の優劣判別方法を予想しました．</a:t>
            </a:r>
            <a:r>
              <a:rPr lang="en-US" altLang="ja-JP" sz="2100" spc="-1" dirty="0">
                <a:latin typeface="Arial"/>
              </a:rPr>
              <a:t>(E)</a:t>
            </a:r>
            <a:endParaRPr lang="en-US" sz="2100" spc="-1" dirty="0">
              <a:latin typeface="Arial"/>
            </a:endParaRPr>
          </a:p>
          <a:p>
            <a:pPr marL="223927" indent="-223927"/>
            <a:endParaRPr lang="en-US" sz="2100" spc="-1" dirty="0">
              <a:latin typeface="Arial"/>
            </a:endParaRPr>
          </a:p>
          <a:p>
            <a:pPr marL="223927" indent="-223927"/>
            <a:r>
              <a:rPr lang="ja-JP" altLang="en-US" sz="2100" spc="-1" dirty="0">
                <a:latin typeface="Arial"/>
              </a:rPr>
              <a:t>今後の課題は，随意全域木戦略が全域木戦略同様必勝戦略であることや各種性質の検証，</a:t>
            </a:r>
            <a:endParaRPr lang="en-US" altLang="ja-JP" sz="2100" spc="-1" dirty="0">
              <a:latin typeface="Arial"/>
            </a:endParaRPr>
          </a:p>
          <a:p>
            <a:pPr marL="223927" indent="-223927"/>
            <a:endParaRPr lang="en-US" sz="2100" spc="-1" dirty="0">
              <a:latin typeface="Arial"/>
            </a:endParaRPr>
          </a:p>
          <a:p>
            <a:pPr marL="223927" indent="-223927"/>
            <a:r>
              <a:rPr lang="ja-JP" altLang="en-US" sz="2100" spc="-1" dirty="0">
                <a:latin typeface="Arial"/>
              </a:rPr>
              <a:t>そして選択肢の優劣判別方法の十分な検証です．</a:t>
            </a:r>
            <a:endParaRPr lang="en-US" altLang="ja-JP" sz="2100" spc="-1" dirty="0">
              <a:latin typeface="Arial"/>
            </a:endParaRPr>
          </a:p>
          <a:p>
            <a:pPr marL="223927" indent="-223927"/>
            <a:endParaRPr lang="en-US" sz="2100" spc="-1" dirty="0">
              <a:latin typeface="Arial"/>
            </a:endParaRPr>
          </a:p>
          <a:p>
            <a:pPr marL="223927" indent="-223927"/>
            <a:r>
              <a:rPr lang="ja-JP" altLang="en-US" sz="2100" spc="-1" dirty="0">
                <a:latin typeface="Arial"/>
              </a:rPr>
              <a:t>加えて，</a:t>
            </a:r>
            <a:r>
              <a:rPr lang="en-US" altLang="ja-JP" sz="2100" spc="-1" dirty="0" err="1">
                <a:latin typeface="Arial"/>
              </a:rPr>
              <a:t>CGSuite</a:t>
            </a:r>
            <a:r>
              <a:rPr lang="ja-JP" altLang="en-US" sz="2100" spc="-1" dirty="0">
                <a:latin typeface="Arial"/>
              </a:rPr>
              <a:t>の実装におけるアルゴリズムの最適化とさらなるデータの収集が今後の課題だと考えます．</a:t>
            </a:r>
            <a:r>
              <a:rPr lang="en-US" altLang="ja-JP" sz="2100" spc="-1" dirty="0">
                <a:latin typeface="Arial"/>
              </a:rPr>
              <a:t>(E)</a:t>
            </a:r>
            <a:endParaRPr lang="en-US" sz="2100" spc="-1" dirty="0">
              <a:latin typeface="Arial"/>
            </a:endParaRPr>
          </a:p>
        </p:txBody>
      </p:sp>
      <p:sp>
        <p:nvSpPr>
          <p:cNvPr id="707" name="PlaceHolder 3"/>
          <p:cNvSpPr>
            <a:spLocks noGrp="1"/>
          </p:cNvSpPr>
          <p:nvPr>
            <p:ph type="sldNum" idx="45"/>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149AC83A-37A4-4A39-9B70-4F3AB7720D09}" type="slidenum">
              <a:rPr lang="en-US"/>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PlaceHolder 1"/>
          <p:cNvSpPr>
            <a:spLocks noGrp="1" noRot="1" noChangeAspect="1"/>
          </p:cNvSpPr>
          <p:nvPr>
            <p:ph type="sldImg"/>
          </p:nvPr>
        </p:nvSpPr>
        <p:spPr>
          <a:xfrm>
            <a:off x="2987675" y="887413"/>
            <a:ext cx="4259263" cy="2397125"/>
          </a:xfrm>
          <a:prstGeom prst="rect">
            <a:avLst/>
          </a:prstGeom>
          <a:ln w="0">
            <a:noFill/>
          </a:ln>
        </p:spPr>
      </p:sp>
      <p:sp>
        <p:nvSpPr>
          <p:cNvPr id="655" name="PlaceHolder 2"/>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まず，橋を架けろについて説明していきます．</a:t>
            </a:r>
            <a:endParaRPr lang="en-US" sz="2100" spc="-1" dirty="0">
              <a:latin typeface="Arial"/>
            </a:endParaRPr>
          </a:p>
          <a:p>
            <a:pPr marL="223927" indent="-223927"/>
            <a:endParaRPr lang="en-US" sz="2100" spc="-1" dirty="0">
              <a:latin typeface="Arial"/>
            </a:endParaRPr>
          </a:p>
          <a:p>
            <a:pPr marL="223927" indent="-223927"/>
            <a:r>
              <a:rPr lang="ja-JP" altLang="en-US" sz="2100" spc="-1" dirty="0">
                <a:latin typeface="Arial"/>
              </a:rPr>
              <a:t>橋を架けろとはこのような格子状に支柱を設置した盤上で二人の対局者が交互に自分の橋ユニットを架橋していくゲームです．</a:t>
            </a:r>
            <a:endParaRPr lang="en-US" sz="2100" spc="-1" dirty="0">
              <a:latin typeface="Arial"/>
            </a:endParaRPr>
          </a:p>
          <a:p>
            <a:pPr marL="223927" indent="-223927"/>
            <a:endParaRPr lang="en-US" sz="2100" spc="-1" dirty="0">
              <a:latin typeface="Arial"/>
            </a:endParaRPr>
          </a:p>
          <a:p>
            <a:pPr marL="223927" indent="-223927"/>
            <a:r>
              <a:rPr lang="ja-JP" altLang="en-US" sz="2100" spc="-1" dirty="0">
                <a:latin typeface="Arial"/>
              </a:rPr>
              <a:t>実際にゲームの流れを見ながらルールを説明していきます．右のグラフをご覧ください</a:t>
            </a:r>
            <a:r>
              <a:rPr lang="en-US" sz="2100" spc="-1" dirty="0">
                <a:latin typeface="Arial"/>
              </a:rPr>
              <a:t>(E)</a:t>
            </a:r>
          </a:p>
          <a:p>
            <a:pPr marL="223927" indent="-223927"/>
            <a:endParaRPr lang="en-US" sz="2100" spc="-1" dirty="0">
              <a:latin typeface="Arial"/>
            </a:endParaRPr>
          </a:p>
          <a:p>
            <a:pPr marL="223927" indent="-223927"/>
            <a:r>
              <a:rPr lang="ja-JP" altLang="en-US" sz="2100" spc="-1" dirty="0">
                <a:latin typeface="Arial"/>
              </a:rPr>
              <a:t>対局者は自分の支柱間に橋ユニットを架橋します．</a:t>
            </a:r>
            <a:r>
              <a:rPr lang="en-US" altLang="ja-JP" sz="2100" spc="-1" dirty="0">
                <a:latin typeface="Arial"/>
              </a:rPr>
              <a:t>(E)</a:t>
            </a:r>
            <a:endParaRPr lang="en-US" sz="2100" spc="-1" dirty="0">
              <a:latin typeface="Arial"/>
            </a:endParaRPr>
          </a:p>
          <a:p>
            <a:pPr marL="223927" indent="-223927"/>
            <a:endParaRPr lang="en-US" sz="2100" spc="-1" dirty="0">
              <a:latin typeface="Arial"/>
            </a:endParaRPr>
          </a:p>
          <a:p>
            <a:pPr marL="223927" indent="-223927"/>
            <a:r>
              <a:rPr lang="ja-JP" altLang="en-US" sz="2100" spc="-1" dirty="0">
                <a:latin typeface="Arial"/>
              </a:rPr>
              <a:t>それを交互に繰り返して，先に盤の端から端まで橋を架けることができたら勝利となります．</a:t>
            </a:r>
            <a:endParaRPr lang="en-US" sz="2100" spc="-1" dirty="0">
              <a:latin typeface="Arial"/>
            </a:endParaRPr>
          </a:p>
          <a:p>
            <a:pPr marL="223927" indent="-223927"/>
            <a:endParaRPr lang="en-US" sz="2100" spc="-1" dirty="0">
              <a:latin typeface="Arial"/>
            </a:endParaRPr>
          </a:p>
          <a:p>
            <a:pPr marL="223927" indent="-223927"/>
            <a:r>
              <a:rPr lang="ja-JP" altLang="en-US" sz="2100" spc="-1" dirty="0">
                <a:latin typeface="Arial"/>
              </a:rPr>
              <a:t>この例では</a:t>
            </a:r>
            <a:r>
              <a:rPr lang="en-US" altLang="ja-JP" sz="2100" spc="-1" dirty="0">
                <a:latin typeface="Arial"/>
              </a:rPr>
              <a:t>(</a:t>
            </a:r>
            <a:r>
              <a:rPr lang="ja-JP" altLang="en-US" sz="2100" spc="-1" dirty="0">
                <a:latin typeface="Arial"/>
              </a:rPr>
              <a:t>指差し</a:t>
            </a:r>
            <a:r>
              <a:rPr lang="en-US" altLang="ja-JP" sz="2100" spc="-1" dirty="0">
                <a:latin typeface="Arial"/>
              </a:rPr>
              <a:t>)</a:t>
            </a:r>
            <a:r>
              <a:rPr lang="ja-JP" altLang="en-US" sz="2100" spc="-1" dirty="0">
                <a:latin typeface="Arial"/>
              </a:rPr>
              <a:t>左対局者が左端から右端までの橋を架けることができたので，</a:t>
            </a:r>
            <a:r>
              <a:rPr lang="en-US" altLang="ja-JP" sz="2100" spc="-1" dirty="0">
                <a:latin typeface="Arial"/>
              </a:rPr>
              <a:t>(E)</a:t>
            </a:r>
            <a:r>
              <a:rPr lang="ja-JP" altLang="en-US" sz="2100" spc="-1" dirty="0">
                <a:latin typeface="Arial"/>
              </a:rPr>
              <a:t>左の勝利となります．</a:t>
            </a:r>
            <a:endParaRPr lang="en-US" sz="2100" spc="-1" dirty="0">
              <a:latin typeface="Arial"/>
            </a:endParaRPr>
          </a:p>
          <a:p>
            <a:pPr marL="223927" indent="-223927"/>
            <a:endParaRPr lang="en-US" sz="2100" spc="-1" dirty="0">
              <a:latin typeface="Arial"/>
            </a:endParaRPr>
          </a:p>
          <a:p>
            <a:pPr marL="223927" indent="-223927"/>
            <a:r>
              <a:rPr lang="en-US" sz="2100" spc="-1" dirty="0">
                <a:latin typeface="Arial"/>
              </a:rPr>
              <a:t>(E)</a:t>
            </a:r>
          </a:p>
        </p:txBody>
      </p:sp>
      <p:sp>
        <p:nvSpPr>
          <p:cNvPr id="656" name="PlaceHolder 3"/>
          <p:cNvSpPr>
            <a:spLocks noGrp="1"/>
          </p:cNvSpPr>
          <p:nvPr>
            <p:ph type="sldNum" idx="28"/>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5435ACC0-84B2-4D71-8778-EF48C98E3D3B}"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FFCFE-8B69-2C29-C701-CC0B89F8A966}"/>
            </a:ext>
          </a:extLst>
        </p:cNvPr>
        <p:cNvGrpSpPr/>
        <p:nvPr/>
      </p:nvGrpSpPr>
      <p:grpSpPr>
        <a:xfrm>
          <a:off x="0" y="0"/>
          <a:ext cx="0" cy="0"/>
          <a:chOff x="0" y="0"/>
          <a:chExt cx="0" cy="0"/>
        </a:xfrm>
      </p:grpSpPr>
      <p:sp>
        <p:nvSpPr>
          <p:cNvPr id="669" name="PlaceHolder 1">
            <a:extLst>
              <a:ext uri="{FF2B5EF4-FFF2-40B4-BE49-F238E27FC236}">
                <a16:creationId xmlns:a16="http://schemas.microsoft.com/office/drawing/2014/main" id="{064E5369-37C8-0C56-7826-2BA4E3F93388}"/>
              </a:ext>
            </a:extLst>
          </p:cNvPr>
          <p:cNvSpPr>
            <a:spLocks noGrp="1" noRot="1" noChangeAspect="1"/>
          </p:cNvSpPr>
          <p:nvPr>
            <p:ph type="sldImg"/>
          </p:nvPr>
        </p:nvSpPr>
        <p:spPr>
          <a:xfrm>
            <a:off x="2987675" y="887413"/>
            <a:ext cx="4259263" cy="2397125"/>
          </a:xfrm>
          <a:prstGeom prst="rect">
            <a:avLst/>
          </a:prstGeom>
          <a:ln w="0">
            <a:noFill/>
          </a:ln>
        </p:spPr>
      </p:sp>
      <p:sp>
        <p:nvSpPr>
          <p:cNvPr id="670" name="PlaceHolder 2">
            <a:extLst>
              <a:ext uri="{FF2B5EF4-FFF2-40B4-BE49-F238E27FC236}">
                <a16:creationId xmlns:a16="http://schemas.microsoft.com/office/drawing/2014/main" id="{342A486E-1044-634D-0E29-739B66284E5B}"/>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次に，全域木戦略の紹介です．</a:t>
            </a:r>
            <a:r>
              <a:rPr lang="en-US" altLang="ja-JP" sz="2100" spc="-1" dirty="0">
                <a:latin typeface="Arial"/>
              </a:rPr>
              <a:t>(E)</a:t>
            </a:r>
            <a:endParaRPr lang="en-US" sz="2100" spc="-1" dirty="0">
              <a:latin typeface="Arial"/>
            </a:endParaRPr>
          </a:p>
          <a:p>
            <a:pPr marL="223927" indent="-223927"/>
            <a:endParaRPr lang="en-US" sz="2100" spc="-1" dirty="0">
              <a:latin typeface="Arial"/>
            </a:endParaRPr>
          </a:p>
        </p:txBody>
      </p:sp>
      <p:sp>
        <p:nvSpPr>
          <p:cNvPr id="671" name="PlaceHolder 3">
            <a:extLst>
              <a:ext uri="{FF2B5EF4-FFF2-40B4-BE49-F238E27FC236}">
                <a16:creationId xmlns:a16="http://schemas.microsoft.com/office/drawing/2014/main" id="{94D0BA8D-695F-A1A7-5104-D02D5D76A880}"/>
              </a:ext>
            </a:extLst>
          </p:cNvPr>
          <p:cNvSpPr>
            <a:spLocks noGrp="1"/>
          </p:cNvSpPr>
          <p:nvPr>
            <p:ph type="sldNum" idx="33"/>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DC738414-75CF-48E6-9EF1-26D65BB3365E}" type="slidenum">
              <a:rPr lang="en-US"/>
              <a:t>5</a:t>
            </a:fld>
            <a:endParaRPr lang="en-US"/>
          </a:p>
        </p:txBody>
      </p:sp>
    </p:spTree>
    <p:extLst>
      <p:ext uri="{BB962C8B-B14F-4D97-AF65-F5344CB8AC3E}">
        <p14:creationId xmlns:p14="http://schemas.microsoft.com/office/powerpoint/2010/main" val="147738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noRot="1" noChangeAspect="1"/>
          </p:cNvSpPr>
          <p:nvPr>
            <p:ph type="sldImg"/>
          </p:nvPr>
        </p:nvSpPr>
        <p:spPr>
          <a:xfrm>
            <a:off x="2987675" y="887413"/>
            <a:ext cx="4259263" cy="2397125"/>
          </a:xfrm>
          <a:prstGeom prst="rect">
            <a:avLst/>
          </a:prstGeom>
          <a:ln w="0">
            <a:noFill/>
          </a:ln>
        </p:spPr>
      </p:sp>
      <p:sp>
        <p:nvSpPr>
          <p:cNvPr id="661" name="PlaceHolder 2"/>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その準備として，まず全域木について説明していきます．</a:t>
            </a:r>
            <a:r>
              <a:rPr lang="en-US" altLang="ja-JP" sz="2100" spc="-1" dirty="0">
                <a:latin typeface="Arial"/>
              </a:rPr>
              <a:t>(E)</a:t>
            </a:r>
            <a:endParaRPr lang="en-US"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全域木とは，簡潔に，全頂点を含む部分グラフのうち閉路を持たないものです．</a:t>
            </a:r>
            <a:endParaRPr lang="en-US" altLang="ja-JP" sz="2100" spc="-1" dirty="0">
              <a:latin typeface="Arial"/>
            </a:endParaRPr>
          </a:p>
          <a:p>
            <a:pPr marL="223927" indent="-223927"/>
            <a:endParaRPr lang="en-US" sz="2100" spc="-1" dirty="0">
              <a:latin typeface="Arial"/>
            </a:endParaRPr>
          </a:p>
          <a:p>
            <a:pPr marL="223927" indent="-223927"/>
            <a:r>
              <a:rPr lang="ja-JP" altLang="en-US" sz="2100" spc="-1" dirty="0">
                <a:latin typeface="Arial"/>
              </a:rPr>
              <a:t>右図，上のグラフを</a:t>
            </a:r>
            <a:r>
              <a:rPr lang="en-US" altLang="ja-JP" sz="2100" spc="-1" dirty="0">
                <a:latin typeface="Arial"/>
              </a:rPr>
              <a:t>G</a:t>
            </a:r>
            <a:r>
              <a:rPr lang="ja-JP" altLang="en-US" sz="2100" spc="-1" dirty="0">
                <a:latin typeface="Arial"/>
              </a:rPr>
              <a:t>としたとき，下のグラフが</a:t>
            </a:r>
            <a:r>
              <a:rPr lang="en-US" altLang="ja-JP" sz="2100" spc="-1" dirty="0">
                <a:latin typeface="Arial"/>
              </a:rPr>
              <a:t>G</a:t>
            </a:r>
            <a:r>
              <a:rPr lang="ja-JP" altLang="en-US" sz="2100" spc="-1" dirty="0">
                <a:latin typeface="Arial"/>
              </a:rPr>
              <a:t>の全域木の一例です．</a:t>
            </a:r>
            <a:endParaRPr lang="en-US" altLang="ja-JP" sz="2100" spc="-1" dirty="0">
              <a:latin typeface="Arial"/>
            </a:endParaRPr>
          </a:p>
          <a:p>
            <a:pPr marL="223927" indent="-223927"/>
            <a:endParaRPr lang="en-US" sz="2100" spc="-1" dirty="0">
              <a:latin typeface="Arial"/>
            </a:endParaRPr>
          </a:p>
          <a:p>
            <a:pPr marL="223927" indent="-223927"/>
            <a:r>
              <a:rPr lang="en-US" sz="2100" spc="-1" dirty="0">
                <a:latin typeface="Arial"/>
              </a:rPr>
              <a:t>(</a:t>
            </a:r>
            <a:r>
              <a:rPr lang="ja-JP" altLang="en-US" sz="2100" spc="-1" dirty="0">
                <a:latin typeface="Arial"/>
              </a:rPr>
              <a:t>指差し</a:t>
            </a:r>
            <a:r>
              <a:rPr lang="en-US" sz="2100" spc="-1" dirty="0">
                <a:latin typeface="Arial"/>
              </a:rPr>
              <a:t>)</a:t>
            </a:r>
            <a:r>
              <a:rPr lang="ja-JP" altLang="en-US" sz="2100" spc="-1" dirty="0">
                <a:latin typeface="Arial"/>
              </a:rPr>
              <a:t>この図は，全頂点を通っていて，閉路を持たないということを満たしています</a:t>
            </a:r>
            <a:endParaRPr lang="en-US" sz="2100" spc="-1" dirty="0">
              <a:latin typeface="Arial"/>
            </a:endParaRPr>
          </a:p>
          <a:p>
            <a:pPr marL="223927" indent="-223927"/>
            <a:endParaRPr lang="en-US" sz="2100" spc="-1" dirty="0">
              <a:latin typeface="Arial"/>
            </a:endParaRPr>
          </a:p>
          <a:p>
            <a:pPr marL="223927" indent="-223927"/>
            <a:r>
              <a:rPr lang="ja-JP" altLang="en-US" sz="2100" spc="-1" dirty="0">
                <a:latin typeface="Arial"/>
              </a:rPr>
              <a:t>全域木に関して，後述する必勝法の鍵を握るのが次の命題です．</a:t>
            </a:r>
            <a:r>
              <a:rPr lang="en-US" altLang="ja-JP" sz="2100" spc="-1" dirty="0">
                <a:latin typeface="Arial"/>
              </a:rPr>
              <a:t>(E)</a:t>
            </a:r>
          </a:p>
          <a:p>
            <a:pPr marL="223927" indent="-223927"/>
            <a:endParaRPr lang="en-US" sz="2100" spc="-1" dirty="0">
              <a:latin typeface="Arial"/>
            </a:endParaRPr>
          </a:p>
          <a:p>
            <a:pPr marL="223927" indent="-223927"/>
            <a:r>
              <a:rPr lang="ja-JP" altLang="en-US" sz="2100" spc="-1" dirty="0">
                <a:latin typeface="Arial"/>
              </a:rPr>
              <a:t>これを図を用いて説明します．</a:t>
            </a:r>
            <a:r>
              <a:rPr lang="en-US" altLang="ja-JP" sz="2100" spc="-1" dirty="0">
                <a:latin typeface="Arial"/>
              </a:rPr>
              <a:t>(E)</a:t>
            </a:r>
            <a:endParaRPr lang="en-US" sz="2100" spc="-1" dirty="0">
              <a:latin typeface="Arial"/>
            </a:endParaRPr>
          </a:p>
          <a:p>
            <a:pPr marL="223927" indent="-223927"/>
            <a:endParaRPr lang="en-US" sz="2100" spc="-1" dirty="0">
              <a:latin typeface="Arial"/>
            </a:endParaRPr>
          </a:p>
          <a:p>
            <a:pPr marL="223927" indent="-223927" defTabSz="947958">
              <a:defRPr/>
            </a:pPr>
            <a:r>
              <a:rPr lang="ja-JP" altLang="en-US" sz="2100" spc="-1" dirty="0">
                <a:latin typeface="Arial"/>
              </a:rPr>
              <a:t>まず，連結グラフ</a:t>
            </a:r>
            <a:r>
              <a:rPr lang="en-US" altLang="ja-JP" sz="2100" spc="-1" dirty="0">
                <a:latin typeface="Arial"/>
              </a:rPr>
              <a:t>G</a:t>
            </a:r>
            <a:r>
              <a:rPr lang="ja-JP" altLang="en-US" sz="2100" spc="-1" dirty="0">
                <a:latin typeface="Arial"/>
              </a:rPr>
              <a:t>において</a:t>
            </a:r>
            <a:r>
              <a:rPr lang="en-US" altLang="ja-JP" sz="2100" spc="-1" dirty="0">
                <a:latin typeface="Arial"/>
              </a:rPr>
              <a:t>2</a:t>
            </a:r>
            <a:r>
              <a:rPr lang="ja-JP" altLang="en-US" sz="2100" spc="-1" dirty="0">
                <a:latin typeface="Arial"/>
              </a:rPr>
              <a:t>つの全域木をとり</a:t>
            </a:r>
            <a:r>
              <a:rPr lang="en-US" altLang="ja-JP" sz="2100" spc="-1" dirty="0">
                <a:latin typeface="Arial"/>
              </a:rPr>
              <a:t>T,T’</a:t>
            </a:r>
            <a:r>
              <a:rPr lang="ja-JP" altLang="en-US" sz="2100" spc="-1" dirty="0">
                <a:latin typeface="Arial"/>
              </a:rPr>
              <a:t>とします．</a:t>
            </a:r>
            <a:endParaRPr lang="en-US" altLang="ja-JP" sz="2100" spc="-1" dirty="0">
              <a:latin typeface="Arial"/>
            </a:endParaRPr>
          </a:p>
          <a:p>
            <a:pPr marL="223927" indent="-223927" defTabSz="947958">
              <a:defRPr/>
            </a:pPr>
            <a:endParaRPr lang="en-US" altLang="ja-JP" sz="2100" spc="-1" dirty="0">
              <a:latin typeface="Arial"/>
            </a:endParaRPr>
          </a:p>
          <a:p>
            <a:pPr marL="223927" indent="-223927"/>
            <a:r>
              <a:rPr lang="en-US" altLang="ja-JP" sz="2100" spc="-1" dirty="0">
                <a:latin typeface="Arial"/>
              </a:rPr>
              <a:t>T</a:t>
            </a:r>
            <a:r>
              <a:rPr lang="ja-JP" altLang="en-US" sz="2100" spc="-1" dirty="0">
                <a:latin typeface="Arial"/>
              </a:rPr>
              <a:t>だけがもつ辺を</a:t>
            </a:r>
            <a:r>
              <a:rPr lang="en-US" altLang="ja-JP" sz="2100" spc="-1" dirty="0">
                <a:latin typeface="Arial"/>
              </a:rPr>
              <a:t>e</a:t>
            </a:r>
            <a:r>
              <a:rPr lang="ja-JP" altLang="en-US" sz="2100" spc="-1" dirty="0">
                <a:latin typeface="Arial"/>
              </a:rPr>
              <a:t>とし，</a:t>
            </a:r>
            <a:r>
              <a:rPr lang="en-US" altLang="ja-JP" sz="2100" spc="-1" dirty="0">
                <a:latin typeface="Arial"/>
              </a:rPr>
              <a:t>T’</a:t>
            </a:r>
            <a:r>
              <a:rPr lang="ja-JP" altLang="en-US" sz="2100" spc="-1" dirty="0">
                <a:latin typeface="Arial"/>
              </a:rPr>
              <a:t>だけが持つ辺を</a:t>
            </a:r>
            <a:r>
              <a:rPr lang="en-US" altLang="ja-JP" sz="2100" spc="-1" dirty="0">
                <a:latin typeface="Arial"/>
              </a:rPr>
              <a:t>e’</a:t>
            </a:r>
            <a:r>
              <a:rPr lang="ja-JP" altLang="en-US" sz="2100" spc="-1" dirty="0">
                <a:latin typeface="Arial"/>
              </a:rPr>
              <a:t>とします</a:t>
            </a:r>
            <a:r>
              <a:rPr lang="en-US" altLang="ja-JP" sz="2100" spc="-1" dirty="0">
                <a:latin typeface="Arial"/>
              </a:rPr>
              <a:t>(E)</a:t>
            </a:r>
          </a:p>
          <a:p>
            <a:pPr marL="223927" indent="-223927"/>
            <a:endParaRPr lang="en-US" sz="2100" spc="-1" dirty="0">
              <a:latin typeface="Arial"/>
            </a:endParaRPr>
          </a:p>
          <a:p>
            <a:pPr marL="223927" indent="-223927"/>
            <a:r>
              <a:rPr lang="ja-JP" altLang="en-US" sz="2100" spc="-1" dirty="0">
                <a:latin typeface="Arial"/>
              </a:rPr>
              <a:t>そのとき，</a:t>
            </a:r>
            <a:r>
              <a:rPr lang="en-US" altLang="ja-JP" sz="2100" spc="-1" dirty="0">
                <a:latin typeface="Arial"/>
              </a:rPr>
              <a:t>T</a:t>
            </a:r>
            <a:r>
              <a:rPr lang="ja-JP" altLang="en-US" sz="2100" spc="-1" dirty="0">
                <a:latin typeface="Arial"/>
              </a:rPr>
              <a:t>から辺</a:t>
            </a:r>
            <a:r>
              <a:rPr lang="en-US" altLang="ja-JP" sz="2100" spc="-1" dirty="0">
                <a:latin typeface="Arial"/>
              </a:rPr>
              <a:t>e</a:t>
            </a:r>
            <a:r>
              <a:rPr lang="ja-JP" altLang="en-US" sz="2100" spc="-1" dirty="0">
                <a:latin typeface="Arial"/>
              </a:rPr>
              <a:t>をなくしても，</a:t>
            </a:r>
            <a:r>
              <a:rPr lang="en-US" altLang="ja-JP" sz="2100" spc="-1" dirty="0">
                <a:latin typeface="Arial"/>
              </a:rPr>
              <a:t>(E)T’</a:t>
            </a:r>
            <a:r>
              <a:rPr lang="ja-JP" altLang="en-US" sz="2100" spc="-1" dirty="0">
                <a:latin typeface="Arial"/>
              </a:rPr>
              <a:t>だけがもつ辺</a:t>
            </a:r>
            <a:r>
              <a:rPr lang="en-US" altLang="ja-JP" sz="2100" spc="-1" dirty="0">
                <a:latin typeface="Arial"/>
              </a:rPr>
              <a:t>e’</a:t>
            </a:r>
            <a:r>
              <a:rPr lang="ja-JP" altLang="en-US" sz="2100" spc="-1" dirty="0">
                <a:latin typeface="Arial"/>
              </a:rPr>
              <a:t>によって</a:t>
            </a:r>
            <a:r>
              <a:rPr lang="en-US" altLang="ja-JP" sz="2100" spc="-1" dirty="0">
                <a:latin typeface="Arial"/>
              </a:rPr>
              <a:t>(E)</a:t>
            </a:r>
            <a:r>
              <a:rPr lang="ja-JP" altLang="en-US" sz="2100" spc="-1" dirty="0">
                <a:latin typeface="Arial"/>
              </a:rPr>
              <a:t>全域木をつなぎ治すことができるという命題です．</a:t>
            </a:r>
            <a:endParaRPr lang="en-US"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この</a:t>
            </a:r>
            <a:r>
              <a:rPr lang="en-US" altLang="ja-JP" sz="2100" spc="-1" dirty="0" err="1">
                <a:latin typeface="Arial"/>
              </a:rPr>
              <a:t>e,e</a:t>
            </a:r>
            <a:r>
              <a:rPr lang="en-US" altLang="ja-JP" sz="2100" spc="-1" dirty="0">
                <a:latin typeface="Arial"/>
              </a:rPr>
              <a:t>’</a:t>
            </a:r>
            <a:r>
              <a:rPr lang="ja-JP" altLang="en-US" sz="2100" spc="-1" dirty="0">
                <a:latin typeface="Arial"/>
              </a:rPr>
              <a:t>の関係を次の必勝戦略に用います．</a:t>
            </a:r>
            <a:r>
              <a:rPr lang="en-US" altLang="ja-JP" sz="2100" spc="-1" dirty="0">
                <a:latin typeface="Arial"/>
              </a:rPr>
              <a:t>(E)</a:t>
            </a:r>
          </a:p>
        </p:txBody>
      </p:sp>
      <p:sp>
        <p:nvSpPr>
          <p:cNvPr id="662" name="PlaceHolder 3"/>
          <p:cNvSpPr>
            <a:spLocks noGrp="1"/>
          </p:cNvSpPr>
          <p:nvPr>
            <p:ph type="sldNum" idx="30"/>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4770E12F-6FEA-43F0-BE3E-73D639FD4D98}"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61467-BF1D-7368-7293-2B7BC88869DE}"/>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2059531A-06FE-802A-759C-B159B20829E8}"/>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B7337E34-8664-B3B9-CEDA-AB0EA8262D84}"/>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それでは</a:t>
            </a:r>
            <a:r>
              <a:rPr lang="ja-JP" altLang="ja-JP" sz="2100" spc="-1" dirty="0">
                <a:latin typeface="Arial"/>
              </a:rPr>
              <a:t>，</a:t>
            </a:r>
            <a:r>
              <a:rPr lang="ja-JP" altLang="en-US" sz="2100" spc="-1" dirty="0">
                <a:latin typeface="Arial"/>
              </a:rPr>
              <a:t>全域木戦略</a:t>
            </a:r>
            <a:r>
              <a:rPr lang="ja-JP" altLang="ja-JP" sz="2100" spc="-1" dirty="0">
                <a:latin typeface="Arial"/>
              </a:rPr>
              <a:t>について説明していきます．</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全域木を用いた左対局者の必勝法を我々は全域木戦略と呼ぶことにします．</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全域木戦略の実行手順を説明します．</a:t>
            </a:r>
            <a:r>
              <a:rPr lang="en-US" altLang="ja-JP" sz="2100" spc="-1" dirty="0">
                <a:latin typeface="Arial"/>
              </a:rPr>
              <a:t>(E)</a:t>
            </a:r>
          </a:p>
        </p:txBody>
      </p:sp>
      <p:sp>
        <p:nvSpPr>
          <p:cNvPr id="659" name="PlaceHolder 3">
            <a:extLst>
              <a:ext uri="{FF2B5EF4-FFF2-40B4-BE49-F238E27FC236}">
                <a16:creationId xmlns:a16="http://schemas.microsoft.com/office/drawing/2014/main" id="{8A36F11B-4C22-7E5C-5E62-7F8744AB7270}"/>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7</a:t>
            </a:fld>
            <a:endParaRPr lang="en-US"/>
          </a:p>
        </p:txBody>
      </p:sp>
    </p:spTree>
    <p:extLst>
      <p:ext uri="{BB962C8B-B14F-4D97-AF65-F5344CB8AC3E}">
        <p14:creationId xmlns:p14="http://schemas.microsoft.com/office/powerpoint/2010/main" val="29655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57A72-4382-9306-5806-70CECC185105}"/>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F2CEEBB8-5566-303B-7472-266F8AFB0709}"/>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7B75FD77-8B14-4C08-B46C-06C6FE5E5C4C}"/>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まず，初期局面に対応するグラフ</a:t>
            </a:r>
            <a:r>
              <a:rPr lang="en-US" altLang="ja-JP" sz="2100" spc="-1" dirty="0">
                <a:latin typeface="Arial"/>
              </a:rPr>
              <a:t>G</a:t>
            </a:r>
            <a:r>
              <a:rPr lang="ja-JP" altLang="en-US" sz="2100" spc="-1" dirty="0">
                <a:latin typeface="Arial"/>
              </a:rPr>
              <a:t>を作成します．</a:t>
            </a:r>
            <a:endParaRPr lang="en-US" altLang="ja-JP" sz="2100" spc="-1" dirty="0">
              <a:latin typeface="Arial"/>
            </a:endParaRPr>
          </a:p>
          <a:p>
            <a:pPr marL="223927" indent="-223927"/>
            <a:endParaRPr lang="en-US" altLang="ja-JP" sz="2100" spc="-1" dirty="0">
              <a:latin typeface="Arial"/>
            </a:endParaRPr>
          </a:p>
          <a:p>
            <a:pPr marL="223927" indent="-223927"/>
            <a:r>
              <a:rPr lang="en-US" altLang="ja-JP" sz="2100" spc="-1" dirty="0">
                <a:latin typeface="Arial"/>
              </a:rPr>
              <a:t>G</a:t>
            </a:r>
            <a:r>
              <a:rPr lang="ja-JP" altLang="en-US" sz="2100" spc="-1" dirty="0">
                <a:latin typeface="Arial"/>
              </a:rPr>
              <a:t>は頂点を左対局者の支柱とし，</a:t>
            </a:r>
            <a:r>
              <a:rPr lang="en-US" altLang="ja-JP" sz="2100" spc="-1" dirty="0">
                <a:latin typeface="Arial"/>
              </a:rPr>
              <a:t>(E)</a:t>
            </a:r>
            <a:r>
              <a:rPr lang="ja-JP" altLang="en-US" sz="2100" spc="-1" dirty="0">
                <a:latin typeface="Arial"/>
              </a:rPr>
              <a:t>辺は左対局者の隣接支柱に対応する頂点間とする．</a:t>
            </a:r>
            <a:r>
              <a:rPr lang="en-US" altLang="ja-JP" sz="2100" spc="-1" dirty="0">
                <a:latin typeface="Arial"/>
              </a:rPr>
              <a:t>(E)</a:t>
            </a:r>
          </a:p>
          <a:p>
            <a:pPr marL="223927" indent="-223927"/>
            <a:endParaRPr lang="en-US" altLang="ja-JP" sz="2100" spc="-1" dirty="0">
              <a:latin typeface="Arial"/>
            </a:endParaRPr>
          </a:p>
          <a:p>
            <a:pPr marL="223927" indent="-223927"/>
            <a:r>
              <a:rPr lang="ja-JP" altLang="en-US" sz="2100" spc="-1" dirty="0">
                <a:latin typeface="Arial"/>
              </a:rPr>
              <a:t>そのとき，両端の支柱を単一な支柱とみなし，それをつなぐ補助辺が存在するとみなします．</a:t>
            </a:r>
            <a:endParaRPr lang="en-US" altLang="ja-JP" sz="2100" spc="-1" dirty="0">
              <a:latin typeface="Arial"/>
            </a:endParaRPr>
          </a:p>
          <a:p>
            <a:pPr marL="223927" indent="-223927"/>
            <a:endParaRPr lang="en-US" altLang="ja-JP" sz="2100" spc="-1" dirty="0">
              <a:latin typeface="Arial"/>
            </a:endParaRPr>
          </a:p>
          <a:p>
            <a:pPr marL="223927" indent="-223927"/>
            <a:r>
              <a:rPr lang="ja-JP" altLang="en-US" sz="2100" spc="-1" dirty="0">
                <a:latin typeface="Arial"/>
              </a:rPr>
              <a:t>そのようにして作成したのが右のグラフです．</a:t>
            </a:r>
            <a:r>
              <a:rPr lang="en-US" altLang="ja-JP" sz="2100" spc="-1" dirty="0">
                <a:latin typeface="Arial"/>
              </a:rPr>
              <a:t>(E)</a:t>
            </a:r>
          </a:p>
        </p:txBody>
      </p:sp>
      <p:sp>
        <p:nvSpPr>
          <p:cNvPr id="659" name="PlaceHolder 3">
            <a:extLst>
              <a:ext uri="{FF2B5EF4-FFF2-40B4-BE49-F238E27FC236}">
                <a16:creationId xmlns:a16="http://schemas.microsoft.com/office/drawing/2014/main" id="{18C03218-F80A-C0BF-B1BF-191AFA4024BA}"/>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8</a:t>
            </a:fld>
            <a:endParaRPr lang="en-US"/>
          </a:p>
        </p:txBody>
      </p:sp>
    </p:spTree>
    <p:extLst>
      <p:ext uri="{BB962C8B-B14F-4D97-AF65-F5344CB8AC3E}">
        <p14:creationId xmlns:p14="http://schemas.microsoft.com/office/powerpoint/2010/main" val="2352459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3D2FF-A59B-565E-A8F5-B588DA7DBC92}"/>
            </a:ext>
          </a:extLst>
        </p:cNvPr>
        <p:cNvGrpSpPr/>
        <p:nvPr/>
      </p:nvGrpSpPr>
      <p:grpSpPr>
        <a:xfrm>
          <a:off x="0" y="0"/>
          <a:ext cx="0" cy="0"/>
          <a:chOff x="0" y="0"/>
          <a:chExt cx="0" cy="0"/>
        </a:xfrm>
      </p:grpSpPr>
      <p:sp>
        <p:nvSpPr>
          <p:cNvPr id="657" name="PlaceHolder 1">
            <a:extLst>
              <a:ext uri="{FF2B5EF4-FFF2-40B4-BE49-F238E27FC236}">
                <a16:creationId xmlns:a16="http://schemas.microsoft.com/office/drawing/2014/main" id="{AF581C4D-888E-0729-095A-610376888A8E}"/>
              </a:ext>
            </a:extLst>
          </p:cNvPr>
          <p:cNvSpPr>
            <a:spLocks noGrp="1" noRot="1" noChangeAspect="1"/>
          </p:cNvSpPr>
          <p:nvPr>
            <p:ph type="sldImg"/>
          </p:nvPr>
        </p:nvSpPr>
        <p:spPr>
          <a:xfrm>
            <a:off x="2987675" y="887413"/>
            <a:ext cx="4259263" cy="2397125"/>
          </a:xfrm>
          <a:prstGeom prst="rect">
            <a:avLst/>
          </a:prstGeom>
          <a:ln w="0">
            <a:noFill/>
          </a:ln>
        </p:spPr>
      </p:sp>
      <p:sp>
        <p:nvSpPr>
          <p:cNvPr id="658" name="PlaceHolder 2">
            <a:extLst>
              <a:ext uri="{FF2B5EF4-FFF2-40B4-BE49-F238E27FC236}">
                <a16:creationId xmlns:a16="http://schemas.microsoft.com/office/drawing/2014/main" id="{26ECF2C1-4960-5ABF-4CA3-18095115171F}"/>
              </a:ext>
            </a:extLst>
          </p:cNvPr>
          <p:cNvSpPr>
            <a:spLocks noGrp="1"/>
          </p:cNvSpPr>
          <p:nvPr>
            <p:ph type="body"/>
          </p:nvPr>
        </p:nvSpPr>
        <p:spPr>
          <a:xfrm>
            <a:off x="1023313" y="3418766"/>
            <a:ext cx="8187247" cy="2796865"/>
          </a:xfrm>
          <a:prstGeom prst="rect">
            <a:avLst/>
          </a:prstGeom>
          <a:noFill/>
          <a:ln w="0">
            <a:noFill/>
          </a:ln>
        </p:spPr>
        <p:txBody>
          <a:bodyPr anchor="t">
            <a:noAutofit/>
          </a:bodyPr>
          <a:lstStyle/>
          <a:p>
            <a:pPr marL="223927" indent="-223927"/>
            <a:r>
              <a:rPr lang="ja-JP" altLang="en-US" sz="2100" spc="-1" dirty="0">
                <a:latin typeface="Arial"/>
              </a:rPr>
              <a:t>手順</a:t>
            </a:r>
            <a:r>
              <a:rPr lang="en-US" altLang="ja-JP" sz="2100" spc="-1" dirty="0">
                <a:latin typeface="Arial"/>
              </a:rPr>
              <a:t>2</a:t>
            </a:r>
            <a:r>
              <a:rPr lang="ja-JP" altLang="en-US" sz="2100" spc="-1" dirty="0">
                <a:latin typeface="Arial"/>
              </a:rPr>
              <a:t>で，こうして作成したグラフ</a:t>
            </a:r>
            <a:r>
              <a:rPr lang="en-US" altLang="ja-JP" sz="2100" spc="-1" dirty="0">
                <a:latin typeface="Arial"/>
              </a:rPr>
              <a:t>G</a:t>
            </a:r>
            <a:r>
              <a:rPr lang="ja-JP" altLang="en-US" sz="2100" spc="-1" dirty="0">
                <a:latin typeface="Arial"/>
              </a:rPr>
              <a:t>中で</a:t>
            </a:r>
            <a:r>
              <a:rPr lang="en-US" altLang="ja-JP" sz="2100" spc="-1" dirty="0">
                <a:latin typeface="Arial"/>
              </a:rPr>
              <a:t>2</a:t>
            </a:r>
            <a:r>
              <a:rPr lang="ja-JP" altLang="en-US" sz="2100" spc="-1" dirty="0">
                <a:latin typeface="Arial"/>
              </a:rPr>
              <a:t>つの辺素な全域木を求めます．右のグラフでは</a:t>
            </a:r>
            <a:r>
              <a:rPr lang="en-US" altLang="ja-JP" sz="2100" spc="-1" dirty="0">
                <a:latin typeface="Arial"/>
              </a:rPr>
              <a:t>2</a:t>
            </a:r>
            <a:r>
              <a:rPr lang="ja-JP" altLang="en-US" sz="2100" spc="-1" dirty="0">
                <a:latin typeface="Arial"/>
              </a:rPr>
              <a:t>つの全域木を黒</a:t>
            </a:r>
            <a:r>
              <a:rPr lang="en-US" altLang="ja-JP" sz="2100" spc="-1" dirty="0">
                <a:latin typeface="Arial"/>
              </a:rPr>
              <a:t>(E)</a:t>
            </a:r>
            <a:r>
              <a:rPr lang="ja-JP" altLang="en-US" sz="2100" spc="-1" dirty="0">
                <a:latin typeface="Arial"/>
              </a:rPr>
              <a:t>と青</a:t>
            </a:r>
            <a:r>
              <a:rPr lang="en-US" altLang="ja-JP" sz="2100" spc="-1" dirty="0">
                <a:latin typeface="Arial"/>
              </a:rPr>
              <a:t>(E)</a:t>
            </a:r>
            <a:r>
              <a:rPr lang="ja-JP" altLang="en-US" sz="2100" spc="-1" dirty="0">
                <a:latin typeface="Arial"/>
              </a:rPr>
              <a:t>で表しています．</a:t>
            </a:r>
            <a:r>
              <a:rPr lang="en-US" altLang="ja-JP" sz="2100" spc="-1" dirty="0">
                <a:latin typeface="Arial"/>
              </a:rPr>
              <a:t>(E)</a:t>
            </a:r>
          </a:p>
        </p:txBody>
      </p:sp>
      <p:sp>
        <p:nvSpPr>
          <p:cNvPr id="659" name="PlaceHolder 3">
            <a:extLst>
              <a:ext uri="{FF2B5EF4-FFF2-40B4-BE49-F238E27FC236}">
                <a16:creationId xmlns:a16="http://schemas.microsoft.com/office/drawing/2014/main" id="{45978EA0-3F44-E6F1-BFD3-A593B4C7DF08}"/>
              </a:ext>
            </a:extLst>
          </p:cNvPr>
          <p:cNvSpPr>
            <a:spLocks noGrp="1"/>
          </p:cNvSpPr>
          <p:nvPr>
            <p:ph type="sldNum" idx="29"/>
          </p:nvPr>
        </p:nvSpPr>
        <p:spPr>
          <a:xfrm>
            <a:off x="5797290" y="6747616"/>
            <a:ext cx="4434728" cy="355910"/>
          </a:xfrm>
          <a:prstGeom prst="rect">
            <a:avLst/>
          </a:prstGeom>
          <a:noFill/>
          <a:ln w="0">
            <a:noFill/>
          </a:ln>
        </p:spPr>
        <p:txBody>
          <a:bodyPr anchor="b">
            <a:noAutofit/>
          </a:bodyPr>
          <a:lstStyle>
            <a:lvl1pPr algn="r">
              <a:lnSpc>
                <a:spcPct val="100000"/>
              </a:lnSpc>
              <a:buNone/>
              <a:defRPr lang="en-US" sz="1200" b="0" strike="noStrike" spc="-1">
                <a:latin typeface="Noto Serif CJK JP"/>
              </a:defRPr>
            </a:lvl1pPr>
          </a:lstStyle>
          <a:p>
            <a:pPr algn="r">
              <a:lnSpc>
                <a:spcPct val="100000"/>
              </a:lnSpc>
              <a:buNone/>
            </a:pPr>
            <a:fld id="{2A8A1C73-99D5-423B-9DF7-0C8A8005D80B}" type="slidenum">
              <a:rPr lang="en-US"/>
              <a:t>9</a:t>
            </a:fld>
            <a:endParaRPr lang="en-US"/>
          </a:p>
        </p:txBody>
      </p:sp>
    </p:spTree>
    <p:extLst>
      <p:ext uri="{BB962C8B-B14F-4D97-AF65-F5344CB8AC3E}">
        <p14:creationId xmlns:p14="http://schemas.microsoft.com/office/powerpoint/2010/main" val="294007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9D6FCFC9-2FBC-4D7A-A971-604E90D39D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753626E-8E09-4626-B315-87315E484E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69E1CB0-94AC-437F-85F3-B1F4657D938A}"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627AF952-C1E4-4825-B317-88338CDCC3A5}"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6613C6CC-8D22-420F-B950-CC9558B2534A}"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D7FB8352-EF52-4AE5-A416-AAF53C506B73}"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145723E-60E3-4A48-B9DF-7C7C78284B16}"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BA41E12-CE71-4EEF-B655-197BE54A271A}"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3DA153A-B1BA-4E41-94A1-F2671B010187}"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E7BAC6A-A513-47F6-894A-8F5D02C72CEA}"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7AF7C02-D3EB-4079-8FA2-534EBB9B072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54BAEB6D-B5F8-42E3-B030-C82B63708D13}"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7E1B7B6-214B-4507-9268-AB516165590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EE06DBD-9A78-4F97-B59D-30E9B444E696}"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9F7DA0A-9E02-44E5-BA92-C36F42E58E7B}"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787F9386-1C03-4217-829D-213A803799C0}"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A048957-6A27-429C-9D7E-7A65B558EA54}"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1E3FD20-B2B8-45E3-BCBE-4396EBA2897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5FDE755C-DB14-4802-A707-9CD3BACBC19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07CFCCE-1531-4ED2-9A38-1D54E8E42F7E}"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7D02F81-9E45-44C3-BCDA-0886437B23BC}"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1F9FE4E-6C75-4EF8-B462-000D095234F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E4250D3-914D-4CFA-A477-1151DDF03CB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游ゴシック"/>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游ゴシック"/>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221D851-7BDD-450B-A03C-8AA7C39A27D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ja-JP" sz="6000" b="0" strike="noStrike" spc="-1">
                <a:solidFill>
                  <a:srgbClr val="000000"/>
                </a:solidFill>
                <a:latin typeface="游ゴシック Light"/>
              </a:rPr>
              <a:t>マスター タイトルの書式設定</a:t>
            </a:r>
            <a:endParaRPr lang="en-US" sz="6000" b="0" strike="noStrike" spc="-1">
              <a:solidFill>
                <a:srgbClr val="000000"/>
              </a:solidFill>
              <a:latin typeface="游ゴシック"/>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游ゴシック"/>
              </a:defRPr>
            </a:lvl1pPr>
          </a:lstStyle>
          <a:p>
            <a:pPr>
              <a:lnSpc>
                <a:spcPct val="100000"/>
              </a:lnSpc>
              <a:buNone/>
            </a:pPr>
            <a:endParaRPr lang="en-US" sz="1200" b="0" strike="noStrike" spc="-1">
              <a:latin typeface="Noto Serif CJK JP"/>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Noto Serif CJK JP"/>
              </a:defRPr>
            </a:lvl1pPr>
          </a:lstStyle>
          <a:p>
            <a:pPr algn="ctr">
              <a:buNone/>
            </a:pPr>
            <a:r>
              <a:rPr lang="en-US" sz="1400" b="0" strike="noStrike" spc="-1">
                <a:latin typeface="Noto Serif CJK JP"/>
              </a:rPr>
              <a:t>Footer</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游ゴシック"/>
              </a:defRPr>
            </a:lvl1pPr>
          </a:lstStyle>
          <a:p>
            <a:pPr algn="r">
              <a:lnSpc>
                <a:spcPct val="100000"/>
              </a:lnSpc>
              <a:buNone/>
            </a:pPr>
            <a:fld id="{906BB693-6E4E-45BE-BF4B-415D8A6BE818}" type="slidenum">
              <a:rPr lang="en-US" sz="1200" b="0" strike="noStrike" spc="-1">
                <a:solidFill>
                  <a:srgbClr val="8B8B8B"/>
                </a:solidFill>
                <a:latin typeface="游ゴシック"/>
              </a:rPr>
              <a:t>‹#›</a:t>
            </a:fld>
            <a:endParaRPr lang="en-US" sz="1200" b="0" strike="noStrike" spc="-1">
              <a:latin typeface="Noto Serif CJK JP"/>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游ゴシック"/>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游ゴシック"/>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游ゴシック"/>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游ゴシック"/>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游ゴシック"/>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游ゴシック"/>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游ゴシック"/>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ja-JP" sz="4400" b="0" strike="noStrike" spc="-1">
                <a:solidFill>
                  <a:srgbClr val="000000"/>
                </a:solidFill>
                <a:latin typeface="游ゴシック Light"/>
              </a:rPr>
              <a:t>マスター タイトルの書式設定</a:t>
            </a:r>
            <a:endParaRPr lang="en-US" sz="4400" b="0" strike="noStrike" spc="-1">
              <a:solidFill>
                <a:srgbClr val="000000"/>
              </a:solidFill>
              <a:latin typeface="游ゴシック"/>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ja-JP" sz="2800" b="0" strike="noStrike" spc="-1">
                <a:solidFill>
                  <a:srgbClr val="000000"/>
                </a:solidFill>
                <a:latin typeface="游ゴシック"/>
              </a:rPr>
              <a:t>マスター テキストの書式設定</a:t>
            </a:r>
            <a:endParaRPr lang="en-US" sz="2800" b="0" strike="noStrike" spc="-1">
              <a:solidFill>
                <a:srgbClr val="000000"/>
              </a:solidFill>
              <a:latin typeface="游ゴシック"/>
            </a:endParaRPr>
          </a:p>
          <a:p>
            <a:pPr marL="685800" lvl="1" indent="-228600">
              <a:lnSpc>
                <a:spcPct val="90000"/>
              </a:lnSpc>
              <a:spcBef>
                <a:spcPts val="499"/>
              </a:spcBef>
              <a:buClr>
                <a:srgbClr val="000000"/>
              </a:buClr>
              <a:buFont typeface="Arial"/>
              <a:buChar char="•"/>
            </a:pPr>
            <a:r>
              <a:rPr lang="ja-JP" sz="2400" b="0" strike="noStrike" spc="-1">
                <a:solidFill>
                  <a:srgbClr val="000000"/>
                </a:solidFill>
                <a:latin typeface="游ゴシック"/>
              </a:rPr>
              <a:t>第 </a:t>
            </a:r>
            <a:r>
              <a:rPr lang="en-US" sz="2400" b="0" strike="noStrike" spc="-1">
                <a:solidFill>
                  <a:srgbClr val="000000"/>
                </a:solidFill>
                <a:latin typeface="游ゴシック"/>
              </a:rPr>
              <a:t>2 </a:t>
            </a:r>
            <a:r>
              <a:rPr lang="ja-JP" sz="2400" b="0" strike="noStrike" spc="-1">
                <a:solidFill>
                  <a:srgbClr val="000000"/>
                </a:solidFill>
                <a:latin typeface="游ゴシック"/>
              </a:rPr>
              <a:t>レベル</a:t>
            </a:r>
            <a:endParaRPr lang="en-US" sz="2400" b="0" strike="noStrike" spc="-1">
              <a:solidFill>
                <a:srgbClr val="000000"/>
              </a:solidFill>
              <a:latin typeface="游ゴシック"/>
            </a:endParaRPr>
          </a:p>
          <a:p>
            <a:pPr marL="1143000" lvl="2" indent="-228600">
              <a:lnSpc>
                <a:spcPct val="90000"/>
              </a:lnSpc>
              <a:spcBef>
                <a:spcPts val="499"/>
              </a:spcBef>
              <a:buClr>
                <a:srgbClr val="000000"/>
              </a:buClr>
              <a:buFont typeface="Arial"/>
              <a:buChar char="•"/>
            </a:pPr>
            <a:r>
              <a:rPr lang="ja-JP" sz="2000" b="0" strike="noStrike" spc="-1">
                <a:solidFill>
                  <a:srgbClr val="000000"/>
                </a:solidFill>
                <a:latin typeface="游ゴシック"/>
              </a:rPr>
              <a:t>第 </a:t>
            </a:r>
            <a:r>
              <a:rPr lang="en-US" sz="2000" b="0" strike="noStrike" spc="-1">
                <a:solidFill>
                  <a:srgbClr val="000000"/>
                </a:solidFill>
                <a:latin typeface="游ゴシック"/>
              </a:rPr>
              <a:t>3 </a:t>
            </a:r>
            <a:r>
              <a:rPr lang="ja-JP" sz="2000" b="0" strike="noStrike" spc="-1">
                <a:solidFill>
                  <a:srgbClr val="000000"/>
                </a:solidFill>
                <a:latin typeface="游ゴシック"/>
              </a:rPr>
              <a:t>レベル</a:t>
            </a:r>
            <a:endParaRPr lang="en-US" sz="2000" b="0" strike="noStrike" spc="-1">
              <a:solidFill>
                <a:srgbClr val="000000"/>
              </a:solidFill>
              <a:latin typeface="游ゴシック"/>
            </a:endParaRPr>
          </a:p>
          <a:p>
            <a:pPr marL="1600200" lvl="3" indent="-228600">
              <a:lnSpc>
                <a:spcPct val="90000"/>
              </a:lnSpc>
              <a:spcBef>
                <a:spcPts val="499"/>
              </a:spcBef>
              <a:buClr>
                <a:srgbClr val="000000"/>
              </a:buClr>
              <a:buFont typeface="Arial"/>
              <a:buChar char="•"/>
            </a:pPr>
            <a:r>
              <a:rPr lang="ja-JP" sz="1800" b="0" strike="noStrike" spc="-1">
                <a:solidFill>
                  <a:srgbClr val="000000"/>
                </a:solidFill>
                <a:latin typeface="游ゴシック"/>
              </a:rPr>
              <a:t>第 </a:t>
            </a:r>
            <a:r>
              <a:rPr lang="en-US" sz="1800" b="0" strike="noStrike" spc="-1">
                <a:solidFill>
                  <a:srgbClr val="000000"/>
                </a:solidFill>
                <a:latin typeface="游ゴシック"/>
              </a:rPr>
              <a:t>4 </a:t>
            </a:r>
            <a:r>
              <a:rPr lang="ja-JP" sz="1800" b="0" strike="noStrike" spc="-1">
                <a:solidFill>
                  <a:srgbClr val="000000"/>
                </a:solidFill>
                <a:latin typeface="游ゴシック"/>
              </a:rPr>
              <a:t>レベル</a:t>
            </a:r>
            <a:endParaRPr lang="en-US" sz="1800" b="0" strike="noStrike" spc="-1">
              <a:solidFill>
                <a:srgbClr val="000000"/>
              </a:solidFill>
              <a:latin typeface="游ゴシック"/>
            </a:endParaRPr>
          </a:p>
          <a:p>
            <a:pPr marL="2057400" lvl="4" indent="-228600">
              <a:lnSpc>
                <a:spcPct val="90000"/>
              </a:lnSpc>
              <a:spcBef>
                <a:spcPts val="499"/>
              </a:spcBef>
              <a:buClr>
                <a:srgbClr val="000000"/>
              </a:buClr>
              <a:buFont typeface="Arial"/>
              <a:buChar char="•"/>
            </a:pPr>
            <a:r>
              <a:rPr lang="ja-JP" sz="1800" b="0" strike="noStrike" spc="-1">
                <a:solidFill>
                  <a:srgbClr val="000000"/>
                </a:solidFill>
                <a:latin typeface="游ゴシック"/>
              </a:rPr>
              <a:t>第 </a:t>
            </a:r>
            <a:r>
              <a:rPr lang="en-US" sz="1800" b="0" strike="noStrike" spc="-1">
                <a:solidFill>
                  <a:srgbClr val="000000"/>
                </a:solidFill>
                <a:latin typeface="游ゴシック"/>
              </a:rPr>
              <a:t>5 </a:t>
            </a:r>
            <a:r>
              <a:rPr lang="ja-JP" sz="1800" b="0" strike="noStrike" spc="-1">
                <a:solidFill>
                  <a:srgbClr val="000000"/>
                </a:solidFill>
                <a:latin typeface="游ゴシック"/>
              </a:rPr>
              <a:t>レベル</a:t>
            </a:r>
            <a:endParaRPr lang="en-US" sz="1800" b="0" strike="noStrike" spc="-1">
              <a:solidFill>
                <a:srgbClr val="000000"/>
              </a:solidFill>
              <a:latin typeface="游ゴシック"/>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游ゴシック"/>
              </a:defRPr>
            </a:lvl1pPr>
          </a:lstStyle>
          <a:p>
            <a:pPr>
              <a:lnSpc>
                <a:spcPct val="100000"/>
              </a:lnSpc>
              <a:buNone/>
            </a:pPr>
            <a:endParaRPr lang="en-US" sz="1200" b="0" strike="noStrike" spc="-1">
              <a:latin typeface="Noto Serif CJK JP"/>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Noto Serif CJK JP"/>
              </a:defRPr>
            </a:lvl1pPr>
          </a:lstStyle>
          <a:p>
            <a:pPr algn="ctr">
              <a:buNone/>
            </a:pPr>
            <a:r>
              <a:rPr lang="en-US" sz="1400" b="0" strike="noStrike" spc="-1">
                <a:latin typeface="Noto Serif CJK JP"/>
              </a:rPr>
              <a:t>Footer</a:t>
            </a:r>
          </a:p>
        </p:txBody>
      </p:sp>
      <p:sp>
        <p:nvSpPr>
          <p:cNvPr id="45" name="PlaceHolder 5"/>
          <p:cNvSpPr>
            <a:spLocks noGrp="1"/>
          </p:cNvSpPr>
          <p:nvPr>
            <p:ph type="sldNum" idx="6"/>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58D9D5CF-0E44-42E0-B385-66DC7F6CFD0D}" type="slidenum">
              <a:rPr lang="en-US" sz="2800" b="1" strike="noStrike" spc="-1">
                <a:solidFill>
                  <a:srgbClr val="8B8B8B"/>
                </a:solidFill>
                <a:latin typeface="游ゴシック"/>
              </a:rPr>
              <a:t>‹#›</a:t>
            </a:fld>
            <a:endParaRPr lang="en-US" sz="2800" b="0" strike="noStrike" spc="-1">
              <a:latin typeface="Noto Serif CJK JP"/>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536040"/>
            <a:ext cx="9192610" cy="2387160"/>
          </a:xfrm>
          <a:prstGeom prst="rect">
            <a:avLst/>
          </a:prstGeom>
          <a:noFill/>
          <a:ln w="0">
            <a:noFill/>
          </a:ln>
        </p:spPr>
        <p:txBody>
          <a:bodyPr anchor="b">
            <a:normAutofit/>
          </a:bodyPr>
          <a:lstStyle/>
          <a:p>
            <a:pPr algn="ctr">
              <a:lnSpc>
                <a:spcPct val="90000"/>
              </a:lnSpc>
              <a:buNone/>
            </a:pPr>
            <a:r>
              <a:rPr lang="ja-JP" altLang="en-US" sz="3600" b="1" strike="noStrike" spc="-1" dirty="0">
                <a:solidFill>
                  <a:srgbClr val="000000"/>
                </a:solidFill>
                <a:latin typeface="游ゴシック Light"/>
              </a:rPr>
              <a:t>橋を架けろの組合せゲーム理論に基づく調査</a:t>
            </a:r>
            <a:endParaRPr lang="en-US" sz="3600" b="0" strike="noStrike" spc="-1" dirty="0">
              <a:solidFill>
                <a:srgbClr val="000000"/>
              </a:solidFill>
              <a:latin typeface="游ゴシック"/>
            </a:endParaRPr>
          </a:p>
        </p:txBody>
      </p:sp>
      <p:sp>
        <p:nvSpPr>
          <p:cNvPr id="89" name="PlaceHolder 2"/>
          <p:cNvSpPr>
            <a:spLocks noGrp="1"/>
          </p:cNvSpPr>
          <p:nvPr>
            <p:ph type="subTitle"/>
          </p:nvPr>
        </p:nvSpPr>
        <p:spPr>
          <a:xfrm>
            <a:off x="1523880" y="4391280"/>
            <a:ext cx="9143640" cy="1655280"/>
          </a:xfrm>
          <a:prstGeom prst="rect">
            <a:avLst/>
          </a:prstGeom>
          <a:noFill/>
          <a:ln w="0">
            <a:noFill/>
          </a:ln>
        </p:spPr>
        <p:txBody>
          <a:bodyPr anchor="t">
            <a:noAutofit/>
          </a:bodyPr>
          <a:lstStyle/>
          <a:p>
            <a:pPr algn="ctr">
              <a:lnSpc>
                <a:spcPct val="90000"/>
              </a:lnSpc>
              <a:spcBef>
                <a:spcPts val="1001"/>
              </a:spcBef>
              <a:buNone/>
              <a:tabLst>
                <a:tab pos="0" algn="l"/>
              </a:tabLst>
            </a:pPr>
            <a:r>
              <a:rPr lang="ja-JP" sz="2400" b="0" strike="noStrike" spc="-1" dirty="0">
                <a:solidFill>
                  <a:srgbClr val="000000"/>
                </a:solidFill>
                <a:latin typeface="游ゴシック"/>
              </a:rPr>
              <a:t>岐阜大学　工学部　電気電子・情報工学科　情報コ</a:t>
            </a:r>
            <a:r>
              <a:rPr lang="en-US" sz="2400" b="0" strike="noStrike" spc="-1" dirty="0">
                <a:solidFill>
                  <a:srgbClr val="000000"/>
                </a:solidFill>
                <a:latin typeface="游ゴシック"/>
              </a:rPr>
              <a:t>―ス</a:t>
            </a:r>
            <a:endParaRPr lang="en-US" sz="2400" b="0" strike="noStrike" spc="-1" dirty="0">
              <a:latin typeface="Arial"/>
            </a:endParaRPr>
          </a:p>
          <a:p>
            <a:pPr algn="ctr">
              <a:lnSpc>
                <a:spcPct val="90000"/>
              </a:lnSpc>
              <a:spcBef>
                <a:spcPts val="1001"/>
              </a:spcBef>
              <a:buNone/>
              <a:tabLst>
                <a:tab pos="0" algn="l"/>
              </a:tabLst>
            </a:pPr>
            <a:r>
              <a:rPr lang="ja-JP" sz="2400" b="0" strike="noStrike" spc="-1" dirty="0">
                <a:solidFill>
                  <a:srgbClr val="000000"/>
                </a:solidFill>
                <a:latin typeface="游ゴシック"/>
              </a:rPr>
              <a:t>草刈研究室</a:t>
            </a:r>
            <a:endParaRPr lang="en-US" sz="2400" b="0" strike="noStrike" spc="-1" dirty="0">
              <a:latin typeface="Arial"/>
            </a:endParaRPr>
          </a:p>
          <a:p>
            <a:pPr algn="ctr">
              <a:lnSpc>
                <a:spcPct val="90000"/>
              </a:lnSpc>
              <a:spcBef>
                <a:spcPts val="1001"/>
              </a:spcBef>
              <a:buNone/>
              <a:tabLst>
                <a:tab pos="0" algn="l"/>
              </a:tabLst>
            </a:pPr>
            <a:r>
              <a:rPr lang="ja-JP" altLang="en-US" sz="2400" spc="-1" dirty="0">
                <a:solidFill>
                  <a:srgbClr val="000000"/>
                </a:solidFill>
                <a:latin typeface="游ゴシック"/>
              </a:rPr>
              <a:t>内田宗明</a:t>
            </a:r>
            <a:endParaRPr lang="en-US"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05B65-8AC3-1C0F-77E4-2AD861A8E437}"/>
            </a:ext>
          </a:extLst>
        </p:cNvPr>
        <p:cNvGrpSpPr/>
        <p:nvPr/>
      </p:nvGrpSpPr>
      <p:grpSpPr>
        <a:xfrm>
          <a:off x="0" y="0"/>
          <a:ext cx="0" cy="0"/>
          <a:chOff x="0" y="0"/>
          <a:chExt cx="0" cy="0"/>
        </a:xfrm>
      </p:grpSpPr>
      <p:sp>
        <p:nvSpPr>
          <p:cNvPr id="242" name="PlaceHolder 1">
            <a:extLst>
              <a:ext uri="{FF2B5EF4-FFF2-40B4-BE49-F238E27FC236}">
                <a16:creationId xmlns:a16="http://schemas.microsoft.com/office/drawing/2014/main" id="{124CEAE5-3E9D-79D7-9906-51185BB4AAA8}"/>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b="1" spc="-1" dirty="0">
                <a:solidFill>
                  <a:srgbClr val="000000"/>
                </a:solidFill>
                <a:latin typeface="游ゴシック Light"/>
              </a:rPr>
              <a:t>全域木戦略</a:t>
            </a:r>
            <a:r>
              <a:rPr kumimoji="1" lang="en-US" altLang="ja-JP" sz="1400" b="0" i="0" u="none" strike="noStrike" kern="1200" cap="none" spc="-1" normalizeH="0" baseline="0" noProof="0" dirty="0">
                <a:ln>
                  <a:noFill/>
                </a:ln>
                <a:solidFill>
                  <a:srgbClr val="000000"/>
                </a:solidFill>
                <a:effectLst/>
                <a:uLnTx/>
                <a:uFillTx/>
                <a:latin typeface="游ゴシック"/>
              </a:rPr>
              <a:t>※[3]D.B.West, Introduction to Graph Theory (2</a:t>
            </a:r>
            <a:r>
              <a:rPr kumimoji="1" lang="en-US" altLang="ja-JP" sz="1400" b="0" i="0" u="none" strike="noStrike" kern="1200" cap="none" spc="-1" normalizeH="0" baseline="30000" noProof="0" dirty="0">
                <a:ln>
                  <a:noFill/>
                </a:ln>
                <a:solidFill>
                  <a:srgbClr val="000000"/>
                </a:solidFill>
                <a:effectLst/>
                <a:uLnTx/>
                <a:uFillTx/>
                <a:latin typeface="游ゴシック"/>
              </a:rPr>
              <a:t>nd</a:t>
            </a:r>
            <a:r>
              <a:rPr kumimoji="1" lang="en-US" altLang="ja-JP" sz="1400" b="0" i="0" u="none" strike="noStrike" kern="1200" cap="none" spc="-1" normalizeH="0" baseline="0" noProof="0" dirty="0">
                <a:ln>
                  <a:noFill/>
                </a:ln>
                <a:solidFill>
                  <a:srgbClr val="000000"/>
                </a:solidFill>
                <a:effectLst/>
                <a:uLnTx/>
                <a:uFillTx/>
                <a:latin typeface="游ゴシック"/>
              </a:rPr>
              <a:t> Edition), Pearson Education,Inc, 2001</a:t>
            </a:r>
            <a:endParaRPr lang="en-US" sz="4000" b="0" strike="noStrike" spc="-1" dirty="0">
              <a:solidFill>
                <a:srgbClr val="000000"/>
              </a:solidFill>
              <a:latin typeface="游ゴシック"/>
            </a:endParaRPr>
          </a:p>
        </p:txBody>
      </p:sp>
      <p:sp>
        <p:nvSpPr>
          <p:cNvPr id="243" name="PlaceHolder 2">
            <a:extLst>
              <a:ext uri="{FF2B5EF4-FFF2-40B4-BE49-F238E27FC236}">
                <a16:creationId xmlns:a16="http://schemas.microsoft.com/office/drawing/2014/main" id="{2B00AEBD-5800-68F3-AFAF-A77BA8FB6FE6}"/>
              </a:ext>
            </a:extLst>
          </p:cNvPr>
          <p:cNvSpPr>
            <a:spLocks noGrp="1"/>
          </p:cNvSpPr>
          <p:nvPr>
            <p:ph/>
          </p:nvPr>
        </p:nvSpPr>
        <p:spPr>
          <a:xfrm>
            <a:off x="500595" y="2055478"/>
            <a:ext cx="6775787" cy="4018267"/>
          </a:xfrm>
          <a:prstGeom prst="rect">
            <a:avLst/>
          </a:prstGeom>
          <a:ln/>
        </p:spPr>
        <p:style>
          <a:lnRef idx="2">
            <a:schemeClr val="dk1"/>
          </a:lnRef>
          <a:fillRef idx="1">
            <a:schemeClr val="lt1"/>
          </a:fillRef>
          <a:effectRef idx="0">
            <a:schemeClr val="dk1"/>
          </a:effectRef>
          <a:fontRef idx="minor">
            <a:schemeClr val="dk1"/>
          </a:fontRef>
        </p:style>
        <p:txBody>
          <a:bodyPr tIns="46800" anchor="b" anchorCtr="1">
            <a:normAutofit fontScale="94500"/>
          </a:bodyPr>
          <a:lstStyle/>
          <a:p>
            <a:pPr marL="514350" indent="-514350">
              <a:lnSpc>
                <a:spcPct val="90000"/>
              </a:lnSpc>
              <a:spcBef>
                <a:spcPts val="1001"/>
              </a:spcBef>
              <a:buClr>
                <a:srgbClr val="000000"/>
              </a:buClr>
              <a:buAutoNum type="arabicPeriod"/>
            </a:pPr>
            <a:r>
              <a:rPr lang="ja-JP" altLang="en-US" spc="-1" dirty="0">
                <a:solidFill>
                  <a:schemeClr val="bg2">
                    <a:lumMod val="75000"/>
                  </a:schemeClr>
                </a:solidFill>
                <a:latin typeface="游ゴシック"/>
              </a:rPr>
              <a:t>初期局面に対応するグラフ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spc="-1" dirty="0">
                <a:solidFill>
                  <a:schemeClr val="bg2">
                    <a:lumMod val="75000"/>
                  </a:schemeClr>
                </a:solidFill>
                <a:latin typeface="游ゴシック"/>
              </a:rPr>
              <a:t>を作成</a:t>
            </a:r>
            <a:endParaRPr lang="en-US" altLang="ja-JP"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b="0" strike="noStrike"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b="0" strike="noStrike" spc="-1" dirty="0">
                <a:solidFill>
                  <a:schemeClr val="bg2">
                    <a:lumMod val="75000"/>
                  </a:schemeClr>
                </a:solidFill>
                <a:latin typeface="游ゴシック"/>
              </a:rPr>
              <a:t>中の</a:t>
            </a:r>
            <a:r>
              <a:rPr lang="en-US" altLang="ja-JP" b="0" strike="noStrike" spc="-1" dirty="0">
                <a:solidFill>
                  <a:schemeClr val="bg2">
                    <a:lumMod val="75000"/>
                  </a:schemeClr>
                </a:solidFill>
                <a:latin typeface="游ゴシック"/>
              </a:rPr>
              <a:t>2</a:t>
            </a:r>
            <a:r>
              <a:rPr lang="ja-JP" altLang="en-US" b="0" strike="noStrike" spc="-1" dirty="0">
                <a:solidFill>
                  <a:schemeClr val="bg2">
                    <a:lumMod val="75000"/>
                  </a:schemeClr>
                </a:solidFill>
                <a:latin typeface="游ゴシック"/>
              </a:rPr>
              <a:t>つの辺素な全域木を求める</a:t>
            </a:r>
            <a:endParaRPr lang="en-US" altLang="ja-JP" b="0" strike="noStrike"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ja-JP" altLang="en-US" b="0" strike="noStrike" spc="-1" dirty="0">
                <a:solidFill>
                  <a:schemeClr val="bg2">
                    <a:lumMod val="75000"/>
                  </a:schemeClr>
                </a:solidFill>
                <a:latin typeface="游ゴシック"/>
              </a:rPr>
              <a:t>ゲームが終了するまで手順</a:t>
            </a:r>
            <a:r>
              <a:rPr lang="en-US" altLang="ja-JP" b="0" strike="noStrike" spc="-1" dirty="0">
                <a:solidFill>
                  <a:schemeClr val="bg2">
                    <a:lumMod val="75000"/>
                  </a:schemeClr>
                </a:solidFill>
                <a:latin typeface="游ゴシック"/>
              </a:rPr>
              <a:t>4.5</a:t>
            </a:r>
            <a:r>
              <a:rPr lang="ja-JP" altLang="en-US" b="0" strike="noStrike" spc="-1" dirty="0">
                <a:solidFill>
                  <a:schemeClr val="bg2">
                    <a:lumMod val="75000"/>
                  </a:schemeClr>
                </a:solidFill>
                <a:latin typeface="游ゴシック"/>
              </a:rPr>
              <a:t>を繰り返す</a:t>
            </a:r>
            <a:endParaRPr lang="en-US" altLang="ja-JP" b="0" strike="noStrike"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spc="-1" dirty="0">
                <a:solidFill>
                  <a:schemeClr val="tx1"/>
                </a:solidFill>
                <a:latin typeface="Yu Gothic UI" panose="020B0500000000000000" pitchFamily="50" charset="-128"/>
                <a:ea typeface="Yu Gothic UI" panose="020B0500000000000000" pitchFamily="50" charset="-128"/>
              </a:rPr>
              <a:t>G</a:t>
            </a:r>
            <a:r>
              <a:rPr lang="ja-JP" altLang="en-US" spc="-1" dirty="0">
                <a:solidFill>
                  <a:schemeClr val="tx1"/>
                </a:solidFill>
                <a:latin typeface="游ゴシック"/>
              </a:rPr>
              <a:t>中の右が架橋した橋ユニットに対応する辺</a:t>
            </a:r>
            <a:r>
              <a:rPr lang="en-US" altLang="ja-JP" spc="-1" dirty="0">
                <a:solidFill>
                  <a:schemeClr val="tx1"/>
                </a:solidFill>
                <a:latin typeface="Yu Gothic UI" panose="020B0500000000000000" pitchFamily="50" charset="-128"/>
                <a:ea typeface="Yu Gothic UI" panose="020B0500000000000000" pitchFamily="50" charset="-128"/>
              </a:rPr>
              <a:t>e</a:t>
            </a:r>
            <a:r>
              <a:rPr lang="ja-JP" altLang="en-US" spc="-1" dirty="0">
                <a:solidFill>
                  <a:schemeClr val="tx1"/>
                </a:solidFill>
                <a:latin typeface="游ゴシック"/>
              </a:rPr>
              <a:t>を削除し，命題に従って対応する辺</a:t>
            </a:r>
            <a:r>
              <a:rPr lang="en-US" altLang="ja-JP" spc="-1" dirty="0">
                <a:solidFill>
                  <a:schemeClr val="tx1"/>
                </a:solidFill>
                <a:latin typeface="Yu Gothic UI" panose="020B0500000000000000" pitchFamily="50" charset="-128"/>
                <a:ea typeface="Yu Gothic UI" panose="020B0500000000000000" pitchFamily="50" charset="-128"/>
              </a:rPr>
              <a:t>e’</a:t>
            </a:r>
            <a:r>
              <a:rPr lang="ja-JP" altLang="en-US" spc="-1" dirty="0">
                <a:solidFill>
                  <a:schemeClr val="tx1"/>
                </a:solidFill>
                <a:latin typeface="游ゴシック"/>
              </a:rPr>
              <a:t>を選択し，それを二重辺にする</a:t>
            </a:r>
            <a:endParaRPr lang="en-US" altLang="ja-JP" spc="-1" dirty="0">
              <a:solidFill>
                <a:schemeClr val="tx1"/>
              </a:solidFill>
              <a:latin typeface="游ゴシック"/>
            </a:endParaRPr>
          </a:p>
          <a:p>
            <a:pPr marL="514350" indent="-514350">
              <a:lnSpc>
                <a:spcPct val="90000"/>
              </a:lnSpc>
              <a:spcBef>
                <a:spcPts val="1001"/>
              </a:spcBef>
              <a:buClr>
                <a:srgbClr val="000000"/>
              </a:buClr>
              <a:buAutoNum type="arabicPeriod"/>
            </a:pPr>
            <a:r>
              <a:rPr lang="en-US"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に対応する橋ユニットを架橋する</a:t>
            </a:r>
            <a:endParaRPr lang="en-US" b="0" strike="noStrike" spc="-1" dirty="0">
              <a:solidFill>
                <a:schemeClr val="bg2">
                  <a:lumMod val="75000"/>
                </a:schemeClr>
              </a:solidFill>
              <a:latin typeface="游ゴシック"/>
            </a:endParaRPr>
          </a:p>
          <a:p>
            <a:pPr>
              <a:lnSpc>
                <a:spcPct val="90000"/>
              </a:lnSpc>
              <a:spcBef>
                <a:spcPts val="1001"/>
              </a:spcBef>
              <a:buNone/>
              <a:tabLst>
                <a:tab pos="7983360" algn="l"/>
              </a:tabLst>
            </a:pPr>
            <a:endParaRPr lang="en-US" sz="2800" b="0" strike="noStrike" spc="-1" dirty="0">
              <a:solidFill>
                <a:srgbClr val="000000"/>
              </a:solidFill>
              <a:latin typeface="游ゴシック"/>
            </a:endParaRPr>
          </a:p>
        </p:txBody>
      </p:sp>
      <p:sp>
        <p:nvSpPr>
          <p:cNvPr id="230" name="円弧 229">
            <a:extLst>
              <a:ext uri="{FF2B5EF4-FFF2-40B4-BE49-F238E27FC236}">
                <a16:creationId xmlns:a16="http://schemas.microsoft.com/office/drawing/2014/main" id="{A59A408D-9F0B-7159-270A-B809C59C287D}"/>
              </a:ext>
            </a:extLst>
          </p:cNvPr>
          <p:cNvSpPr/>
          <p:nvPr/>
        </p:nvSpPr>
        <p:spPr>
          <a:xfrm>
            <a:off x="8473054" y="2552056"/>
            <a:ext cx="2174952" cy="2437504"/>
          </a:xfrm>
          <a:prstGeom prst="arc">
            <a:avLst>
              <a:gd name="adj1" fmla="val 10695869"/>
              <a:gd name="adj2" fmla="val 21453176"/>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dirty="0"/>
          </a:p>
        </p:txBody>
      </p:sp>
      <p:sp>
        <p:nvSpPr>
          <p:cNvPr id="353" name="円弧 352">
            <a:extLst>
              <a:ext uri="{FF2B5EF4-FFF2-40B4-BE49-F238E27FC236}">
                <a16:creationId xmlns:a16="http://schemas.microsoft.com/office/drawing/2014/main" id="{24435C6E-E060-37B9-D0A8-C7F8A44F8645}"/>
              </a:ext>
            </a:extLst>
          </p:cNvPr>
          <p:cNvSpPr/>
          <p:nvPr/>
        </p:nvSpPr>
        <p:spPr>
          <a:xfrm>
            <a:off x="8146053" y="3779611"/>
            <a:ext cx="938223" cy="833120"/>
          </a:xfrm>
          <a:prstGeom prst="arc">
            <a:avLst>
              <a:gd name="adj1" fmla="val 14994282"/>
              <a:gd name="adj2" fmla="val 21164979"/>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354" name="テキスト ボックス 353">
            <a:extLst>
              <a:ext uri="{FF2B5EF4-FFF2-40B4-BE49-F238E27FC236}">
                <a16:creationId xmlns:a16="http://schemas.microsoft.com/office/drawing/2014/main" id="{F7C49317-CD65-C4A5-06F3-6BE6B6C1573C}"/>
              </a:ext>
            </a:extLst>
          </p:cNvPr>
          <p:cNvSpPr txBox="1"/>
          <p:nvPr/>
        </p:nvSpPr>
        <p:spPr>
          <a:xfrm>
            <a:off x="9425134" y="2201691"/>
            <a:ext cx="689225" cy="369332"/>
          </a:xfrm>
          <a:prstGeom prst="rect">
            <a:avLst/>
          </a:prstGeom>
          <a:noFill/>
        </p:spPr>
        <p:txBody>
          <a:bodyPr wrap="square" rtlCol="0">
            <a:spAutoFit/>
          </a:bodyPr>
          <a:lstStyle/>
          <a:p>
            <a:r>
              <a:rPr kumimoji="1" lang="en-US" altLang="ja-JP" dirty="0"/>
              <a:t>e</a:t>
            </a:r>
            <a:endParaRPr kumimoji="1" lang="ja-JP" altLang="en-US" dirty="0"/>
          </a:p>
        </p:txBody>
      </p:sp>
      <p:sp>
        <p:nvSpPr>
          <p:cNvPr id="355" name="テキスト ボックス 354">
            <a:extLst>
              <a:ext uri="{FF2B5EF4-FFF2-40B4-BE49-F238E27FC236}">
                <a16:creationId xmlns:a16="http://schemas.microsoft.com/office/drawing/2014/main" id="{D17DE2F3-3AC7-8F9C-8C49-24DFCDC0F9E2}"/>
              </a:ext>
            </a:extLst>
          </p:cNvPr>
          <p:cNvSpPr txBox="1"/>
          <p:nvPr/>
        </p:nvSpPr>
        <p:spPr>
          <a:xfrm>
            <a:off x="8714345" y="3581544"/>
            <a:ext cx="802389" cy="369332"/>
          </a:xfrm>
          <a:prstGeom prst="rect">
            <a:avLst/>
          </a:prstGeom>
          <a:noFill/>
        </p:spPr>
        <p:txBody>
          <a:bodyPr wrap="square" rtlCol="0">
            <a:spAutoFit/>
          </a:bodyPr>
          <a:lstStyle/>
          <a:p>
            <a:r>
              <a:rPr lang="en-US" altLang="ja-JP" dirty="0"/>
              <a:t>e’</a:t>
            </a:r>
            <a:endParaRPr kumimoji="1" lang="ja-JP" altLang="en-US" dirty="0"/>
          </a:p>
        </p:txBody>
      </p:sp>
      <p:sp>
        <p:nvSpPr>
          <p:cNvPr id="359" name="テキスト ボックス 358">
            <a:extLst>
              <a:ext uri="{FF2B5EF4-FFF2-40B4-BE49-F238E27FC236}">
                <a16:creationId xmlns:a16="http://schemas.microsoft.com/office/drawing/2014/main" id="{880C734C-18BD-1D39-0967-084B161FCD55}"/>
              </a:ext>
            </a:extLst>
          </p:cNvPr>
          <p:cNvSpPr txBox="1"/>
          <p:nvPr/>
        </p:nvSpPr>
        <p:spPr>
          <a:xfrm>
            <a:off x="8615164" y="5089546"/>
            <a:ext cx="2083498" cy="369332"/>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実際の初手戦略例</a:t>
            </a:r>
            <a:endParaRPr kumimoji="1" lang="ja-JP" altLang="en-US" dirty="0">
              <a:latin typeface="HGSｺﾞｼｯｸE" panose="020B0900000000000000" pitchFamily="50" charset="-128"/>
              <a:ea typeface="HGSｺﾞｼｯｸE" panose="020B0900000000000000" pitchFamily="50" charset="-128"/>
            </a:endParaRPr>
          </a:p>
        </p:txBody>
      </p:sp>
      <p:sp>
        <p:nvSpPr>
          <p:cNvPr id="363" name="テキスト ボックス 362">
            <a:extLst>
              <a:ext uri="{FF2B5EF4-FFF2-40B4-BE49-F238E27FC236}">
                <a16:creationId xmlns:a16="http://schemas.microsoft.com/office/drawing/2014/main" id="{21144852-0066-9ECF-0176-2E638C005892}"/>
              </a:ext>
            </a:extLst>
          </p:cNvPr>
          <p:cNvSpPr txBox="1"/>
          <p:nvPr/>
        </p:nvSpPr>
        <p:spPr>
          <a:xfrm>
            <a:off x="576236" y="1562549"/>
            <a:ext cx="3170204" cy="400110"/>
          </a:xfrm>
          <a:prstGeom prst="rect">
            <a:avLst/>
          </a:prstGeom>
          <a:noFill/>
        </p:spPr>
        <p:txBody>
          <a:bodyPr wrap="square" rtlCol="0">
            <a:spAutoFit/>
          </a:bodyPr>
          <a:lstStyle/>
          <a:p>
            <a:r>
              <a:rPr lang="ja-JP" altLang="en-US" sz="2000" b="1" dirty="0"/>
              <a:t>実行手順</a:t>
            </a:r>
            <a:r>
              <a:rPr lang="en-US" altLang="ja-JP" sz="2000" b="1" dirty="0"/>
              <a:t>(</a:t>
            </a:r>
            <a:r>
              <a:rPr lang="ja-JP" altLang="en-US" sz="2000" b="1" dirty="0"/>
              <a:t>左対局者用</a:t>
            </a:r>
            <a:r>
              <a:rPr lang="en-US" altLang="ja-JP" sz="2000" b="1" dirty="0"/>
              <a:t>)</a:t>
            </a:r>
            <a:endParaRPr kumimoji="1" lang="en-US" altLang="ja-JP" sz="2000" b="1" dirty="0"/>
          </a:p>
        </p:txBody>
      </p:sp>
      <p:sp>
        <p:nvSpPr>
          <p:cNvPr id="53" name="スライド番号プレースホルダー 52">
            <a:extLst>
              <a:ext uri="{FF2B5EF4-FFF2-40B4-BE49-F238E27FC236}">
                <a16:creationId xmlns:a16="http://schemas.microsoft.com/office/drawing/2014/main" id="{875BC808-0330-12AE-D139-BA81C1069915}"/>
              </a:ext>
            </a:extLst>
          </p:cNvPr>
          <p:cNvSpPr>
            <a:spLocks noGrp="1"/>
          </p:cNvSpPr>
          <p:nvPr>
            <p:ph type="sldNum" idx="6"/>
          </p:nvPr>
        </p:nvSpPr>
        <p:spPr/>
        <p:txBody>
          <a:bodyPr/>
          <a:lstStyle/>
          <a:p>
            <a:fld id="{6613C6CC-8D22-420F-B950-CC9558B2534A}" type="slidenum">
              <a:rPr lang="en-US" altLang="ja-JP" smtClean="0"/>
              <a:t>10</a:t>
            </a:fld>
            <a:endParaRPr lang="ja-JP" altLang="en-US"/>
          </a:p>
        </p:txBody>
      </p:sp>
      <p:sp>
        <p:nvSpPr>
          <p:cNvPr id="388" name="減算記号 387">
            <a:extLst>
              <a:ext uri="{FF2B5EF4-FFF2-40B4-BE49-F238E27FC236}">
                <a16:creationId xmlns:a16="http://schemas.microsoft.com/office/drawing/2014/main" id="{7B0689B3-10DE-3354-5D00-CC7B966EFB8A}"/>
              </a:ext>
            </a:extLst>
          </p:cNvPr>
          <p:cNvSpPr/>
          <p:nvPr/>
        </p:nvSpPr>
        <p:spPr>
          <a:xfrm rot="18228797" flipH="1" flipV="1">
            <a:off x="8159188" y="3326570"/>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9" name="円弧 388">
            <a:extLst>
              <a:ext uri="{FF2B5EF4-FFF2-40B4-BE49-F238E27FC236}">
                <a16:creationId xmlns:a16="http://schemas.microsoft.com/office/drawing/2014/main" id="{E444E0DF-06DE-EF5F-8FBA-81D4C4764770}"/>
              </a:ext>
            </a:extLst>
          </p:cNvPr>
          <p:cNvSpPr/>
          <p:nvPr/>
        </p:nvSpPr>
        <p:spPr>
          <a:xfrm>
            <a:off x="8494759" y="2552056"/>
            <a:ext cx="2153247" cy="2374955"/>
          </a:xfrm>
          <a:prstGeom prst="arc">
            <a:avLst>
              <a:gd name="adj1" fmla="val 10695869"/>
              <a:gd name="adj2" fmla="val 0"/>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390" name="減算記号 389">
            <a:extLst>
              <a:ext uri="{FF2B5EF4-FFF2-40B4-BE49-F238E27FC236}">
                <a16:creationId xmlns:a16="http://schemas.microsoft.com/office/drawing/2014/main" id="{4E6657EF-9183-036B-9B55-6F031DDB1289}"/>
              </a:ext>
            </a:extLst>
          </p:cNvPr>
          <p:cNvSpPr/>
          <p:nvPr/>
        </p:nvSpPr>
        <p:spPr>
          <a:xfrm rot="1707383">
            <a:off x="8344069" y="3895226"/>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減算記号 390">
            <a:extLst>
              <a:ext uri="{FF2B5EF4-FFF2-40B4-BE49-F238E27FC236}">
                <a16:creationId xmlns:a16="http://schemas.microsoft.com/office/drawing/2014/main" id="{75DDA69D-7864-B3F9-8893-DEFA7441666A}"/>
              </a:ext>
            </a:extLst>
          </p:cNvPr>
          <p:cNvSpPr/>
          <p:nvPr/>
        </p:nvSpPr>
        <p:spPr>
          <a:xfrm rot="19892617" flipV="1">
            <a:off x="8357763" y="3622000"/>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2" name="減算記号 391">
            <a:extLst>
              <a:ext uri="{FF2B5EF4-FFF2-40B4-BE49-F238E27FC236}">
                <a16:creationId xmlns:a16="http://schemas.microsoft.com/office/drawing/2014/main" id="{6E5EC0B4-CCAE-9C5B-0FAD-617BCFA9455D}"/>
              </a:ext>
            </a:extLst>
          </p:cNvPr>
          <p:cNvSpPr/>
          <p:nvPr/>
        </p:nvSpPr>
        <p:spPr>
          <a:xfrm rot="19892617" flipV="1">
            <a:off x="9962807" y="3907442"/>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減算記号 392">
            <a:extLst>
              <a:ext uri="{FF2B5EF4-FFF2-40B4-BE49-F238E27FC236}">
                <a16:creationId xmlns:a16="http://schemas.microsoft.com/office/drawing/2014/main" id="{B370745A-97B3-113B-CFE7-B7B717E80435}"/>
              </a:ext>
            </a:extLst>
          </p:cNvPr>
          <p:cNvSpPr/>
          <p:nvPr/>
        </p:nvSpPr>
        <p:spPr>
          <a:xfrm rot="1707383">
            <a:off x="9988187" y="364835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4" name="減算記号 393">
            <a:extLst>
              <a:ext uri="{FF2B5EF4-FFF2-40B4-BE49-F238E27FC236}">
                <a16:creationId xmlns:a16="http://schemas.microsoft.com/office/drawing/2014/main" id="{EADEAF39-6C41-E623-B484-96B66280C368}"/>
              </a:ext>
            </a:extLst>
          </p:cNvPr>
          <p:cNvSpPr/>
          <p:nvPr/>
        </p:nvSpPr>
        <p:spPr>
          <a:xfrm rot="5400000">
            <a:off x="9703284" y="4275628"/>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減算記号 394">
            <a:extLst>
              <a:ext uri="{FF2B5EF4-FFF2-40B4-BE49-F238E27FC236}">
                <a16:creationId xmlns:a16="http://schemas.microsoft.com/office/drawing/2014/main" id="{6DA5A5FC-DDCB-D6F2-7D6C-985A61176200}"/>
              </a:ext>
            </a:extLst>
          </p:cNvPr>
          <p:cNvSpPr/>
          <p:nvPr/>
        </p:nvSpPr>
        <p:spPr>
          <a:xfrm rot="5400000">
            <a:off x="9697222" y="3754559"/>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6" name="減算記号 395">
            <a:extLst>
              <a:ext uri="{FF2B5EF4-FFF2-40B4-BE49-F238E27FC236}">
                <a16:creationId xmlns:a16="http://schemas.microsoft.com/office/drawing/2014/main" id="{82819430-B4B6-CF89-AD6E-59E5ACC22138}"/>
              </a:ext>
            </a:extLst>
          </p:cNvPr>
          <p:cNvSpPr/>
          <p:nvPr/>
        </p:nvSpPr>
        <p:spPr>
          <a:xfrm rot="5400000">
            <a:off x="9177768" y="4279190"/>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減算記号 396">
            <a:extLst>
              <a:ext uri="{FF2B5EF4-FFF2-40B4-BE49-F238E27FC236}">
                <a16:creationId xmlns:a16="http://schemas.microsoft.com/office/drawing/2014/main" id="{39E66EF5-2A75-B0F7-28E8-8D051724DAC5}"/>
              </a:ext>
            </a:extLst>
          </p:cNvPr>
          <p:cNvSpPr/>
          <p:nvPr/>
        </p:nvSpPr>
        <p:spPr>
          <a:xfrm rot="5400000">
            <a:off x="9697537" y="3216428"/>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減算記号 397">
            <a:extLst>
              <a:ext uri="{FF2B5EF4-FFF2-40B4-BE49-F238E27FC236}">
                <a16:creationId xmlns:a16="http://schemas.microsoft.com/office/drawing/2014/main" id="{F6D37E17-41AB-585E-D6E8-47A226236085}"/>
              </a:ext>
            </a:extLst>
          </p:cNvPr>
          <p:cNvSpPr/>
          <p:nvPr/>
        </p:nvSpPr>
        <p:spPr>
          <a:xfrm rot="5400000">
            <a:off x="9178826" y="3731772"/>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9" name="減算記号 398">
            <a:extLst>
              <a:ext uri="{FF2B5EF4-FFF2-40B4-BE49-F238E27FC236}">
                <a16:creationId xmlns:a16="http://schemas.microsoft.com/office/drawing/2014/main" id="{82FBDF45-588C-BACE-D23D-8C5579CAED38}"/>
              </a:ext>
            </a:extLst>
          </p:cNvPr>
          <p:cNvSpPr/>
          <p:nvPr/>
        </p:nvSpPr>
        <p:spPr>
          <a:xfrm rot="5400000">
            <a:off x="9177094" y="3240170"/>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0" name="減算記号 399">
            <a:extLst>
              <a:ext uri="{FF2B5EF4-FFF2-40B4-BE49-F238E27FC236}">
                <a16:creationId xmlns:a16="http://schemas.microsoft.com/office/drawing/2014/main" id="{FF673E03-D35B-BEE5-4E88-088BF3C50B7A}"/>
              </a:ext>
            </a:extLst>
          </p:cNvPr>
          <p:cNvSpPr/>
          <p:nvPr/>
        </p:nvSpPr>
        <p:spPr>
          <a:xfrm rot="5400000">
            <a:off x="8631369" y="4285031"/>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1" name="減算記号 400">
            <a:extLst>
              <a:ext uri="{FF2B5EF4-FFF2-40B4-BE49-F238E27FC236}">
                <a16:creationId xmlns:a16="http://schemas.microsoft.com/office/drawing/2014/main" id="{C30719D8-BA43-AABE-B944-F8D48A2C2681}"/>
              </a:ext>
            </a:extLst>
          </p:cNvPr>
          <p:cNvSpPr/>
          <p:nvPr/>
        </p:nvSpPr>
        <p:spPr>
          <a:xfrm rot="5400000">
            <a:off x="8630713" y="3763207"/>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減算記号 401">
            <a:extLst>
              <a:ext uri="{FF2B5EF4-FFF2-40B4-BE49-F238E27FC236}">
                <a16:creationId xmlns:a16="http://schemas.microsoft.com/office/drawing/2014/main" id="{21226988-4E9C-0628-5D3B-A1B7F4743C55}"/>
              </a:ext>
            </a:extLst>
          </p:cNvPr>
          <p:cNvSpPr/>
          <p:nvPr/>
        </p:nvSpPr>
        <p:spPr>
          <a:xfrm rot="5400000">
            <a:off x="8631940" y="3216428"/>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3" name="減算記号 402">
            <a:extLst>
              <a:ext uri="{FF2B5EF4-FFF2-40B4-BE49-F238E27FC236}">
                <a16:creationId xmlns:a16="http://schemas.microsoft.com/office/drawing/2014/main" id="{1027162F-9C5A-7685-BEB2-95692F5B1C1C}"/>
              </a:ext>
            </a:extLst>
          </p:cNvPr>
          <p:cNvSpPr/>
          <p:nvPr/>
        </p:nvSpPr>
        <p:spPr>
          <a:xfrm>
            <a:off x="9451409" y="4574536"/>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減算記号 403">
            <a:extLst>
              <a:ext uri="{FF2B5EF4-FFF2-40B4-BE49-F238E27FC236}">
                <a16:creationId xmlns:a16="http://schemas.microsoft.com/office/drawing/2014/main" id="{9BFA579A-BC24-90BE-D6E2-1785EF855228}"/>
              </a:ext>
            </a:extLst>
          </p:cNvPr>
          <p:cNvSpPr/>
          <p:nvPr/>
        </p:nvSpPr>
        <p:spPr>
          <a:xfrm>
            <a:off x="8910583" y="456703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5" name="減算記号 404">
            <a:extLst>
              <a:ext uri="{FF2B5EF4-FFF2-40B4-BE49-F238E27FC236}">
                <a16:creationId xmlns:a16="http://schemas.microsoft.com/office/drawing/2014/main" id="{B113665C-8478-7F58-3F82-FB0E85CE117F}"/>
              </a:ext>
            </a:extLst>
          </p:cNvPr>
          <p:cNvSpPr/>
          <p:nvPr/>
        </p:nvSpPr>
        <p:spPr>
          <a:xfrm>
            <a:off x="9396058" y="403302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減算記号 405">
            <a:extLst>
              <a:ext uri="{FF2B5EF4-FFF2-40B4-BE49-F238E27FC236}">
                <a16:creationId xmlns:a16="http://schemas.microsoft.com/office/drawing/2014/main" id="{CF372669-09E2-3D3B-4892-D5C6EBF8244B}"/>
              </a:ext>
            </a:extLst>
          </p:cNvPr>
          <p:cNvSpPr/>
          <p:nvPr/>
        </p:nvSpPr>
        <p:spPr>
          <a:xfrm>
            <a:off x="8911558" y="4031324"/>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7" name="減算記号 406">
            <a:extLst>
              <a:ext uri="{FF2B5EF4-FFF2-40B4-BE49-F238E27FC236}">
                <a16:creationId xmlns:a16="http://schemas.microsoft.com/office/drawing/2014/main" id="{D671D7B0-DAF8-8A4D-15D6-AE4D01E3FEC0}"/>
              </a:ext>
            </a:extLst>
          </p:cNvPr>
          <p:cNvSpPr/>
          <p:nvPr/>
        </p:nvSpPr>
        <p:spPr>
          <a:xfrm>
            <a:off x="9408833" y="3504213"/>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8" name="減算記号 407">
            <a:extLst>
              <a:ext uri="{FF2B5EF4-FFF2-40B4-BE49-F238E27FC236}">
                <a16:creationId xmlns:a16="http://schemas.microsoft.com/office/drawing/2014/main" id="{A5795086-A54F-DD8F-8393-DE49AA233AB9}"/>
              </a:ext>
            </a:extLst>
          </p:cNvPr>
          <p:cNvSpPr/>
          <p:nvPr/>
        </p:nvSpPr>
        <p:spPr>
          <a:xfrm>
            <a:off x="8901863" y="3506173"/>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9" name="減算記号 408">
            <a:extLst>
              <a:ext uri="{FF2B5EF4-FFF2-40B4-BE49-F238E27FC236}">
                <a16:creationId xmlns:a16="http://schemas.microsoft.com/office/drawing/2014/main" id="{96E528AA-6172-9653-5A68-D8D016684E43}"/>
              </a:ext>
            </a:extLst>
          </p:cNvPr>
          <p:cNvSpPr/>
          <p:nvPr/>
        </p:nvSpPr>
        <p:spPr>
          <a:xfrm>
            <a:off x="9423586" y="2963405"/>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0" name="減算記号 409">
            <a:extLst>
              <a:ext uri="{FF2B5EF4-FFF2-40B4-BE49-F238E27FC236}">
                <a16:creationId xmlns:a16="http://schemas.microsoft.com/office/drawing/2014/main" id="{AA80CE6E-DD32-CE60-3E69-AC3ADDC495C2}"/>
              </a:ext>
            </a:extLst>
          </p:cNvPr>
          <p:cNvSpPr/>
          <p:nvPr/>
        </p:nvSpPr>
        <p:spPr>
          <a:xfrm>
            <a:off x="8910583" y="2972145"/>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1" name="減算記号 410">
            <a:extLst>
              <a:ext uri="{FF2B5EF4-FFF2-40B4-BE49-F238E27FC236}">
                <a16:creationId xmlns:a16="http://schemas.microsoft.com/office/drawing/2014/main" id="{F0D5E2D3-BAC1-1803-6AD0-AC85BC9690DC}"/>
              </a:ext>
            </a:extLst>
          </p:cNvPr>
          <p:cNvSpPr/>
          <p:nvPr/>
        </p:nvSpPr>
        <p:spPr>
          <a:xfrm rot="3371203" flipV="1">
            <a:off x="9740885" y="3338856"/>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2" name="減算記号 411">
            <a:extLst>
              <a:ext uri="{FF2B5EF4-FFF2-40B4-BE49-F238E27FC236}">
                <a16:creationId xmlns:a16="http://schemas.microsoft.com/office/drawing/2014/main" id="{BC20994D-41AA-47A1-F276-10C2EF68A0A1}"/>
              </a:ext>
            </a:extLst>
          </p:cNvPr>
          <p:cNvSpPr/>
          <p:nvPr/>
        </p:nvSpPr>
        <p:spPr>
          <a:xfrm rot="18228797">
            <a:off x="9766265" y="4133180"/>
            <a:ext cx="1275999" cy="125983"/>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減算記号 412">
            <a:extLst>
              <a:ext uri="{FF2B5EF4-FFF2-40B4-BE49-F238E27FC236}">
                <a16:creationId xmlns:a16="http://schemas.microsoft.com/office/drawing/2014/main" id="{B09BD6F9-7D54-678D-D3DE-FD53BBCBBBAD}"/>
              </a:ext>
            </a:extLst>
          </p:cNvPr>
          <p:cNvSpPr/>
          <p:nvPr/>
        </p:nvSpPr>
        <p:spPr>
          <a:xfrm rot="3371203" flipV="1">
            <a:off x="8126677" y="4136464"/>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4" name="フローチャート: 結合子 413">
            <a:extLst>
              <a:ext uri="{FF2B5EF4-FFF2-40B4-BE49-F238E27FC236}">
                <a16:creationId xmlns:a16="http://schemas.microsoft.com/office/drawing/2014/main" id="{65C7AC0B-799E-4E34-CE9E-9BF7F7665343}"/>
              </a:ext>
            </a:extLst>
          </p:cNvPr>
          <p:cNvSpPr>
            <a:spLocks noChangeAspect="1"/>
          </p:cNvSpPr>
          <p:nvPr/>
        </p:nvSpPr>
        <p:spPr>
          <a:xfrm rot="5400000">
            <a:off x="10060403"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フローチャート: 結合子 414">
            <a:extLst>
              <a:ext uri="{FF2B5EF4-FFF2-40B4-BE49-F238E27FC236}">
                <a16:creationId xmlns:a16="http://schemas.microsoft.com/office/drawing/2014/main" id="{232FB85A-C751-FC6E-68DE-3D49614BFB60}"/>
              </a:ext>
            </a:extLst>
          </p:cNvPr>
          <p:cNvSpPr>
            <a:spLocks noChangeAspect="1"/>
          </p:cNvSpPr>
          <p:nvPr/>
        </p:nvSpPr>
        <p:spPr>
          <a:xfrm rot="5400000">
            <a:off x="9530515"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6" name="フローチャート: 結合子 415">
            <a:extLst>
              <a:ext uri="{FF2B5EF4-FFF2-40B4-BE49-F238E27FC236}">
                <a16:creationId xmlns:a16="http://schemas.microsoft.com/office/drawing/2014/main" id="{891AA7F3-4E10-CA77-4E7C-64A5E3BD2D28}"/>
              </a:ext>
            </a:extLst>
          </p:cNvPr>
          <p:cNvSpPr>
            <a:spLocks noChangeAspect="1"/>
          </p:cNvSpPr>
          <p:nvPr/>
        </p:nvSpPr>
        <p:spPr>
          <a:xfrm rot="5400000">
            <a:off x="10060403"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フローチャート: 結合子 416">
            <a:extLst>
              <a:ext uri="{FF2B5EF4-FFF2-40B4-BE49-F238E27FC236}">
                <a16:creationId xmlns:a16="http://schemas.microsoft.com/office/drawing/2014/main" id="{AE23304C-A37A-1768-6853-C9097E546165}"/>
              </a:ext>
            </a:extLst>
          </p:cNvPr>
          <p:cNvSpPr>
            <a:spLocks noChangeAspect="1"/>
          </p:cNvSpPr>
          <p:nvPr/>
        </p:nvSpPr>
        <p:spPr>
          <a:xfrm rot="5400000">
            <a:off x="9530515"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8" name="フローチャート: 結合子 417">
            <a:extLst>
              <a:ext uri="{FF2B5EF4-FFF2-40B4-BE49-F238E27FC236}">
                <a16:creationId xmlns:a16="http://schemas.microsoft.com/office/drawing/2014/main" id="{50839112-C379-ECDD-5285-5E9094E23959}"/>
              </a:ext>
            </a:extLst>
          </p:cNvPr>
          <p:cNvSpPr>
            <a:spLocks noChangeAspect="1"/>
          </p:cNvSpPr>
          <p:nvPr/>
        </p:nvSpPr>
        <p:spPr>
          <a:xfrm rot="5400000">
            <a:off x="8989175"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9" name="フローチャート: 結合子 418">
            <a:extLst>
              <a:ext uri="{FF2B5EF4-FFF2-40B4-BE49-F238E27FC236}">
                <a16:creationId xmlns:a16="http://schemas.microsoft.com/office/drawing/2014/main" id="{622601D8-A800-5C00-E3BB-79B0FDEB301A}"/>
              </a:ext>
            </a:extLst>
          </p:cNvPr>
          <p:cNvSpPr>
            <a:spLocks noChangeAspect="1"/>
          </p:cNvSpPr>
          <p:nvPr/>
        </p:nvSpPr>
        <p:spPr>
          <a:xfrm rot="5400000">
            <a:off x="10059910"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0" name="フローチャート: 結合子 419">
            <a:extLst>
              <a:ext uri="{FF2B5EF4-FFF2-40B4-BE49-F238E27FC236}">
                <a16:creationId xmlns:a16="http://schemas.microsoft.com/office/drawing/2014/main" id="{CF2B0253-ADB2-9340-20BE-BF060B6F79F6}"/>
              </a:ext>
            </a:extLst>
          </p:cNvPr>
          <p:cNvSpPr>
            <a:spLocks noChangeAspect="1"/>
          </p:cNvSpPr>
          <p:nvPr/>
        </p:nvSpPr>
        <p:spPr>
          <a:xfrm rot="5400000">
            <a:off x="9530022"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1" name="フローチャート: 結合子 420">
            <a:extLst>
              <a:ext uri="{FF2B5EF4-FFF2-40B4-BE49-F238E27FC236}">
                <a16:creationId xmlns:a16="http://schemas.microsoft.com/office/drawing/2014/main" id="{6E3E2FC8-C46A-4B17-EAC4-6EE4A84BAEA8}"/>
              </a:ext>
            </a:extLst>
          </p:cNvPr>
          <p:cNvSpPr>
            <a:spLocks noChangeAspect="1"/>
          </p:cNvSpPr>
          <p:nvPr/>
        </p:nvSpPr>
        <p:spPr>
          <a:xfrm rot="5400000">
            <a:off x="8988682"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2" name="フローチャート: 結合子 421">
            <a:extLst>
              <a:ext uri="{FF2B5EF4-FFF2-40B4-BE49-F238E27FC236}">
                <a16:creationId xmlns:a16="http://schemas.microsoft.com/office/drawing/2014/main" id="{5C9A2066-0D3D-B865-8E85-CE52D998DFC0}"/>
              </a:ext>
            </a:extLst>
          </p:cNvPr>
          <p:cNvSpPr>
            <a:spLocks noChangeAspect="1"/>
          </p:cNvSpPr>
          <p:nvPr/>
        </p:nvSpPr>
        <p:spPr>
          <a:xfrm rot="5400000">
            <a:off x="10060403"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3" name="フローチャート: 結合子 422">
            <a:extLst>
              <a:ext uri="{FF2B5EF4-FFF2-40B4-BE49-F238E27FC236}">
                <a16:creationId xmlns:a16="http://schemas.microsoft.com/office/drawing/2014/main" id="{BED1E487-8F87-E084-0925-FA0A7B970468}"/>
              </a:ext>
            </a:extLst>
          </p:cNvPr>
          <p:cNvSpPr>
            <a:spLocks noChangeAspect="1"/>
          </p:cNvSpPr>
          <p:nvPr/>
        </p:nvSpPr>
        <p:spPr>
          <a:xfrm rot="5400000">
            <a:off x="9530515"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4" name="フローチャート: 結合子 423">
            <a:extLst>
              <a:ext uri="{FF2B5EF4-FFF2-40B4-BE49-F238E27FC236}">
                <a16:creationId xmlns:a16="http://schemas.microsoft.com/office/drawing/2014/main" id="{C238409D-339F-59DA-6A9B-7B49353584FA}"/>
              </a:ext>
            </a:extLst>
          </p:cNvPr>
          <p:cNvSpPr>
            <a:spLocks noChangeAspect="1"/>
          </p:cNvSpPr>
          <p:nvPr/>
        </p:nvSpPr>
        <p:spPr>
          <a:xfrm rot="5400000">
            <a:off x="8989175"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5" name="フローチャート: 結合子 424">
            <a:extLst>
              <a:ext uri="{FF2B5EF4-FFF2-40B4-BE49-F238E27FC236}">
                <a16:creationId xmlns:a16="http://schemas.microsoft.com/office/drawing/2014/main" id="{56EE90AC-85BC-B68A-3B6D-EE6B696719D8}"/>
              </a:ext>
            </a:extLst>
          </p:cNvPr>
          <p:cNvSpPr>
            <a:spLocks noChangeAspect="1"/>
          </p:cNvSpPr>
          <p:nvPr/>
        </p:nvSpPr>
        <p:spPr>
          <a:xfrm rot="5400000">
            <a:off x="8445485" y="3748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6" name="フローチャート: 結合子 425">
            <a:extLst>
              <a:ext uri="{FF2B5EF4-FFF2-40B4-BE49-F238E27FC236}">
                <a16:creationId xmlns:a16="http://schemas.microsoft.com/office/drawing/2014/main" id="{47BF8104-80A8-737F-4595-813A964B6B3E}"/>
              </a:ext>
            </a:extLst>
          </p:cNvPr>
          <p:cNvSpPr>
            <a:spLocks noChangeAspect="1"/>
          </p:cNvSpPr>
          <p:nvPr/>
        </p:nvSpPr>
        <p:spPr>
          <a:xfrm rot="5400000">
            <a:off x="10588382" y="3739533"/>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7" name="テキスト ボックス 426">
            <a:extLst>
              <a:ext uri="{FF2B5EF4-FFF2-40B4-BE49-F238E27FC236}">
                <a16:creationId xmlns:a16="http://schemas.microsoft.com/office/drawing/2014/main" id="{61B0B89C-28DB-45FA-5005-3C6400284E72}"/>
              </a:ext>
            </a:extLst>
          </p:cNvPr>
          <p:cNvSpPr txBox="1"/>
          <p:nvPr/>
        </p:nvSpPr>
        <p:spPr>
          <a:xfrm>
            <a:off x="8657219" y="5092710"/>
            <a:ext cx="2029105" cy="369332"/>
          </a:xfrm>
          <a:prstGeom prst="rect">
            <a:avLst/>
          </a:prstGeom>
          <a:noFill/>
        </p:spPr>
        <p:txBody>
          <a:bodyPr wrap="square" rtlCol="0">
            <a:spAutoFit/>
          </a:bodyPr>
          <a:lstStyle/>
          <a:p>
            <a:r>
              <a:rPr kumimoji="1" lang="ja-JP" altLang="en-US" dirty="0">
                <a:latin typeface="HGSｺﾞｼｯｸE" panose="020B0900000000000000" pitchFamily="50" charset="-128"/>
                <a:ea typeface="HGSｺﾞｼｯｸE" panose="020B0900000000000000" pitchFamily="50" charset="-128"/>
              </a:rPr>
              <a:t>対応するグラフ</a:t>
            </a:r>
            <a:r>
              <a:rPr kumimoji="1" lang="en-US" altLang="ja-JP" dirty="0">
                <a:latin typeface="HGSｺﾞｼｯｸE" panose="020B0900000000000000" pitchFamily="50" charset="-128"/>
                <a:ea typeface="HGSｺﾞｼｯｸE" panose="020B0900000000000000" pitchFamily="50" charset="-128"/>
              </a:rPr>
              <a:t>G</a:t>
            </a:r>
            <a:endParaRPr kumimoji="1" lang="ja-JP" altLang="en-US" dirty="0">
              <a:latin typeface="HGSｺﾞｼｯｸE" panose="020B0900000000000000" pitchFamily="50" charset="-128"/>
              <a:ea typeface="HGSｺﾞｼｯｸE" panose="020B0900000000000000" pitchFamily="50" charset="-128"/>
            </a:endParaRPr>
          </a:p>
        </p:txBody>
      </p:sp>
      <p:sp>
        <p:nvSpPr>
          <p:cNvPr id="428" name="フローチャート: 結合子 427">
            <a:extLst>
              <a:ext uri="{FF2B5EF4-FFF2-40B4-BE49-F238E27FC236}">
                <a16:creationId xmlns:a16="http://schemas.microsoft.com/office/drawing/2014/main" id="{C6E3319E-CF12-3802-BA8C-AABEC6D45390}"/>
              </a:ext>
            </a:extLst>
          </p:cNvPr>
          <p:cNvSpPr>
            <a:spLocks noChangeAspect="1"/>
          </p:cNvSpPr>
          <p:nvPr/>
        </p:nvSpPr>
        <p:spPr>
          <a:xfrm rot="5400000">
            <a:off x="8989175"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5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27"/>
                                        </p:tgtEl>
                                      </p:cBhvr>
                                    </p:animEffect>
                                    <p:set>
                                      <p:cBhvr>
                                        <p:cTn id="7" dur="1" fill="hold">
                                          <p:stCondLst>
                                            <p:cond delay="499"/>
                                          </p:stCondLst>
                                        </p:cTn>
                                        <p:tgtEl>
                                          <p:spTgt spid="42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9"/>
                                        </p:tgtEl>
                                        <p:attrNameLst>
                                          <p:attrName>style.visibility</p:attrName>
                                        </p:attrNameLst>
                                      </p:cBhvr>
                                      <p:to>
                                        <p:strVal val="visible"/>
                                      </p:to>
                                    </p:set>
                                    <p:animEffect transition="in" filter="fade">
                                      <p:cBhvr>
                                        <p:cTn id="11" dur="500"/>
                                        <p:tgtEl>
                                          <p:spTgt spid="35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389"/>
                                        </p:tgtEl>
                                      </p:cBhvr>
                                    </p:animEffect>
                                    <p:set>
                                      <p:cBhvr>
                                        <p:cTn id="16" dur="1" fill="hold">
                                          <p:stCondLst>
                                            <p:cond delay="499"/>
                                          </p:stCondLst>
                                        </p:cTn>
                                        <p:tgtEl>
                                          <p:spTgt spid="389"/>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354"/>
                                        </p:tgtEl>
                                        <p:attrNameLst>
                                          <p:attrName>style.visibility</p:attrName>
                                        </p:attrNameLst>
                                      </p:cBhvr>
                                      <p:to>
                                        <p:strVal val="visible"/>
                                      </p:to>
                                    </p:set>
                                    <p:animEffect transition="in" filter="fade">
                                      <p:cBhvr>
                                        <p:cTn id="19" dur="500"/>
                                        <p:tgtEl>
                                          <p:spTgt spid="35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55"/>
                                        </p:tgtEl>
                                        <p:attrNameLst>
                                          <p:attrName>style.visibility</p:attrName>
                                        </p:attrNameLst>
                                      </p:cBhvr>
                                      <p:to>
                                        <p:strVal val="visible"/>
                                      </p:to>
                                    </p:set>
                                  </p:childTnLst>
                                </p:cTn>
                              </p:par>
                            </p:childTnLst>
                          </p:cTn>
                        </p:par>
                        <p:par>
                          <p:cTn id="24" fill="hold">
                            <p:stCondLst>
                              <p:cond delay="0"/>
                            </p:stCondLst>
                            <p:childTnLst>
                              <p:par>
                                <p:cTn id="25" presetID="6" presetClass="entr" presetSubtype="16" fill="hold" grpId="0" nodeType="afterEffect">
                                  <p:stCondLst>
                                    <p:cond delay="0"/>
                                  </p:stCondLst>
                                  <p:childTnLst>
                                    <p:set>
                                      <p:cBhvr>
                                        <p:cTn id="26" dur="1" fill="hold">
                                          <p:stCondLst>
                                            <p:cond delay="0"/>
                                          </p:stCondLst>
                                        </p:cTn>
                                        <p:tgtEl>
                                          <p:spTgt spid="353"/>
                                        </p:tgtEl>
                                        <p:attrNameLst>
                                          <p:attrName>style.visibility</p:attrName>
                                        </p:attrNameLst>
                                      </p:cBhvr>
                                      <p:to>
                                        <p:strVal val="visible"/>
                                      </p:to>
                                    </p:set>
                                    <p:animEffect transition="in" filter="circle(in)">
                                      <p:cBhvr>
                                        <p:cTn id="27" dur="20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animBg="1"/>
      <p:bldP spid="354" grpId="0"/>
      <p:bldP spid="355" grpId="0"/>
      <p:bldP spid="359" grpId="0"/>
      <p:bldP spid="389" grpId="0" animBg="1"/>
      <p:bldP spid="4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6E9AB-7D82-FA0A-FFE1-B8EC3A77599A}"/>
            </a:ext>
          </a:extLst>
        </p:cNvPr>
        <p:cNvGrpSpPr/>
        <p:nvPr/>
      </p:nvGrpSpPr>
      <p:grpSpPr>
        <a:xfrm>
          <a:off x="0" y="0"/>
          <a:ext cx="0" cy="0"/>
          <a:chOff x="0" y="0"/>
          <a:chExt cx="0" cy="0"/>
        </a:xfrm>
      </p:grpSpPr>
      <p:sp>
        <p:nvSpPr>
          <p:cNvPr id="242" name="PlaceHolder 1">
            <a:extLst>
              <a:ext uri="{FF2B5EF4-FFF2-40B4-BE49-F238E27FC236}">
                <a16:creationId xmlns:a16="http://schemas.microsoft.com/office/drawing/2014/main" id="{3BC6C8A2-74DB-9924-0087-62AB833EFBCE}"/>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b="1" spc="-1" dirty="0">
                <a:solidFill>
                  <a:srgbClr val="000000"/>
                </a:solidFill>
                <a:latin typeface="游ゴシック Light"/>
              </a:rPr>
              <a:t>全域木戦略</a:t>
            </a:r>
            <a:r>
              <a:rPr kumimoji="1" lang="en-US" altLang="ja-JP" sz="1400" b="0" i="0" u="none" strike="noStrike" kern="1200" cap="none" spc="-1" normalizeH="0" baseline="0" noProof="0" dirty="0">
                <a:ln>
                  <a:noFill/>
                </a:ln>
                <a:solidFill>
                  <a:srgbClr val="000000"/>
                </a:solidFill>
                <a:effectLst/>
                <a:uLnTx/>
                <a:uFillTx/>
                <a:latin typeface="游ゴシック"/>
              </a:rPr>
              <a:t>※[3]D.B.West, Introduction to Graph Theory (2</a:t>
            </a:r>
            <a:r>
              <a:rPr kumimoji="1" lang="en-US" altLang="ja-JP" sz="1400" b="0" i="0" u="none" strike="noStrike" kern="1200" cap="none" spc="-1" normalizeH="0" baseline="30000" noProof="0" dirty="0">
                <a:ln>
                  <a:noFill/>
                </a:ln>
                <a:solidFill>
                  <a:srgbClr val="000000"/>
                </a:solidFill>
                <a:effectLst/>
                <a:uLnTx/>
                <a:uFillTx/>
                <a:latin typeface="游ゴシック"/>
              </a:rPr>
              <a:t>nd</a:t>
            </a:r>
            <a:r>
              <a:rPr kumimoji="1" lang="en-US" altLang="ja-JP" sz="1400" b="0" i="0" u="none" strike="noStrike" kern="1200" cap="none" spc="-1" normalizeH="0" baseline="0" noProof="0" dirty="0">
                <a:ln>
                  <a:noFill/>
                </a:ln>
                <a:solidFill>
                  <a:srgbClr val="000000"/>
                </a:solidFill>
                <a:effectLst/>
                <a:uLnTx/>
                <a:uFillTx/>
                <a:latin typeface="游ゴシック"/>
              </a:rPr>
              <a:t> Edition), Pearson Education,Inc, 2001</a:t>
            </a:r>
            <a:endParaRPr lang="en-US" sz="4000" b="0" strike="noStrike" spc="-1" dirty="0">
              <a:solidFill>
                <a:srgbClr val="000000"/>
              </a:solidFill>
              <a:latin typeface="游ゴシック"/>
            </a:endParaRPr>
          </a:p>
        </p:txBody>
      </p:sp>
      <p:sp>
        <p:nvSpPr>
          <p:cNvPr id="243" name="PlaceHolder 2">
            <a:extLst>
              <a:ext uri="{FF2B5EF4-FFF2-40B4-BE49-F238E27FC236}">
                <a16:creationId xmlns:a16="http://schemas.microsoft.com/office/drawing/2014/main" id="{93DC7761-30A6-53DA-31ED-09A247523244}"/>
              </a:ext>
            </a:extLst>
          </p:cNvPr>
          <p:cNvSpPr>
            <a:spLocks noGrp="1"/>
          </p:cNvSpPr>
          <p:nvPr>
            <p:ph/>
          </p:nvPr>
        </p:nvSpPr>
        <p:spPr>
          <a:xfrm>
            <a:off x="500595" y="2055478"/>
            <a:ext cx="6775787" cy="4018267"/>
          </a:xfrm>
          <a:prstGeom prst="rect">
            <a:avLst/>
          </a:prstGeom>
          <a:ln/>
        </p:spPr>
        <p:style>
          <a:lnRef idx="2">
            <a:schemeClr val="dk1"/>
          </a:lnRef>
          <a:fillRef idx="1">
            <a:schemeClr val="lt1"/>
          </a:fillRef>
          <a:effectRef idx="0">
            <a:schemeClr val="dk1"/>
          </a:effectRef>
          <a:fontRef idx="minor">
            <a:schemeClr val="dk1"/>
          </a:fontRef>
        </p:style>
        <p:txBody>
          <a:bodyPr tIns="46800" anchor="b" anchorCtr="1">
            <a:normAutofit fontScale="94500"/>
          </a:bodyPr>
          <a:lstStyle/>
          <a:p>
            <a:pPr marL="514350" indent="-514350">
              <a:lnSpc>
                <a:spcPct val="90000"/>
              </a:lnSpc>
              <a:spcBef>
                <a:spcPts val="1001"/>
              </a:spcBef>
              <a:buClr>
                <a:srgbClr val="000000"/>
              </a:buClr>
              <a:buAutoNum type="arabicPeriod"/>
            </a:pPr>
            <a:r>
              <a:rPr lang="ja-JP" altLang="en-US" spc="-1" dirty="0">
                <a:solidFill>
                  <a:schemeClr val="bg2">
                    <a:lumMod val="75000"/>
                  </a:schemeClr>
                </a:solidFill>
                <a:latin typeface="游ゴシック"/>
              </a:rPr>
              <a:t>初期局面に対応するグラフ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spc="-1" dirty="0">
                <a:solidFill>
                  <a:schemeClr val="bg2">
                    <a:lumMod val="75000"/>
                  </a:schemeClr>
                </a:solidFill>
                <a:latin typeface="游ゴシック"/>
              </a:rPr>
              <a:t>を作成</a:t>
            </a:r>
            <a:endParaRPr lang="en-US" altLang="ja-JP"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b="0" strike="noStrike"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b="0" strike="noStrike" spc="-1" dirty="0">
                <a:solidFill>
                  <a:schemeClr val="bg2">
                    <a:lumMod val="75000"/>
                  </a:schemeClr>
                </a:solidFill>
                <a:latin typeface="游ゴシック"/>
              </a:rPr>
              <a:t>中の</a:t>
            </a:r>
            <a:r>
              <a:rPr lang="en-US" altLang="ja-JP" b="0" strike="noStrike" spc="-1" dirty="0">
                <a:solidFill>
                  <a:schemeClr val="bg2">
                    <a:lumMod val="75000"/>
                  </a:schemeClr>
                </a:solidFill>
                <a:latin typeface="游ゴシック"/>
              </a:rPr>
              <a:t>2</a:t>
            </a:r>
            <a:r>
              <a:rPr lang="ja-JP" altLang="en-US" b="0" strike="noStrike" spc="-1" dirty="0">
                <a:solidFill>
                  <a:schemeClr val="bg2">
                    <a:lumMod val="75000"/>
                  </a:schemeClr>
                </a:solidFill>
                <a:latin typeface="游ゴシック"/>
              </a:rPr>
              <a:t>つの辺素な全域木を求める</a:t>
            </a:r>
            <a:endParaRPr lang="en-US" altLang="ja-JP" b="0" strike="noStrike"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ja-JP" altLang="en-US" b="0" strike="noStrike" spc="-1" dirty="0">
                <a:solidFill>
                  <a:schemeClr val="bg2">
                    <a:lumMod val="75000"/>
                  </a:schemeClr>
                </a:solidFill>
                <a:latin typeface="游ゴシック"/>
              </a:rPr>
              <a:t>ゲームが終了するまで手順</a:t>
            </a:r>
            <a:r>
              <a:rPr lang="en-US" altLang="ja-JP" b="0" strike="noStrike" spc="-1" dirty="0">
                <a:solidFill>
                  <a:schemeClr val="bg2">
                    <a:lumMod val="75000"/>
                  </a:schemeClr>
                </a:solidFill>
                <a:latin typeface="游ゴシック"/>
              </a:rPr>
              <a:t>4.5</a:t>
            </a:r>
            <a:r>
              <a:rPr lang="ja-JP" altLang="en-US" b="0" strike="noStrike" spc="-1" dirty="0">
                <a:solidFill>
                  <a:schemeClr val="bg2">
                    <a:lumMod val="75000"/>
                  </a:schemeClr>
                </a:solidFill>
                <a:latin typeface="游ゴシック"/>
              </a:rPr>
              <a:t>を繰り返す</a:t>
            </a:r>
            <a:endParaRPr lang="en-US" altLang="ja-JP" b="0" strike="noStrike"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spc="-1" dirty="0">
                <a:solidFill>
                  <a:schemeClr val="bg2">
                    <a:lumMod val="75000"/>
                  </a:schemeClr>
                </a:solidFill>
                <a:latin typeface="游ゴシック"/>
              </a:rPr>
              <a:t>中の右が架橋した橋ユニットに対応する辺</a:t>
            </a:r>
            <a:r>
              <a:rPr lang="en-US" altLang="ja-JP"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を削除し，命題に従って対応する辺</a:t>
            </a:r>
            <a:r>
              <a:rPr lang="en-US" altLang="ja-JP"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を選択し，それを二重辺にする</a:t>
            </a:r>
            <a:endParaRPr lang="en-US" altLang="ja-JP"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spc="-1" dirty="0">
                <a:solidFill>
                  <a:schemeClr val="tx1"/>
                </a:solidFill>
                <a:latin typeface="Yu Gothic UI" panose="020B0500000000000000" pitchFamily="50" charset="-128"/>
                <a:ea typeface="Yu Gothic UI" panose="020B0500000000000000" pitchFamily="50" charset="-128"/>
              </a:rPr>
              <a:t>e’</a:t>
            </a:r>
            <a:r>
              <a:rPr lang="ja-JP" altLang="en-US" spc="-1" dirty="0">
                <a:solidFill>
                  <a:schemeClr val="tx1"/>
                </a:solidFill>
                <a:latin typeface="游ゴシック"/>
              </a:rPr>
              <a:t>に対応する橋ユニットを架橋する</a:t>
            </a:r>
            <a:endParaRPr lang="en-US" b="0" strike="noStrike" spc="-1" dirty="0">
              <a:solidFill>
                <a:schemeClr val="tx1"/>
              </a:solidFill>
              <a:latin typeface="游ゴシック"/>
            </a:endParaRPr>
          </a:p>
          <a:p>
            <a:pPr>
              <a:lnSpc>
                <a:spcPct val="90000"/>
              </a:lnSpc>
              <a:spcBef>
                <a:spcPts val="1001"/>
              </a:spcBef>
              <a:buNone/>
              <a:tabLst>
                <a:tab pos="7983360" algn="l"/>
              </a:tabLst>
            </a:pPr>
            <a:endParaRPr lang="en-US" sz="2800" b="0" strike="noStrike" spc="-1" dirty="0">
              <a:solidFill>
                <a:srgbClr val="000000"/>
              </a:solidFill>
              <a:latin typeface="游ゴシック"/>
            </a:endParaRPr>
          </a:p>
        </p:txBody>
      </p:sp>
      <p:sp>
        <p:nvSpPr>
          <p:cNvPr id="363" name="テキスト ボックス 362">
            <a:extLst>
              <a:ext uri="{FF2B5EF4-FFF2-40B4-BE49-F238E27FC236}">
                <a16:creationId xmlns:a16="http://schemas.microsoft.com/office/drawing/2014/main" id="{0DF1EBA4-AE22-1CF1-85CA-5E81B0D45505}"/>
              </a:ext>
            </a:extLst>
          </p:cNvPr>
          <p:cNvSpPr txBox="1"/>
          <p:nvPr/>
        </p:nvSpPr>
        <p:spPr>
          <a:xfrm>
            <a:off x="576236" y="1562549"/>
            <a:ext cx="3170204" cy="400110"/>
          </a:xfrm>
          <a:prstGeom prst="rect">
            <a:avLst/>
          </a:prstGeom>
          <a:noFill/>
        </p:spPr>
        <p:txBody>
          <a:bodyPr wrap="square" rtlCol="0">
            <a:spAutoFit/>
          </a:bodyPr>
          <a:lstStyle/>
          <a:p>
            <a:r>
              <a:rPr lang="ja-JP" altLang="en-US" sz="2000" b="1" dirty="0"/>
              <a:t>実行手順</a:t>
            </a:r>
            <a:r>
              <a:rPr lang="en-US" altLang="ja-JP" sz="2000" b="1" dirty="0"/>
              <a:t>(</a:t>
            </a:r>
            <a:r>
              <a:rPr lang="ja-JP" altLang="en-US" sz="2000" b="1" dirty="0"/>
              <a:t>左対局者用</a:t>
            </a:r>
            <a:r>
              <a:rPr lang="en-US" altLang="ja-JP" sz="2000" b="1" dirty="0"/>
              <a:t>)</a:t>
            </a:r>
            <a:endParaRPr kumimoji="1" lang="en-US" altLang="ja-JP" sz="2000" b="1" dirty="0"/>
          </a:p>
        </p:txBody>
      </p:sp>
      <p:sp>
        <p:nvSpPr>
          <p:cNvPr id="53" name="スライド番号プレースホルダー 52">
            <a:extLst>
              <a:ext uri="{FF2B5EF4-FFF2-40B4-BE49-F238E27FC236}">
                <a16:creationId xmlns:a16="http://schemas.microsoft.com/office/drawing/2014/main" id="{723B6BDE-104B-5A90-F8D6-27A5163A5085}"/>
              </a:ext>
            </a:extLst>
          </p:cNvPr>
          <p:cNvSpPr>
            <a:spLocks noGrp="1"/>
          </p:cNvSpPr>
          <p:nvPr>
            <p:ph type="sldNum" idx="6"/>
          </p:nvPr>
        </p:nvSpPr>
        <p:spPr/>
        <p:txBody>
          <a:bodyPr/>
          <a:lstStyle/>
          <a:p>
            <a:fld id="{6613C6CC-8D22-420F-B950-CC9558B2534A}" type="slidenum">
              <a:rPr lang="en-US" altLang="ja-JP" smtClean="0"/>
              <a:t>11</a:t>
            </a:fld>
            <a:endParaRPr lang="ja-JP" altLang="en-US"/>
          </a:p>
        </p:txBody>
      </p:sp>
      <p:sp>
        <p:nvSpPr>
          <p:cNvPr id="197" name="円弧 196">
            <a:extLst>
              <a:ext uri="{FF2B5EF4-FFF2-40B4-BE49-F238E27FC236}">
                <a16:creationId xmlns:a16="http://schemas.microsoft.com/office/drawing/2014/main" id="{5832E211-7B4D-225B-0D7F-B096A5B95372}"/>
              </a:ext>
            </a:extLst>
          </p:cNvPr>
          <p:cNvSpPr/>
          <p:nvPr/>
        </p:nvSpPr>
        <p:spPr>
          <a:xfrm>
            <a:off x="8473054" y="2552056"/>
            <a:ext cx="2174952" cy="2437504"/>
          </a:xfrm>
          <a:prstGeom prst="arc">
            <a:avLst>
              <a:gd name="adj1" fmla="val 10695869"/>
              <a:gd name="adj2" fmla="val 21453176"/>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dirty="0"/>
          </a:p>
        </p:txBody>
      </p:sp>
      <p:sp>
        <p:nvSpPr>
          <p:cNvPr id="244" name="円弧 243">
            <a:extLst>
              <a:ext uri="{FF2B5EF4-FFF2-40B4-BE49-F238E27FC236}">
                <a16:creationId xmlns:a16="http://schemas.microsoft.com/office/drawing/2014/main" id="{7160193B-0EC9-22C2-4319-4A994731DB84}"/>
              </a:ext>
            </a:extLst>
          </p:cNvPr>
          <p:cNvSpPr/>
          <p:nvPr/>
        </p:nvSpPr>
        <p:spPr>
          <a:xfrm>
            <a:off x="8146053" y="3779611"/>
            <a:ext cx="938223" cy="833120"/>
          </a:xfrm>
          <a:prstGeom prst="arc">
            <a:avLst>
              <a:gd name="adj1" fmla="val 14994282"/>
              <a:gd name="adj2" fmla="val 21164979"/>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245" name="テキスト ボックス 244">
            <a:extLst>
              <a:ext uri="{FF2B5EF4-FFF2-40B4-BE49-F238E27FC236}">
                <a16:creationId xmlns:a16="http://schemas.microsoft.com/office/drawing/2014/main" id="{6632D896-F26A-52C0-0844-9D37BC627E1D}"/>
              </a:ext>
            </a:extLst>
          </p:cNvPr>
          <p:cNvSpPr txBox="1"/>
          <p:nvPr/>
        </p:nvSpPr>
        <p:spPr>
          <a:xfrm>
            <a:off x="9425134" y="2201691"/>
            <a:ext cx="689225" cy="369332"/>
          </a:xfrm>
          <a:prstGeom prst="rect">
            <a:avLst/>
          </a:prstGeom>
          <a:noFill/>
        </p:spPr>
        <p:txBody>
          <a:bodyPr wrap="square" rtlCol="0">
            <a:spAutoFit/>
          </a:bodyPr>
          <a:lstStyle/>
          <a:p>
            <a:r>
              <a:rPr kumimoji="1" lang="en-US" altLang="ja-JP" dirty="0"/>
              <a:t>e</a:t>
            </a:r>
            <a:endParaRPr kumimoji="1" lang="ja-JP" altLang="en-US" dirty="0"/>
          </a:p>
        </p:txBody>
      </p:sp>
      <p:sp>
        <p:nvSpPr>
          <p:cNvPr id="246" name="テキスト ボックス 245">
            <a:extLst>
              <a:ext uri="{FF2B5EF4-FFF2-40B4-BE49-F238E27FC236}">
                <a16:creationId xmlns:a16="http://schemas.microsoft.com/office/drawing/2014/main" id="{95F6CC7D-4A3F-6B71-B0AB-800FE7A2456F}"/>
              </a:ext>
            </a:extLst>
          </p:cNvPr>
          <p:cNvSpPr txBox="1"/>
          <p:nvPr/>
        </p:nvSpPr>
        <p:spPr>
          <a:xfrm>
            <a:off x="8714345" y="3581544"/>
            <a:ext cx="802389" cy="369332"/>
          </a:xfrm>
          <a:prstGeom prst="rect">
            <a:avLst/>
          </a:prstGeom>
          <a:noFill/>
        </p:spPr>
        <p:txBody>
          <a:bodyPr wrap="square" rtlCol="0">
            <a:spAutoFit/>
          </a:bodyPr>
          <a:lstStyle/>
          <a:p>
            <a:r>
              <a:rPr lang="en-US" altLang="ja-JP" dirty="0"/>
              <a:t>e’</a:t>
            </a:r>
            <a:endParaRPr kumimoji="1" lang="ja-JP" altLang="en-US" dirty="0"/>
          </a:p>
        </p:txBody>
      </p:sp>
      <p:sp>
        <p:nvSpPr>
          <p:cNvPr id="247" name="テキスト ボックス 246">
            <a:extLst>
              <a:ext uri="{FF2B5EF4-FFF2-40B4-BE49-F238E27FC236}">
                <a16:creationId xmlns:a16="http://schemas.microsoft.com/office/drawing/2014/main" id="{28197B45-54C8-3509-D4FC-9A58301A3C33}"/>
              </a:ext>
            </a:extLst>
          </p:cNvPr>
          <p:cNvSpPr txBox="1"/>
          <p:nvPr/>
        </p:nvSpPr>
        <p:spPr>
          <a:xfrm>
            <a:off x="8615164" y="5089546"/>
            <a:ext cx="2083498" cy="369332"/>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実際の初手戦略例</a:t>
            </a:r>
            <a:endParaRPr kumimoji="1" lang="ja-JP" altLang="en-US" dirty="0">
              <a:latin typeface="HGSｺﾞｼｯｸE" panose="020B0900000000000000" pitchFamily="50" charset="-128"/>
              <a:ea typeface="HGSｺﾞｼｯｸE" panose="020B0900000000000000" pitchFamily="50" charset="-128"/>
            </a:endParaRPr>
          </a:p>
        </p:txBody>
      </p:sp>
      <p:sp>
        <p:nvSpPr>
          <p:cNvPr id="248" name="減算記号 247">
            <a:extLst>
              <a:ext uri="{FF2B5EF4-FFF2-40B4-BE49-F238E27FC236}">
                <a16:creationId xmlns:a16="http://schemas.microsoft.com/office/drawing/2014/main" id="{2A8235C2-9244-EEE0-7B19-2E1DF195E616}"/>
              </a:ext>
            </a:extLst>
          </p:cNvPr>
          <p:cNvSpPr/>
          <p:nvPr/>
        </p:nvSpPr>
        <p:spPr>
          <a:xfrm rot="18228797" flipH="1" flipV="1">
            <a:off x="8159188" y="3326570"/>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減算記号 249">
            <a:extLst>
              <a:ext uri="{FF2B5EF4-FFF2-40B4-BE49-F238E27FC236}">
                <a16:creationId xmlns:a16="http://schemas.microsoft.com/office/drawing/2014/main" id="{320E0ECC-179C-840B-B18C-9425AFB7B932}"/>
              </a:ext>
            </a:extLst>
          </p:cNvPr>
          <p:cNvSpPr/>
          <p:nvPr/>
        </p:nvSpPr>
        <p:spPr>
          <a:xfrm rot="1707383">
            <a:off x="8344069" y="3895226"/>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減算記号 250">
            <a:extLst>
              <a:ext uri="{FF2B5EF4-FFF2-40B4-BE49-F238E27FC236}">
                <a16:creationId xmlns:a16="http://schemas.microsoft.com/office/drawing/2014/main" id="{74DB9667-37FC-9551-70A7-145C28A6C736}"/>
              </a:ext>
            </a:extLst>
          </p:cNvPr>
          <p:cNvSpPr/>
          <p:nvPr/>
        </p:nvSpPr>
        <p:spPr>
          <a:xfrm rot="19892617" flipV="1">
            <a:off x="8357763" y="3622000"/>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減算記号 251">
            <a:extLst>
              <a:ext uri="{FF2B5EF4-FFF2-40B4-BE49-F238E27FC236}">
                <a16:creationId xmlns:a16="http://schemas.microsoft.com/office/drawing/2014/main" id="{658EE59F-7924-F38C-BE25-F5969E31F52F}"/>
              </a:ext>
            </a:extLst>
          </p:cNvPr>
          <p:cNvSpPr/>
          <p:nvPr/>
        </p:nvSpPr>
        <p:spPr>
          <a:xfrm rot="19892617" flipV="1">
            <a:off x="9962807" y="3907442"/>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減算記号 252">
            <a:extLst>
              <a:ext uri="{FF2B5EF4-FFF2-40B4-BE49-F238E27FC236}">
                <a16:creationId xmlns:a16="http://schemas.microsoft.com/office/drawing/2014/main" id="{D453356D-CA1C-E409-19DE-F7503030DF3F}"/>
              </a:ext>
            </a:extLst>
          </p:cNvPr>
          <p:cNvSpPr/>
          <p:nvPr/>
        </p:nvSpPr>
        <p:spPr>
          <a:xfrm rot="1707383">
            <a:off x="9988187" y="364835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減算記号 253">
            <a:extLst>
              <a:ext uri="{FF2B5EF4-FFF2-40B4-BE49-F238E27FC236}">
                <a16:creationId xmlns:a16="http://schemas.microsoft.com/office/drawing/2014/main" id="{BC9D20DA-4986-AC66-784A-12F0807D42B7}"/>
              </a:ext>
            </a:extLst>
          </p:cNvPr>
          <p:cNvSpPr/>
          <p:nvPr/>
        </p:nvSpPr>
        <p:spPr>
          <a:xfrm rot="5400000">
            <a:off x="9703284" y="4275628"/>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減算記号 254">
            <a:extLst>
              <a:ext uri="{FF2B5EF4-FFF2-40B4-BE49-F238E27FC236}">
                <a16:creationId xmlns:a16="http://schemas.microsoft.com/office/drawing/2014/main" id="{88DD63DD-5497-CB1D-9D65-6276FF626DC9}"/>
              </a:ext>
            </a:extLst>
          </p:cNvPr>
          <p:cNvSpPr/>
          <p:nvPr/>
        </p:nvSpPr>
        <p:spPr>
          <a:xfrm rot="5400000">
            <a:off x="9697222" y="3754559"/>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減算記号 319">
            <a:extLst>
              <a:ext uri="{FF2B5EF4-FFF2-40B4-BE49-F238E27FC236}">
                <a16:creationId xmlns:a16="http://schemas.microsoft.com/office/drawing/2014/main" id="{C8C3BF99-C8C0-F08D-6935-307C322AA562}"/>
              </a:ext>
            </a:extLst>
          </p:cNvPr>
          <p:cNvSpPr/>
          <p:nvPr/>
        </p:nvSpPr>
        <p:spPr>
          <a:xfrm rot="5400000">
            <a:off x="9177768" y="4279190"/>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1" name="減算記号 320">
            <a:extLst>
              <a:ext uri="{FF2B5EF4-FFF2-40B4-BE49-F238E27FC236}">
                <a16:creationId xmlns:a16="http://schemas.microsoft.com/office/drawing/2014/main" id="{DF008C8D-03B7-F65B-B6F9-A2B8E4BD1CE2}"/>
              </a:ext>
            </a:extLst>
          </p:cNvPr>
          <p:cNvSpPr/>
          <p:nvPr/>
        </p:nvSpPr>
        <p:spPr>
          <a:xfrm rot="5400000">
            <a:off x="9697537" y="3216428"/>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2" name="減算記号 321">
            <a:extLst>
              <a:ext uri="{FF2B5EF4-FFF2-40B4-BE49-F238E27FC236}">
                <a16:creationId xmlns:a16="http://schemas.microsoft.com/office/drawing/2014/main" id="{6B9AA0B4-8EE0-F2AA-D8BC-8C5107B85968}"/>
              </a:ext>
            </a:extLst>
          </p:cNvPr>
          <p:cNvSpPr/>
          <p:nvPr/>
        </p:nvSpPr>
        <p:spPr>
          <a:xfrm rot="5400000">
            <a:off x="9178826" y="3731772"/>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減算記号 322">
            <a:extLst>
              <a:ext uri="{FF2B5EF4-FFF2-40B4-BE49-F238E27FC236}">
                <a16:creationId xmlns:a16="http://schemas.microsoft.com/office/drawing/2014/main" id="{D7CB4632-0BD9-1E97-5F18-C156CA684956}"/>
              </a:ext>
            </a:extLst>
          </p:cNvPr>
          <p:cNvSpPr/>
          <p:nvPr/>
        </p:nvSpPr>
        <p:spPr>
          <a:xfrm rot="5400000">
            <a:off x="9177094" y="3240170"/>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4" name="減算記号 363">
            <a:extLst>
              <a:ext uri="{FF2B5EF4-FFF2-40B4-BE49-F238E27FC236}">
                <a16:creationId xmlns:a16="http://schemas.microsoft.com/office/drawing/2014/main" id="{4C3BDE39-D43E-C2AA-D9F7-4C4FF9084443}"/>
              </a:ext>
            </a:extLst>
          </p:cNvPr>
          <p:cNvSpPr/>
          <p:nvPr/>
        </p:nvSpPr>
        <p:spPr>
          <a:xfrm rot="5400000">
            <a:off x="8631369" y="4285031"/>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5" name="減算記号 364">
            <a:extLst>
              <a:ext uri="{FF2B5EF4-FFF2-40B4-BE49-F238E27FC236}">
                <a16:creationId xmlns:a16="http://schemas.microsoft.com/office/drawing/2014/main" id="{5913DA78-A838-BF1F-0284-E06B16964270}"/>
              </a:ext>
            </a:extLst>
          </p:cNvPr>
          <p:cNvSpPr/>
          <p:nvPr/>
        </p:nvSpPr>
        <p:spPr>
          <a:xfrm rot="5400000">
            <a:off x="8630713" y="3763207"/>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6" name="減算記号 365">
            <a:extLst>
              <a:ext uri="{FF2B5EF4-FFF2-40B4-BE49-F238E27FC236}">
                <a16:creationId xmlns:a16="http://schemas.microsoft.com/office/drawing/2014/main" id="{8FD12629-D918-7622-03E9-99BC55DC812B}"/>
              </a:ext>
            </a:extLst>
          </p:cNvPr>
          <p:cNvSpPr/>
          <p:nvPr/>
        </p:nvSpPr>
        <p:spPr>
          <a:xfrm rot="5400000">
            <a:off x="8631940" y="3216428"/>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7" name="減算記号 366">
            <a:extLst>
              <a:ext uri="{FF2B5EF4-FFF2-40B4-BE49-F238E27FC236}">
                <a16:creationId xmlns:a16="http://schemas.microsoft.com/office/drawing/2014/main" id="{BEC115CF-4DC3-DEA1-8562-A0F2E2A6BBEC}"/>
              </a:ext>
            </a:extLst>
          </p:cNvPr>
          <p:cNvSpPr/>
          <p:nvPr/>
        </p:nvSpPr>
        <p:spPr>
          <a:xfrm>
            <a:off x="9451409" y="4574536"/>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8" name="減算記号 367">
            <a:extLst>
              <a:ext uri="{FF2B5EF4-FFF2-40B4-BE49-F238E27FC236}">
                <a16:creationId xmlns:a16="http://schemas.microsoft.com/office/drawing/2014/main" id="{FBD047BA-FC2D-7E5A-DBB0-2C2FE72B8183}"/>
              </a:ext>
            </a:extLst>
          </p:cNvPr>
          <p:cNvSpPr/>
          <p:nvPr/>
        </p:nvSpPr>
        <p:spPr>
          <a:xfrm>
            <a:off x="8910583" y="456703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9" name="減算記号 368">
            <a:extLst>
              <a:ext uri="{FF2B5EF4-FFF2-40B4-BE49-F238E27FC236}">
                <a16:creationId xmlns:a16="http://schemas.microsoft.com/office/drawing/2014/main" id="{5E80FD4C-B96B-C3B5-5D90-6B7D6F0EC69B}"/>
              </a:ext>
            </a:extLst>
          </p:cNvPr>
          <p:cNvSpPr/>
          <p:nvPr/>
        </p:nvSpPr>
        <p:spPr>
          <a:xfrm>
            <a:off x="9396058" y="403302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0" name="減算記号 369">
            <a:extLst>
              <a:ext uri="{FF2B5EF4-FFF2-40B4-BE49-F238E27FC236}">
                <a16:creationId xmlns:a16="http://schemas.microsoft.com/office/drawing/2014/main" id="{32351EA4-D6CB-4033-4DCF-6744417F9623}"/>
              </a:ext>
            </a:extLst>
          </p:cNvPr>
          <p:cNvSpPr/>
          <p:nvPr/>
        </p:nvSpPr>
        <p:spPr>
          <a:xfrm>
            <a:off x="8911558" y="4031324"/>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1" name="減算記号 370">
            <a:extLst>
              <a:ext uri="{FF2B5EF4-FFF2-40B4-BE49-F238E27FC236}">
                <a16:creationId xmlns:a16="http://schemas.microsoft.com/office/drawing/2014/main" id="{B3458B8F-525D-4242-70F4-0E18039E395E}"/>
              </a:ext>
            </a:extLst>
          </p:cNvPr>
          <p:cNvSpPr/>
          <p:nvPr/>
        </p:nvSpPr>
        <p:spPr>
          <a:xfrm>
            <a:off x="9408833" y="3504213"/>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2" name="減算記号 371">
            <a:extLst>
              <a:ext uri="{FF2B5EF4-FFF2-40B4-BE49-F238E27FC236}">
                <a16:creationId xmlns:a16="http://schemas.microsoft.com/office/drawing/2014/main" id="{13C39FA2-D738-8631-41CE-31E8FE603426}"/>
              </a:ext>
            </a:extLst>
          </p:cNvPr>
          <p:cNvSpPr/>
          <p:nvPr/>
        </p:nvSpPr>
        <p:spPr>
          <a:xfrm>
            <a:off x="8901863" y="3506173"/>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3" name="減算記号 372">
            <a:extLst>
              <a:ext uri="{FF2B5EF4-FFF2-40B4-BE49-F238E27FC236}">
                <a16:creationId xmlns:a16="http://schemas.microsoft.com/office/drawing/2014/main" id="{03A5DF47-560B-7803-BFC9-8943C64B7ABB}"/>
              </a:ext>
            </a:extLst>
          </p:cNvPr>
          <p:cNvSpPr/>
          <p:nvPr/>
        </p:nvSpPr>
        <p:spPr>
          <a:xfrm>
            <a:off x="9423586" y="2963405"/>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減算記号 373">
            <a:extLst>
              <a:ext uri="{FF2B5EF4-FFF2-40B4-BE49-F238E27FC236}">
                <a16:creationId xmlns:a16="http://schemas.microsoft.com/office/drawing/2014/main" id="{7F6AC587-C04F-D624-2CFC-85F9ADA512DA}"/>
              </a:ext>
            </a:extLst>
          </p:cNvPr>
          <p:cNvSpPr/>
          <p:nvPr/>
        </p:nvSpPr>
        <p:spPr>
          <a:xfrm>
            <a:off x="8910583" y="2972145"/>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5" name="減算記号 374">
            <a:extLst>
              <a:ext uri="{FF2B5EF4-FFF2-40B4-BE49-F238E27FC236}">
                <a16:creationId xmlns:a16="http://schemas.microsoft.com/office/drawing/2014/main" id="{4B86ADD2-A157-1154-2871-F71275DD14D6}"/>
              </a:ext>
            </a:extLst>
          </p:cNvPr>
          <p:cNvSpPr/>
          <p:nvPr/>
        </p:nvSpPr>
        <p:spPr>
          <a:xfrm rot="3371203" flipV="1">
            <a:off x="9740885" y="3338856"/>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減算記号 375">
            <a:extLst>
              <a:ext uri="{FF2B5EF4-FFF2-40B4-BE49-F238E27FC236}">
                <a16:creationId xmlns:a16="http://schemas.microsoft.com/office/drawing/2014/main" id="{57E89D80-0D3A-AAEB-E484-18E51FCD4141}"/>
              </a:ext>
            </a:extLst>
          </p:cNvPr>
          <p:cNvSpPr/>
          <p:nvPr/>
        </p:nvSpPr>
        <p:spPr>
          <a:xfrm rot="18228797">
            <a:off x="9766265" y="4133180"/>
            <a:ext cx="1275999" cy="125983"/>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7" name="減算記号 376">
            <a:extLst>
              <a:ext uri="{FF2B5EF4-FFF2-40B4-BE49-F238E27FC236}">
                <a16:creationId xmlns:a16="http://schemas.microsoft.com/office/drawing/2014/main" id="{8AB99D78-3ED9-E54E-BB77-E27DEA4BEEBE}"/>
              </a:ext>
            </a:extLst>
          </p:cNvPr>
          <p:cNvSpPr/>
          <p:nvPr/>
        </p:nvSpPr>
        <p:spPr>
          <a:xfrm rot="3371203" flipV="1">
            <a:off x="8126677" y="4136464"/>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フローチャート: 結合子 377">
            <a:extLst>
              <a:ext uri="{FF2B5EF4-FFF2-40B4-BE49-F238E27FC236}">
                <a16:creationId xmlns:a16="http://schemas.microsoft.com/office/drawing/2014/main" id="{10ECE59A-06BC-133A-7A18-5ED1E514F921}"/>
              </a:ext>
            </a:extLst>
          </p:cNvPr>
          <p:cNvSpPr>
            <a:spLocks noChangeAspect="1"/>
          </p:cNvSpPr>
          <p:nvPr/>
        </p:nvSpPr>
        <p:spPr>
          <a:xfrm rot="5400000">
            <a:off x="10060403"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9" name="フローチャート: 結合子 378">
            <a:extLst>
              <a:ext uri="{FF2B5EF4-FFF2-40B4-BE49-F238E27FC236}">
                <a16:creationId xmlns:a16="http://schemas.microsoft.com/office/drawing/2014/main" id="{C43099C4-BA1E-C4FC-B819-C3BAF28B765F}"/>
              </a:ext>
            </a:extLst>
          </p:cNvPr>
          <p:cNvSpPr>
            <a:spLocks noChangeAspect="1"/>
          </p:cNvSpPr>
          <p:nvPr/>
        </p:nvSpPr>
        <p:spPr>
          <a:xfrm rot="5400000">
            <a:off x="9530515"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0" name="フローチャート: 結合子 379">
            <a:extLst>
              <a:ext uri="{FF2B5EF4-FFF2-40B4-BE49-F238E27FC236}">
                <a16:creationId xmlns:a16="http://schemas.microsoft.com/office/drawing/2014/main" id="{585F945C-CF9B-CDBC-788C-019EDD8B36EA}"/>
              </a:ext>
            </a:extLst>
          </p:cNvPr>
          <p:cNvSpPr>
            <a:spLocks noChangeAspect="1"/>
          </p:cNvSpPr>
          <p:nvPr/>
        </p:nvSpPr>
        <p:spPr>
          <a:xfrm rot="5400000">
            <a:off x="10060403"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1" name="フローチャート: 結合子 380">
            <a:extLst>
              <a:ext uri="{FF2B5EF4-FFF2-40B4-BE49-F238E27FC236}">
                <a16:creationId xmlns:a16="http://schemas.microsoft.com/office/drawing/2014/main" id="{C9F967A9-7652-7423-2A03-22AA38DAD8DF}"/>
              </a:ext>
            </a:extLst>
          </p:cNvPr>
          <p:cNvSpPr>
            <a:spLocks noChangeAspect="1"/>
          </p:cNvSpPr>
          <p:nvPr/>
        </p:nvSpPr>
        <p:spPr>
          <a:xfrm rot="5400000">
            <a:off x="9530515"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2" name="フローチャート: 結合子 381">
            <a:extLst>
              <a:ext uri="{FF2B5EF4-FFF2-40B4-BE49-F238E27FC236}">
                <a16:creationId xmlns:a16="http://schemas.microsoft.com/office/drawing/2014/main" id="{333B66C2-AF01-DD7F-CE88-C36168DF6E16}"/>
              </a:ext>
            </a:extLst>
          </p:cNvPr>
          <p:cNvSpPr>
            <a:spLocks noChangeAspect="1"/>
          </p:cNvSpPr>
          <p:nvPr/>
        </p:nvSpPr>
        <p:spPr>
          <a:xfrm rot="5400000">
            <a:off x="8989175"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3" name="フローチャート: 結合子 382">
            <a:extLst>
              <a:ext uri="{FF2B5EF4-FFF2-40B4-BE49-F238E27FC236}">
                <a16:creationId xmlns:a16="http://schemas.microsoft.com/office/drawing/2014/main" id="{C019DA99-A04A-A1ED-101D-C4F1A1CC04D7}"/>
              </a:ext>
            </a:extLst>
          </p:cNvPr>
          <p:cNvSpPr>
            <a:spLocks noChangeAspect="1"/>
          </p:cNvSpPr>
          <p:nvPr/>
        </p:nvSpPr>
        <p:spPr>
          <a:xfrm rot="5400000">
            <a:off x="10059910"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4" name="フローチャート: 結合子 383">
            <a:extLst>
              <a:ext uri="{FF2B5EF4-FFF2-40B4-BE49-F238E27FC236}">
                <a16:creationId xmlns:a16="http://schemas.microsoft.com/office/drawing/2014/main" id="{29098801-F5AC-2A03-9DDB-8D7AE9BF00BD}"/>
              </a:ext>
            </a:extLst>
          </p:cNvPr>
          <p:cNvSpPr>
            <a:spLocks noChangeAspect="1"/>
          </p:cNvSpPr>
          <p:nvPr/>
        </p:nvSpPr>
        <p:spPr>
          <a:xfrm rot="5400000">
            <a:off x="9530022"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5" name="フローチャート: 結合子 384">
            <a:extLst>
              <a:ext uri="{FF2B5EF4-FFF2-40B4-BE49-F238E27FC236}">
                <a16:creationId xmlns:a16="http://schemas.microsoft.com/office/drawing/2014/main" id="{277C6C0A-C4E3-C8EB-EF86-8085AADB5738}"/>
              </a:ext>
            </a:extLst>
          </p:cNvPr>
          <p:cNvSpPr>
            <a:spLocks noChangeAspect="1"/>
          </p:cNvSpPr>
          <p:nvPr/>
        </p:nvSpPr>
        <p:spPr>
          <a:xfrm rot="5400000">
            <a:off x="8988682"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6" name="フローチャート: 結合子 385">
            <a:extLst>
              <a:ext uri="{FF2B5EF4-FFF2-40B4-BE49-F238E27FC236}">
                <a16:creationId xmlns:a16="http://schemas.microsoft.com/office/drawing/2014/main" id="{E1E33933-EB57-460B-C4C3-A3BC1D4E5CE4}"/>
              </a:ext>
            </a:extLst>
          </p:cNvPr>
          <p:cNvSpPr>
            <a:spLocks noChangeAspect="1"/>
          </p:cNvSpPr>
          <p:nvPr/>
        </p:nvSpPr>
        <p:spPr>
          <a:xfrm rot="5400000">
            <a:off x="10060403"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7" name="フローチャート: 結合子 386">
            <a:extLst>
              <a:ext uri="{FF2B5EF4-FFF2-40B4-BE49-F238E27FC236}">
                <a16:creationId xmlns:a16="http://schemas.microsoft.com/office/drawing/2014/main" id="{9FAC5D58-22C8-4E40-5A42-F468059357F8}"/>
              </a:ext>
            </a:extLst>
          </p:cNvPr>
          <p:cNvSpPr>
            <a:spLocks noChangeAspect="1"/>
          </p:cNvSpPr>
          <p:nvPr/>
        </p:nvSpPr>
        <p:spPr>
          <a:xfrm rot="5400000">
            <a:off x="9530515"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8" name="フローチャート: 結合子 387">
            <a:extLst>
              <a:ext uri="{FF2B5EF4-FFF2-40B4-BE49-F238E27FC236}">
                <a16:creationId xmlns:a16="http://schemas.microsoft.com/office/drawing/2014/main" id="{E02DB994-8659-6E1D-CA8B-E3398ECDDEA1}"/>
              </a:ext>
            </a:extLst>
          </p:cNvPr>
          <p:cNvSpPr>
            <a:spLocks noChangeAspect="1"/>
          </p:cNvSpPr>
          <p:nvPr/>
        </p:nvSpPr>
        <p:spPr>
          <a:xfrm rot="5400000">
            <a:off x="8989175"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9" name="フローチャート: 結合子 388">
            <a:extLst>
              <a:ext uri="{FF2B5EF4-FFF2-40B4-BE49-F238E27FC236}">
                <a16:creationId xmlns:a16="http://schemas.microsoft.com/office/drawing/2014/main" id="{14250040-48DB-86ED-2F2A-163351B6FADD}"/>
              </a:ext>
            </a:extLst>
          </p:cNvPr>
          <p:cNvSpPr>
            <a:spLocks noChangeAspect="1"/>
          </p:cNvSpPr>
          <p:nvPr/>
        </p:nvSpPr>
        <p:spPr>
          <a:xfrm rot="5400000">
            <a:off x="8445485" y="3748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0" name="フローチャート: 結合子 389">
            <a:extLst>
              <a:ext uri="{FF2B5EF4-FFF2-40B4-BE49-F238E27FC236}">
                <a16:creationId xmlns:a16="http://schemas.microsoft.com/office/drawing/2014/main" id="{EDD38F83-B43E-9B4B-8097-1A7DCA4E8102}"/>
              </a:ext>
            </a:extLst>
          </p:cNvPr>
          <p:cNvSpPr>
            <a:spLocks noChangeAspect="1"/>
          </p:cNvSpPr>
          <p:nvPr/>
        </p:nvSpPr>
        <p:spPr>
          <a:xfrm rot="5400000">
            <a:off x="10588382" y="3739533"/>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2" name="フローチャート: 結合子 391">
            <a:extLst>
              <a:ext uri="{FF2B5EF4-FFF2-40B4-BE49-F238E27FC236}">
                <a16:creationId xmlns:a16="http://schemas.microsoft.com/office/drawing/2014/main" id="{7F662505-0252-E36A-F349-23E3E88EF28B}"/>
              </a:ext>
            </a:extLst>
          </p:cNvPr>
          <p:cNvSpPr>
            <a:spLocks noChangeAspect="1"/>
          </p:cNvSpPr>
          <p:nvPr/>
        </p:nvSpPr>
        <p:spPr>
          <a:xfrm rot="5400000">
            <a:off x="8989175"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912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8CFA0-6473-345A-399F-C4635A7F4835}"/>
            </a:ext>
          </a:extLst>
        </p:cNvPr>
        <p:cNvGrpSpPr/>
        <p:nvPr/>
      </p:nvGrpSpPr>
      <p:grpSpPr>
        <a:xfrm>
          <a:off x="0" y="0"/>
          <a:ext cx="0" cy="0"/>
          <a:chOff x="0" y="0"/>
          <a:chExt cx="0" cy="0"/>
        </a:xfrm>
      </p:grpSpPr>
      <p:sp>
        <p:nvSpPr>
          <p:cNvPr id="463" name="PlaceHolder 1">
            <a:extLst>
              <a:ext uri="{FF2B5EF4-FFF2-40B4-BE49-F238E27FC236}">
                <a16:creationId xmlns:a16="http://schemas.microsoft.com/office/drawing/2014/main" id="{0713BF85-1722-60F5-FD90-0167C8F5D6F6}"/>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目次</a:t>
            </a:r>
            <a:endParaRPr lang="en-US" sz="4000" b="0" strike="noStrike" spc="-1" dirty="0">
              <a:solidFill>
                <a:srgbClr val="000000"/>
              </a:solidFill>
              <a:latin typeface="游ゴシック"/>
            </a:endParaRPr>
          </a:p>
        </p:txBody>
      </p:sp>
      <p:sp>
        <p:nvSpPr>
          <p:cNvPr id="468" name="PlaceHolder 3">
            <a:extLst>
              <a:ext uri="{FF2B5EF4-FFF2-40B4-BE49-F238E27FC236}">
                <a16:creationId xmlns:a16="http://schemas.microsoft.com/office/drawing/2014/main" id="{34F450B2-6B90-E4A2-5841-5DF8363D641D}"/>
              </a:ext>
            </a:extLst>
          </p:cNvPr>
          <p:cNvSpPr>
            <a:spLocks noGrp="1"/>
          </p:cNvSpPr>
          <p:nvPr>
            <p:ph type="sldNum" idx="15"/>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11493E22-B080-457E-BD83-97CD2E28FCA6}" type="slidenum">
              <a:rPr lang="en-US" sz="2800" b="1" strike="noStrike" spc="-1">
                <a:solidFill>
                  <a:srgbClr val="8B8B8B"/>
                </a:solidFill>
                <a:latin typeface="游ゴシック"/>
              </a:rPr>
              <a:t>12</a:t>
            </a:fld>
            <a:endParaRPr lang="en-US" sz="2800" b="0" strike="noStrike" spc="-1">
              <a:latin typeface="Noto Serif CJK JP"/>
            </a:endParaRPr>
          </a:p>
        </p:txBody>
      </p:sp>
      <p:sp>
        <p:nvSpPr>
          <p:cNvPr id="3" name="テキスト ボックス 2">
            <a:extLst>
              <a:ext uri="{FF2B5EF4-FFF2-40B4-BE49-F238E27FC236}">
                <a16:creationId xmlns:a16="http://schemas.microsoft.com/office/drawing/2014/main" id="{E307972B-C3B4-469A-3A4D-64535032DC7C}"/>
              </a:ext>
            </a:extLst>
          </p:cNvPr>
          <p:cNvSpPr txBox="1"/>
          <p:nvPr/>
        </p:nvSpPr>
        <p:spPr>
          <a:xfrm>
            <a:off x="828000" y="1983098"/>
            <a:ext cx="9852700" cy="4339650"/>
          </a:xfrm>
          <a:prstGeom prst="rect">
            <a:avLst/>
          </a:prstGeom>
          <a:noFill/>
        </p:spPr>
        <p:txBody>
          <a:bodyPr wrap="square" rtlCol="0" anchor="ctr">
            <a:spAutoFit/>
          </a:bodyPr>
          <a:lstStyle/>
          <a:p>
            <a:pPr marL="342900" indent="-342900">
              <a:lnSpc>
                <a:spcPct val="200000"/>
              </a:lnSpc>
              <a:buFont typeface="Arial" panose="020B0604020202020204" pitchFamily="34" charset="0"/>
              <a:buChar char="•"/>
            </a:pPr>
            <a:r>
              <a:rPr kumimoji="1" lang="ja-JP" altLang="en-US" sz="2800" dirty="0">
                <a:solidFill>
                  <a:schemeClr val="bg2">
                    <a:lumMod val="75000"/>
                  </a:schemeClr>
                </a:solidFill>
              </a:rPr>
              <a:t>橋を架けろ</a:t>
            </a:r>
            <a:endParaRPr kumimoji="1" lang="en-US" altLang="ja-JP" sz="2800" dirty="0">
              <a:solidFill>
                <a:schemeClr val="bg2">
                  <a:lumMod val="75000"/>
                </a:schemeClr>
              </a:solidFill>
            </a:endParaRPr>
          </a:p>
          <a:p>
            <a:pPr marL="342900" indent="-342900">
              <a:lnSpc>
                <a:spcPct val="150000"/>
              </a:lnSpc>
              <a:buFont typeface="Arial" panose="020B0604020202020204" pitchFamily="34" charset="0"/>
              <a:buChar char="•"/>
            </a:pPr>
            <a:r>
              <a:rPr lang="ja-JP" altLang="en-US" sz="2800" dirty="0">
                <a:solidFill>
                  <a:schemeClr val="bg2">
                    <a:lumMod val="75000"/>
                  </a:schemeClr>
                </a:solidFill>
              </a:rPr>
              <a:t>全域木戦略の紹介</a:t>
            </a:r>
            <a:endParaRPr lang="en-US" altLang="ja-JP" sz="2800" dirty="0">
              <a:solidFill>
                <a:schemeClr val="bg2">
                  <a:lumMod val="75000"/>
                </a:schemeClr>
              </a:solidFill>
            </a:endParaRPr>
          </a:p>
          <a:p>
            <a:pPr marL="342900" indent="-342900">
              <a:lnSpc>
                <a:spcPct val="150000"/>
              </a:lnSpc>
              <a:buFont typeface="Arial" panose="020B0604020202020204" pitchFamily="34" charset="0"/>
              <a:buChar char="•"/>
            </a:pPr>
            <a:r>
              <a:rPr kumimoji="1" lang="ja-JP" altLang="en-US" sz="2800" dirty="0"/>
              <a:t>随意全域木戦略の提案</a:t>
            </a:r>
            <a:endParaRPr kumimoji="1" lang="en-US" altLang="ja-JP" sz="2800" dirty="0"/>
          </a:p>
          <a:p>
            <a:pPr marL="342900" indent="-342900">
              <a:lnSpc>
                <a:spcPct val="200000"/>
              </a:lnSpc>
              <a:buFont typeface="Arial" panose="020B0604020202020204" pitchFamily="34" charset="0"/>
              <a:buChar char="•"/>
            </a:pPr>
            <a:r>
              <a:rPr lang="ja-JP" altLang="en-US" sz="2800" dirty="0">
                <a:solidFill>
                  <a:schemeClr val="bg2">
                    <a:lumMod val="75000"/>
                  </a:schemeClr>
                </a:solidFill>
              </a:rPr>
              <a:t>選択肢の優劣判別方法の予想</a:t>
            </a:r>
            <a:endParaRPr lang="en-US" altLang="ja-JP" sz="2800" dirty="0">
              <a:solidFill>
                <a:schemeClr val="bg2">
                  <a:lumMod val="75000"/>
                </a:schemeClr>
              </a:solidFill>
            </a:endParaRPr>
          </a:p>
          <a:p>
            <a:pPr marL="342900" indent="-342900">
              <a:lnSpc>
                <a:spcPct val="200000"/>
              </a:lnSpc>
              <a:buFont typeface="Arial" panose="020B0604020202020204" pitchFamily="34" charset="0"/>
              <a:buChar char="•"/>
            </a:pPr>
            <a:r>
              <a:rPr lang="ja-JP" altLang="en-US" sz="2800" dirty="0">
                <a:solidFill>
                  <a:schemeClr val="bg2">
                    <a:lumMod val="75000"/>
                  </a:schemeClr>
                </a:solidFill>
              </a:rPr>
              <a:t>今後の課題</a:t>
            </a:r>
            <a:endParaRPr kumimoji="1" lang="en-US" altLang="ja-JP" sz="2800" dirty="0">
              <a:solidFill>
                <a:schemeClr val="bg2">
                  <a:lumMod val="75000"/>
                </a:schemeClr>
              </a:solidFill>
            </a:endParaRPr>
          </a:p>
          <a:p>
            <a:pPr marL="285750" indent="-285750">
              <a:buFont typeface="Wingdings" panose="05000000000000000000" pitchFamily="2" charset="2"/>
              <a:buChar char="l"/>
            </a:pPr>
            <a:endParaRPr kumimoji="1" lang="ja-JP" altLang="en-US" sz="2400" dirty="0"/>
          </a:p>
        </p:txBody>
      </p:sp>
    </p:spTree>
    <p:extLst>
      <p:ext uri="{BB962C8B-B14F-4D97-AF65-F5344CB8AC3E}">
        <p14:creationId xmlns:p14="http://schemas.microsoft.com/office/powerpoint/2010/main" val="244704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PlaceHolder 1"/>
          <p:cNvSpPr>
            <a:spLocks noGrp="1"/>
          </p:cNvSpPr>
          <p:nvPr>
            <p:ph type="title"/>
          </p:nvPr>
        </p:nvSpPr>
        <p:spPr>
          <a:xfrm>
            <a:off x="828000" y="360000"/>
            <a:ext cx="10515240" cy="1325160"/>
          </a:xfrm>
          <a:prstGeom prst="rect">
            <a:avLst/>
          </a:prstGeom>
          <a:noFill/>
          <a:ln w="0">
            <a:noFill/>
          </a:ln>
        </p:spPr>
        <p:txBody>
          <a:bodyPr anchor="ctr">
            <a:normAutofit/>
          </a:bodyPr>
          <a:lstStyle/>
          <a:p>
            <a:pPr>
              <a:lnSpc>
                <a:spcPct val="90000"/>
              </a:lnSpc>
              <a:buNone/>
            </a:pPr>
            <a:r>
              <a:rPr lang="ja-JP" altLang="en-US" sz="4000" b="1" strike="noStrike" spc="-1" dirty="0">
                <a:solidFill>
                  <a:srgbClr val="000000"/>
                </a:solidFill>
                <a:latin typeface="游ゴシック Light"/>
              </a:rPr>
              <a:t>本</a:t>
            </a:r>
            <a:r>
              <a:rPr lang="ja-JP" sz="4000" b="1" strike="noStrike" spc="-1" dirty="0">
                <a:solidFill>
                  <a:srgbClr val="000000"/>
                </a:solidFill>
                <a:latin typeface="游ゴシック Light"/>
              </a:rPr>
              <a:t>研究の</a:t>
            </a:r>
            <a:r>
              <a:rPr lang="ja-JP" altLang="en-US" sz="4000" b="1" spc="-1" dirty="0">
                <a:solidFill>
                  <a:srgbClr val="000000"/>
                </a:solidFill>
                <a:latin typeface="游ゴシック Light"/>
              </a:rPr>
              <a:t>内容</a:t>
            </a:r>
            <a:endParaRPr lang="en-US" sz="4000" b="0" strike="noStrike" spc="-1" dirty="0">
              <a:solidFill>
                <a:srgbClr val="000000"/>
              </a:solidFill>
              <a:latin typeface="游ゴシック"/>
            </a:endParaRPr>
          </a:p>
        </p:txBody>
      </p:sp>
      <p:sp>
        <p:nvSpPr>
          <p:cNvPr id="464" name="PlaceHolder 2"/>
          <p:cNvSpPr>
            <a:spLocks noGrp="1"/>
          </p:cNvSpPr>
          <p:nvPr>
            <p:ph/>
          </p:nvPr>
        </p:nvSpPr>
        <p:spPr>
          <a:xfrm>
            <a:off x="2551602" y="1394820"/>
            <a:ext cx="7161635" cy="1469520"/>
          </a:xfrm>
          <a:prstGeom prst="rect">
            <a:avLst/>
          </a:prstGeom>
          <a:noFill/>
          <a:ln w="0">
            <a:solidFill>
              <a:srgbClr val="000000"/>
            </a:solidFill>
          </a:ln>
        </p:spPr>
        <p:txBody>
          <a:bodyPr anchor="ctr" anchorCtr="1">
            <a:noAutofit/>
          </a:bodyPr>
          <a:lstStyle/>
          <a:p>
            <a:pPr>
              <a:lnSpc>
                <a:spcPct val="90000"/>
              </a:lnSpc>
              <a:spcBef>
                <a:spcPts val="1001"/>
              </a:spcBef>
              <a:buNone/>
              <a:tabLst>
                <a:tab pos="0" algn="l"/>
              </a:tabLst>
            </a:pPr>
            <a:r>
              <a:rPr lang="ja-JP" altLang="en-US" sz="2400" b="0" strike="noStrike" spc="-1" dirty="0">
                <a:solidFill>
                  <a:srgbClr val="000000"/>
                </a:solidFill>
                <a:latin typeface="游ゴシック"/>
              </a:rPr>
              <a:t>全域木戦略</a:t>
            </a:r>
            <a:r>
              <a:rPr lang="en-US" altLang="ja-JP" sz="2400" b="0" strike="noStrike" spc="-1" dirty="0">
                <a:solidFill>
                  <a:srgbClr val="000000"/>
                </a:solidFill>
                <a:latin typeface="游ゴシック"/>
              </a:rPr>
              <a:t>:</a:t>
            </a:r>
            <a:r>
              <a:rPr lang="en-US" altLang="ja-JP" sz="2400" spc="-1" dirty="0">
                <a:solidFill>
                  <a:srgbClr val="000000"/>
                </a:solidFill>
                <a:latin typeface="游ゴシック"/>
              </a:rPr>
              <a:t> </a:t>
            </a:r>
            <a:r>
              <a:rPr lang="ja-JP" altLang="en-US" sz="2400" spc="-1" dirty="0">
                <a:solidFill>
                  <a:srgbClr val="000000"/>
                </a:solidFill>
                <a:latin typeface="游ゴシック"/>
              </a:rPr>
              <a:t>途中の局面からは実行できない</a:t>
            </a:r>
            <a:endParaRPr lang="en-US" altLang="ja-JP" sz="2400" spc="-1" dirty="0">
              <a:solidFill>
                <a:srgbClr val="000000"/>
              </a:solidFill>
              <a:latin typeface="游ゴシック"/>
            </a:endParaRPr>
          </a:p>
          <a:p>
            <a:pPr>
              <a:lnSpc>
                <a:spcPct val="90000"/>
              </a:lnSpc>
              <a:spcBef>
                <a:spcPts val="1001"/>
              </a:spcBef>
              <a:buNone/>
              <a:tabLst>
                <a:tab pos="0" algn="l"/>
              </a:tabLst>
            </a:pPr>
            <a:r>
              <a:rPr lang="en-US" altLang="ja-JP" sz="2400" spc="-1" dirty="0">
                <a:solidFill>
                  <a:srgbClr val="000000"/>
                </a:solidFill>
                <a:latin typeface="游ゴシック"/>
              </a:rPr>
              <a:t>			         </a:t>
            </a:r>
            <a:r>
              <a:rPr lang="ja-JP" altLang="en-US" sz="2400" spc="-1" dirty="0">
                <a:solidFill>
                  <a:srgbClr val="000000"/>
                </a:solidFill>
                <a:latin typeface="游ゴシック"/>
              </a:rPr>
              <a:t>一度戦略外の手を打つと実行できない</a:t>
            </a:r>
            <a:endParaRPr lang="en-US" altLang="ja-JP" sz="2400" spc="-1" dirty="0">
              <a:solidFill>
                <a:srgbClr val="000000"/>
              </a:solidFill>
              <a:latin typeface="游ゴシック"/>
            </a:endParaRPr>
          </a:p>
          <a:p>
            <a:pPr>
              <a:lnSpc>
                <a:spcPct val="90000"/>
              </a:lnSpc>
              <a:spcBef>
                <a:spcPts val="1001"/>
              </a:spcBef>
              <a:buNone/>
              <a:tabLst>
                <a:tab pos="0" algn="l"/>
              </a:tabLst>
            </a:pPr>
            <a:r>
              <a:rPr lang="en-US" altLang="ja-JP" sz="2400" spc="-1" dirty="0">
                <a:solidFill>
                  <a:srgbClr val="000000"/>
                </a:solidFill>
                <a:latin typeface="游ゴシック"/>
              </a:rPr>
              <a:t>			         </a:t>
            </a:r>
            <a:r>
              <a:rPr lang="ja-JP" altLang="en-US" sz="2400" spc="-1" dirty="0">
                <a:solidFill>
                  <a:srgbClr val="000000"/>
                </a:solidFill>
                <a:latin typeface="游ゴシック"/>
              </a:rPr>
              <a:t>右対局者は実行できない</a:t>
            </a:r>
            <a:endParaRPr lang="en-US" altLang="ja-JP" sz="2400" spc="-1" dirty="0">
              <a:solidFill>
                <a:srgbClr val="000000"/>
              </a:solidFill>
              <a:latin typeface="游ゴシック"/>
            </a:endParaRPr>
          </a:p>
        </p:txBody>
      </p:sp>
      <p:sp>
        <p:nvSpPr>
          <p:cNvPr id="465" name="矢印: 下 3"/>
          <p:cNvSpPr/>
          <p:nvPr/>
        </p:nvSpPr>
        <p:spPr>
          <a:xfrm>
            <a:off x="5862600" y="3089520"/>
            <a:ext cx="539640" cy="1079640"/>
          </a:xfrm>
          <a:prstGeom prst="downArrow">
            <a:avLst>
              <a:gd name="adj1" fmla="val 50000"/>
              <a:gd name="adj2" fmla="val 50000"/>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p:style>
        <p:txBody>
          <a:bodyPr/>
          <a:lstStyle/>
          <a:p>
            <a:endParaRPr lang="ja-JP" altLang="en-US"/>
          </a:p>
        </p:txBody>
      </p:sp>
      <p:sp>
        <p:nvSpPr>
          <p:cNvPr id="466" name="テキスト ボックス 4"/>
          <p:cNvSpPr/>
          <p:nvPr/>
        </p:nvSpPr>
        <p:spPr>
          <a:xfrm>
            <a:off x="6532200" y="3197160"/>
            <a:ext cx="1229049"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ja-JP" altLang="en-US" sz="3200" b="1" spc="-1" dirty="0">
                <a:solidFill>
                  <a:srgbClr val="FF0000"/>
                </a:solidFill>
                <a:latin typeface="游ゴシック"/>
              </a:rPr>
              <a:t>拡張</a:t>
            </a:r>
            <a:endParaRPr lang="en-US" sz="3200" b="0" strike="noStrike" spc="-1" dirty="0">
              <a:latin typeface="Arial"/>
            </a:endParaRPr>
          </a:p>
        </p:txBody>
      </p:sp>
      <p:sp>
        <p:nvSpPr>
          <p:cNvPr id="467" name="テキスト ボックス 5"/>
          <p:cNvSpPr/>
          <p:nvPr/>
        </p:nvSpPr>
        <p:spPr>
          <a:xfrm>
            <a:off x="1159920" y="4619520"/>
            <a:ext cx="9945000" cy="1469520"/>
          </a:xfrm>
          <a:prstGeom prst="rect">
            <a:avLst/>
          </a:prstGeom>
          <a:noFill/>
          <a:ln w="1905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buNone/>
            </a:pPr>
            <a:r>
              <a:rPr lang="en-US" altLang="ja-JP" sz="3200" b="0" strike="noStrike" spc="-1" dirty="0">
                <a:latin typeface="Arial"/>
              </a:rPr>
              <a:t>“</a:t>
            </a:r>
            <a:r>
              <a:rPr lang="ja-JP" altLang="en-US" sz="3200" b="0" strike="noStrike" spc="-1" dirty="0">
                <a:latin typeface="Arial"/>
              </a:rPr>
              <a:t>随意</a:t>
            </a:r>
            <a:r>
              <a:rPr lang="en-US" altLang="ja-JP" sz="3200" b="0" strike="noStrike" spc="-1" dirty="0">
                <a:latin typeface="Arial"/>
              </a:rPr>
              <a:t>”</a:t>
            </a:r>
            <a:r>
              <a:rPr lang="ja-JP" altLang="en-US" sz="3200" b="0" strike="noStrike" spc="-1" dirty="0">
                <a:latin typeface="Arial"/>
              </a:rPr>
              <a:t>全域木戦略</a:t>
            </a:r>
            <a:r>
              <a:rPr lang="en-US" altLang="ja-JP" sz="3200" b="0" strike="noStrike" spc="-1" dirty="0">
                <a:latin typeface="Arial"/>
              </a:rPr>
              <a:t>: </a:t>
            </a:r>
            <a:r>
              <a:rPr lang="ja-JP" altLang="en-US" sz="3200" b="0" strike="noStrike" spc="-1" dirty="0">
                <a:latin typeface="Arial"/>
              </a:rPr>
              <a:t>任意の局面に！</a:t>
            </a:r>
            <a:endParaRPr lang="en-US" altLang="ja-JP" sz="3200" b="0" strike="noStrike" spc="-1" dirty="0">
              <a:latin typeface="Arial"/>
            </a:endParaRPr>
          </a:p>
          <a:p>
            <a:pPr>
              <a:lnSpc>
                <a:spcPct val="100000"/>
              </a:lnSpc>
              <a:buNone/>
            </a:pPr>
            <a:r>
              <a:rPr lang="ja-JP" altLang="en-US" sz="3200" spc="-1" dirty="0">
                <a:latin typeface="Arial"/>
              </a:rPr>
              <a:t>　　　　　　　    どちらの対局者も！</a:t>
            </a:r>
            <a:endParaRPr lang="en-US" sz="3200" b="0" strike="noStrike" spc="-1" dirty="0">
              <a:latin typeface="Arial"/>
            </a:endParaRPr>
          </a:p>
        </p:txBody>
      </p:sp>
      <p:sp>
        <p:nvSpPr>
          <p:cNvPr id="468" name="PlaceHolder 3"/>
          <p:cNvSpPr>
            <a:spLocks noGrp="1"/>
          </p:cNvSpPr>
          <p:nvPr>
            <p:ph type="sldNum" idx="15"/>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11493E22-B080-457E-BD83-97CD2E28FCA6}" type="slidenum">
              <a:rPr lang="en-US" sz="2800" b="1" strike="noStrike" spc="-1">
                <a:solidFill>
                  <a:srgbClr val="8B8B8B"/>
                </a:solidFill>
                <a:latin typeface="游ゴシック"/>
              </a:rPr>
              <a:t>13</a:t>
            </a:fld>
            <a:endParaRPr lang="en-US" sz="2800" b="0" strike="noStrike" spc="-1">
              <a:latin typeface="Noto Serif CJK JP"/>
            </a:endParaRPr>
          </a:p>
        </p:txBody>
      </p:sp>
      <p:grpSp>
        <p:nvGrpSpPr>
          <p:cNvPr id="8" name="グループ化 7">
            <a:extLst>
              <a:ext uri="{FF2B5EF4-FFF2-40B4-BE49-F238E27FC236}">
                <a16:creationId xmlns:a16="http://schemas.microsoft.com/office/drawing/2014/main" id="{B652ADF9-BB36-CDE6-62EF-2C622CDB885A}"/>
              </a:ext>
            </a:extLst>
          </p:cNvPr>
          <p:cNvGrpSpPr/>
          <p:nvPr/>
        </p:nvGrpSpPr>
        <p:grpSpPr>
          <a:xfrm>
            <a:off x="7848684" y="2154400"/>
            <a:ext cx="3831704" cy="1552832"/>
            <a:chOff x="7848684" y="2154400"/>
            <a:chExt cx="3831704" cy="1552832"/>
          </a:xfrm>
        </p:grpSpPr>
        <p:sp>
          <p:nvSpPr>
            <p:cNvPr id="7" name="爆発: 14 pt 6">
              <a:extLst>
                <a:ext uri="{FF2B5EF4-FFF2-40B4-BE49-F238E27FC236}">
                  <a16:creationId xmlns:a16="http://schemas.microsoft.com/office/drawing/2014/main" id="{5B37FE53-FA60-0D63-F9C2-A2F1BC311BCB}"/>
                </a:ext>
              </a:extLst>
            </p:cNvPr>
            <p:cNvSpPr/>
            <p:nvPr/>
          </p:nvSpPr>
          <p:spPr>
            <a:xfrm rot="532788">
              <a:off x="7848684" y="2154400"/>
              <a:ext cx="3831704" cy="1552832"/>
            </a:xfrm>
            <a:prstGeom prst="irregularSeal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34B2417-6DDE-6D1A-D301-1855D256E87C}"/>
                </a:ext>
              </a:extLst>
            </p:cNvPr>
            <p:cNvSpPr txBox="1"/>
            <p:nvPr/>
          </p:nvSpPr>
          <p:spPr>
            <a:xfrm>
              <a:off x="8386857" y="2603485"/>
              <a:ext cx="2545977" cy="646331"/>
            </a:xfrm>
            <a:prstGeom prst="rect">
              <a:avLst/>
            </a:prstGeom>
            <a:noFill/>
          </p:spPr>
          <p:txBody>
            <a:bodyPr wrap="square" rtlCol="0">
              <a:spAutoFit/>
            </a:bodyPr>
            <a:lstStyle/>
            <a:p>
              <a:r>
                <a:rPr kumimoji="1" lang="ja-JP" altLang="en-US" sz="3600" dirty="0">
                  <a:solidFill>
                    <a:srgbClr val="FF0000"/>
                  </a:solidFill>
                </a:rPr>
                <a:t>解析が困難</a:t>
              </a: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65"/>
                                        </p:tgtEl>
                                        <p:attrNameLst>
                                          <p:attrName>style.visibility</p:attrName>
                                        </p:attrNameLst>
                                      </p:cBhvr>
                                      <p:to>
                                        <p:strVal val="visible"/>
                                      </p:to>
                                    </p:set>
                                    <p:animEffect transition="in" filter="wipe(up)">
                                      <p:cBhvr additive="repl">
                                        <p:cTn id="11" dur="500"/>
                                        <p:tgtEl>
                                          <p:spTgt spid="465"/>
                                        </p:tgtEl>
                                      </p:cBhvr>
                                    </p:animEffect>
                                  </p:childTnLst>
                                </p:cTn>
                              </p:par>
                              <p:par>
                                <p:cTn id="12" presetID="1" presetClass="entr" fill="hold" nodeType="withEffect">
                                  <p:stCondLst>
                                    <p:cond delay="0"/>
                                  </p:stCondLst>
                                  <p:childTnLst>
                                    <p:set>
                                      <p:cBhvr>
                                        <p:cTn id="13" dur="1" fill="hold">
                                          <p:stCondLst>
                                            <p:cond delay="0"/>
                                          </p:stCondLst>
                                        </p:cTn>
                                        <p:tgtEl>
                                          <p:spTgt spid="46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67"/>
                                        </p:tgtEl>
                                        <p:attrNameLst>
                                          <p:attrName>style.visibility</p:attrName>
                                        </p:attrNameLst>
                                      </p:cBhvr>
                                      <p:to>
                                        <p:strVal val="visible"/>
                                      </p:to>
                                    </p:set>
                                    <p:animEffect transition="in" filter="barn(inVertical)">
                                      <p:cBhvr>
                                        <p:cTn id="18" dur="500"/>
                                        <p:tgtEl>
                                          <p:spTgt spid="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A5298-A747-47BC-F76F-D501BDE4E7D6}"/>
            </a:ext>
          </a:extLst>
        </p:cNvPr>
        <p:cNvGrpSpPr/>
        <p:nvPr/>
      </p:nvGrpSpPr>
      <p:grpSpPr>
        <a:xfrm>
          <a:off x="0" y="0"/>
          <a:ext cx="0" cy="0"/>
          <a:chOff x="0" y="0"/>
          <a:chExt cx="0" cy="0"/>
        </a:xfrm>
      </p:grpSpPr>
      <p:sp>
        <p:nvSpPr>
          <p:cNvPr id="242" name="PlaceHolder 1">
            <a:extLst>
              <a:ext uri="{FF2B5EF4-FFF2-40B4-BE49-F238E27FC236}">
                <a16:creationId xmlns:a16="http://schemas.microsoft.com/office/drawing/2014/main" id="{8C6614AE-7AC5-BB23-CCB7-F53E4E45D47E}"/>
              </a:ext>
            </a:extLst>
          </p:cNvPr>
          <p:cNvSpPr>
            <a:spLocks noGrp="1"/>
          </p:cNvSpPr>
          <p:nvPr>
            <p:ph type="title"/>
          </p:nvPr>
        </p:nvSpPr>
        <p:spPr>
          <a:xfrm>
            <a:off x="838380" y="554963"/>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strike="noStrike" spc="-1" dirty="0">
                <a:solidFill>
                  <a:srgbClr val="000000"/>
                </a:solidFill>
                <a:latin typeface="游ゴシック Light"/>
              </a:rPr>
              <a:t>対局者グラフ</a:t>
            </a:r>
            <a:endParaRPr lang="en-US" sz="4000" strike="noStrike" spc="-1" dirty="0">
              <a:solidFill>
                <a:srgbClr val="000000"/>
              </a:solidFill>
              <a:latin typeface="游ゴシック"/>
            </a:endParaRPr>
          </a:p>
        </p:txBody>
      </p:sp>
      <p:grpSp>
        <p:nvGrpSpPr>
          <p:cNvPr id="364" name="グループ化 363">
            <a:extLst>
              <a:ext uri="{FF2B5EF4-FFF2-40B4-BE49-F238E27FC236}">
                <a16:creationId xmlns:a16="http://schemas.microsoft.com/office/drawing/2014/main" id="{E1CE5CF6-0DED-2A5A-B887-CD73CF21070D}"/>
              </a:ext>
            </a:extLst>
          </p:cNvPr>
          <p:cNvGrpSpPr>
            <a:grpSpLocks noChangeAspect="1"/>
          </p:cNvGrpSpPr>
          <p:nvPr/>
        </p:nvGrpSpPr>
        <p:grpSpPr>
          <a:xfrm>
            <a:off x="6406830" y="1131319"/>
            <a:ext cx="2494574" cy="3094681"/>
            <a:chOff x="8921450" y="1026567"/>
            <a:chExt cx="1724138" cy="2138911"/>
          </a:xfrm>
        </p:grpSpPr>
        <p:grpSp>
          <p:nvGrpSpPr>
            <p:cNvPr id="360" name="グループ化 359">
              <a:extLst>
                <a:ext uri="{FF2B5EF4-FFF2-40B4-BE49-F238E27FC236}">
                  <a16:creationId xmlns:a16="http://schemas.microsoft.com/office/drawing/2014/main" id="{09CA1620-00B9-5154-033F-5BA275A212B7}"/>
                </a:ext>
              </a:extLst>
            </p:cNvPr>
            <p:cNvGrpSpPr/>
            <p:nvPr/>
          </p:nvGrpSpPr>
          <p:grpSpPr>
            <a:xfrm>
              <a:off x="8958041" y="1052440"/>
              <a:ext cx="1656000" cy="2113038"/>
              <a:chOff x="7302881" y="1660722"/>
              <a:chExt cx="1656000" cy="2113038"/>
            </a:xfrm>
          </p:grpSpPr>
          <p:grpSp>
            <p:nvGrpSpPr>
              <p:cNvPr id="2" name="グループ化 1">
                <a:extLst>
                  <a:ext uri="{FF2B5EF4-FFF2-40B4-BE49-F238E27FC236}">
                    <a16:creationId xmlns:a16="http://schemas.microsoft.com/office/drawing/2014/main" id="{6DB17DC6-5EB5-AA0B-158B-EF8D1A9C6F30}"/>
                  </a:ext>
                </a:extLst>
              </p:cNvPr>
              <p:cNvGrpSpPr>
                <a:grpSpLocks noChangeAspect="1"/>
              </p:cNvGrpSpPr>
              <p:nvPr/>
            </p:nvGrpSpPr>
            <p:grpSpPr>
              <a:xfrm>
                <a:off x="7302881" y="1660722"/>
                <a:ext cx="1656000" cy="1656000"/>
                <a:chOff x="4227923" y="1911174"/>
                <a:chExt cx="3035651" cy="3035651"/>
              </a:xfrm>
            </p:grpSpPr>
            <p:grpSp>
              <p:nvGrpSpPr>
                <p:cNvPr id="3" name="グループ化 2">
                  <a:extLst>
                    <a:ext uri="{FF2B5EF4-FFF2-40B4-BE49-F238E27FC236}">
                      <a16:creationId xmlns:a16="http://schemas.microsoft.com/office/drawing/2014/main" id="{27C722A5-AEA8-5128-CA2B-37FB212A005A}"/>
                    </a:ext>
                  </a:extLst>
                </p:cNvPr>
                <p:cNvGrpSpPr/>
                <p:nvPr/>
              </p:nvGrpSpPr>
              <p:grpSpPr>
                <a:xfrm>
                  <a:off x="4580517" y="1911174"/>
                  <a:ext cx="2303725" cy="3035651"/>
                  <a:chOff x="3861166" y="1911505"/>
                  <a:chExt cx="2303725" cy="3035651"/>
                </a:xfrm>
                <a:solidFill>
                  <a:srgbClr val="FF0000"/>
                </a:solidFill>
              </p:grpSpPr>
              <p:grpSp>
                <p:nvGrpSpPr>
                  <p:cNvPr id="29" name="グループ化 28">
                    <a:extLst>
                      <a:ext uri="{FF2B5EF4-FFF2-40B4-BE49-F238E27FC236}">
                        <a16:creationId xmlns:a16="http://schemas.microsoft.com/office/drawing/2014/main" id="{4C868A23-ED24-0B17-FE7F-A83967832571}"/>
                      </a:ext>
                    </a:extLst>
                  </p:cNvPr>
                  <p:cNvGrpSpPr/>
                  <p:nvPr/>
                </p:nvGrpSpPr>
                <p:grpSpPr>
                  <a:xfrm>
                    <a:off x="3861166" y="1911505"/>
                    <a:ext cx="146059" cy="3034991"/>
                    <a:chOff x="3861166" y="1193111"/>
                    <a:chExt cx="146059" cy="3034991"/>
                  </a:xfrm>
                  <a:grpFill/>
                </p:grpSpPr>
                <p:sp>
                  <p:nvSpPr>
                    <p:cNvPr id="48" name="フローチャート: 結合子 47">
                      <a:extLst>
                        <a:ext uri="{FF2B5EF4-FFF2-40B4-BE49-F238E27FC236}">
                          <a16:creationId xmlns:a16="http://schemas.microsoft.com/office/drawing/2014/main" id="{9737E9D4-4BAE-815E-72D7-A0390E96EDDB}"/>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結合子 48">
                      <a:extLst>
                        <a:ext uri="{FF2B5EF4-FFF2-40B4-BE49-F238E27FC236}">
                          <a16:creationId xmlns:a16="http://schemas.microsoft.com/office/drawing/2014/main" id="{D8E4C38B-10C8-0058-A3FE-F33E63F25753}"/>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ローチャート: 結合子 49">
                      <a:extLst>
                        <a:ext uri="{FF2B5EF4-FFF2-40B4-BE49-F238E27FC236}">
                          <a16:creationId xmlns:a16="http://schemas.microsoft.com/office/drawing/2014/main" id="{4A61E13B-32C2-41E3-857F-A4B359F19941}"/>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ローチャート: 結合子 50">
                      <a:extLst>
                        <a:ext uri="{FF2B5EF4-FFF2-40B4-BE49-F238E27FC236}">
                          <a16:creationId xmlns:a16="http://schemas.microsoft.com/office/drawing/2014/main" id="{A293CD24-80A8-8F7B-1DE7-6D6FC503127D}"/>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ローチャート: 結合子 51">
                      <a:extLst>
                        <a:ext uri="{FF2B5EF4-FFF2-40B4-BE49-F238E27FC236}">
                          <a16:creationId xmlns:a16="http://schemas.microsoft.com/office/drawing/2014/main" id="{7E947553-5A3C-5B87-48B0-20BF3D92A47C}"/>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D8C64A3B-B84F-EC50-0F7E-FDE54EB38E3A}"/>
                      </a:ext>
                    </a:extLst>
                  </p:cNvPr>
                  <p:cNvGrpSpPr/>
                  <p:nvPr/>
                </p:nvGrpSpPr>
                <p:grpSpPr>
                  <a:xfrm>
                    <a:off x="4580388" y="1911505"/>
                    <a:ext cx="146059" cy="3034991"/>
                    <a:chOff x="3861166" y="1193111"/>
                    <a:chExt cx="146059" cy="3034991"/>
                  </a:xfrm>
                  <a:grpFill/>
                </p:grpSpPr>
                <p:sp>
                  <p:nvSpPr>
                    <p:cNvPr id="43" name="フローチャート: 結合子 42">
                      <a:extLst>
                        <a:ext uri="{FF2B5EF4-FFF2-40B4-BE49-F238E27FC236}">
                          <a16:creationId xmlns:a16="http://schemas.microsoft.com/office/drawing/2014/main" id="{FFCD13E0-3491-215F-8180-076A33E7189C}"/>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ローチャート: 結合子 43">
                      <a:extLst>
                        <a:ext uri="{FF2B5EF4-FFF2-40B4-BE49-F238E27FC236}">
                          <a16:creationId xmlns:a16="http://schemas.microsoft.com/office/drawing/2014/main" id="{902EB08F-F943-DA1F-84B6-7433FE3E78C4}"/>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結合子 44">
                      <a:extLst>
                        <a:ext uri="{FF2B5EF4-FFF2-40B4-BE49-F238E27FC236}">
                          <a16:creationId xmlns:a16="http://schemas.microsoft.com/office/drawing/2014/main" id="{F9D89E64-666E-5D17-1EDD-6ADC3B5380B0}"/>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ローチャート: 結合子 45">
                      <a:extLst>
                        <a:ext uri="{FF2B5EF4-FFF2-40B4-BE49-F238E27FC236}">
                          <a16:creationId xmlns:a16="http://schemas.microsoft.com/office/drawing/2014/main" id="{1E54A0B1-DE7F-2C85-E032-333869BF621C}"/>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結合子 46">
                      <a:extLst>
                        <a:ext uri="{FF2B5EF4-FFF2-40B4-BE49-F238E27FC236}">
                          <a16:creationId xmlns:a16="http://schemas.microsoft.com/office/drawing/2014/main" id="{CE10C375-3BA2-F3E6-F8E4-A9F84E8EB417}"/>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E6FED14-59F5-DCD5-5ED9-3E3BA20229A8}"/>
                      </a:ext>
                    </a:extLst>
                  </p:cNvPr>
                  <p:cNvGrpSpPr/>
                  <p:nvPr/>
                </p:nvGrpSpPr>
                <p:grpSpPr>
                  <a:xfrm>
                    <a:off x="5299610" y="1912165"/>
                    <a:ext cx="146060" cy="3034991"/>
                    <a:chOff x="3861166" y="1193111"/>
                    <a:chExt cx="146060" cy="3034991"/>
                  </a:xfrm>
                  <a:grpFill/>
                </p:grpSpPr>
                <p:sp>
                  <p:nvSpPr>
                    <p:cNvPr id="38" name="フローチャート: 結合子 37">
                      <a:extLst>
                        <a:ext uri="{FF2B5EF4-FFF2-40B4-BE49-F238E27FC236}">
                          <a16:creationId xmlns:a16="http://schemas.microsoft.com/office/drawing/2014/main" id="{11E16BFE-A6D3-7022-9A5A-5C7BB04C2138}"/>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ローチャート: 結合子 38">
                      <a:extLst>
                        <a:ext uri="{FF2B5EF4-FFF2-40B4-BE49-F238E27FC236}">
                          <a16:creationId xmlns:a16="http://schemas.microsoft.com/office/drawing/2014/main" id="{3A11E5FB-6C04-5EA9-CEDD-901EE630C383}"/>
                        </a:ext>
                      </a:extLst>
                    </p:cNvPr>
                    <p:cNvSpPr>
                      <a:spLocks noChangeAspect="1"/>
                    </p:cNvSpPr>
                    <p:nvPr/>
                  </p:nvSpPr>
                  <p:spPr>
                    <a:xfrm>
                      <a:off x="3861166" y="2629898"/>
                      <a:ext cx="146060" cy="146060"/>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ローチャート: 結合子 39">
                      <a:extLst>
                        <a:ext uri="{FF2B5EF4-FFF2-40B4-BE49-F238E27FC236}">
                          <a16:creationId xmlns:a16="http://schemas.microsoft.com/office/drawing/2014/main" id="{04037EEA-ABA9-3F9D-C156-A1B3A1588CEB}"/>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ローチャート: 結合子 40">
                      <a:extLst>
                        <a:ext uri="{FF2B5EF4-FFF2-40B4-BE49-F238E27FC236}">
                          <a16:creationId xmlns:a16="http://schemas.microsoft.com/office/drawing/2014/main" id="{16BEB206-DB75-6F8B-C8B5-3C5923B743DF}"/>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ローチャート: 結合子 41">
                      <a:extLst>
                        <a:ext uri="{FF2B5EF4-FFF2-40B4-BE49-F238E27FC236}">
                          <a16:creationId xmlns:a16="http://schemas.microsoft.com/office/drawing/2014/main" id="{FBF744A8-253F-1AED-AA4E-5D9349586063}"/>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740FEAC4-0D66-12C5-C12A-30C0BCDA62B3}"/>
                      </a:ext>
                    </a:extLst>
                  </p:cNvPr>
                  <p:cNvGrpSpPr/>
                  <p:nvPr/>
                </p:nvGrpSpPr>
                <p:grpSpPr>
                  <a:xfrm>
                    <a:off x="6018832" y="1911505"/>
                    <a:ext cx="146059" cy="3034991"/>
                    <a:chOff x="3861166" y="1193111"/>
                    <a:chExt cx="146059" cy="3034991"/>
                  </a:xfrm>
                  <a:grpFill/>
                </p:grpSpPr>
                <p:sp>
                  <p:nvSpPr>
                    <p:cNvPr id="33" name="フローチャート: 結合子 32">
                      <a:extLst>
                        <a:ext uri="{FF2B5EF4-FFF2-40B4-BE49-F238E27FC236}">
                          <a16:creationId xmlns:a16="http://schemas.microsoft.com/office/drawing/2014/main" id="{ADFAD661-6047-B285-4B40-089001DE6F3B}"/>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結合子 33">
                      <a:extLst>
                        <a:ext uri="{FF2B5EF4-FFF2-40B4-BE49-F238E27FC236}">
                          <a16:creationId xmlns:a16="http://schemas.microsoft.com/office/drawing/2014/main" id="{E8DB8522-BA77-EB41-E35B-A51ED2E7DE92}"/>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ローチャート: 結合子 34">
                      <a:extLst>
                        <a:ext uri="{FF2B5EF4-FFF2-40B4-BE49-F238E27FC236}">
                          <a16:creationId xmlns:a16="http://schemas.microsoft.com/office/drawing/2014/main" id="{CB390DFD-A365-57B7-CABD-17060E6DA200}"/>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結合子 35">
                      <a:extLst>
                        <a:ext uri="{FF2B5EF4-FFF2-40B4-BE49-F238E27FC236}">
                          <a16:creationId xmlns:a16="http://schemas.microsoft.com/office/drawing/2014/main" id="{24DBA0C2-BBDC-09E3-9B01-E4E2E95F84A1}"/>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結合子 36">
                      <a:extLst>
                        <a:ext uri="{FF2B5EF4-FFF2-40B4-BE49-F238E27FC236}">
                          <a16:creationId xmlns:a16="http://schemas.microsoft.com/office/drawing/2014/main" id="{5C9E1CE3-77ED-4EB2-C6B9-D6755667AB5D}"/>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 name="グループ化 3">
                  <a:extLst>
                    <a:ext uri="{FF2B5EF4-FFF2-40B4-BE49-F238E27FC236}">
                      <a16:creationId xmlns:a16="http://schemas.microsoft.com/office/drawing/2014/main" id="{FD98AC9F-34A8-A684-98EC-5D7C41D9F731}"/>
                    </a:ext>
                  </a:extLst>
                </p:cNvPr>
                <p:cNvGrpSpPr/>
                <p:nvPr/>
              </p:nvGrpSpPr>
              <p:grpSpPr>
                <a:xfrm rot="5400000">
                  <a:off x="4593886" y="1903163"/>
                  <a:ext cx="2303725" cy="3035651"/>
                  <a:chOff x="3861166" y="1911505"/>
                  <a:chExt cx="2303725" cy="3035651"/>
                </a:xfrm>
              </p:grpSpPr>
              <p:grpSp>
                <p:nvGrpSpPr>
                  <p:cNvPr id="5" name="グループ化 4">
                    <a:extLst>
                      <a:ext uri="{FF2B5EF4-FFF2-40B4-BE49-F238E27FC236}">
                        <a16:creationId xmlns:a16="http://schemas.microsoft.com/office/drawing/2014/main" id="{804B3887-2E11-FE15-1F5D-5AC40F8625B8}"/>
                      </a:ext>
                    </a:extLst>
                  </p:cNvPr>
                  <p:cNvGrpSpPr/>
                  <p:nvPr/>
                </p:nvGrpSpPr>
                <p:grpSpPr>
                  <a:xfrm>
                    <a:off x="3861166" y="1911505"/>
                    <a:ext cx="146059" cy="3034991"/>
                    <a:chOff x="3861166" y="1193111"/>
                    <a:chExt cx="146059" cy="3034991"/>
                  </a:xfrm>
                </p:grpSpPr>
                <p:sp>
                  <p:nvSpPr>
                    <p:cNvPr id="24" name="フローチャート: 結合子 23">
                      <a:extLst>
                        <a:ext uri="{FF2B5EF4-FFF2-40B4-BE49-F238E27FC236}">
                          <a16:creationId xmlns:a16="http://schemas.microsoft.com/office/drawing/2014/main" id="{46141028-8FC0-F150-E001-F8F3590D1669}"/>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フローチャート: 結合子 24">
                      <a:extLst>
                        <a:ext uri="{FF2B5EF4-FFF2-40B4-BE49-F238E27FC236}">
                          <a16:creationId xmlns:a16="http://schemas.microsoft.com/office/drawing/2014/main" id="{2CED9CE2-239E-F728-550D-27B41A01BE28}"/>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結合子 25">
                      <a:extLst>
                        <a:ext uri="{FF2B5EF4-FFF2-40B4-BE49-F238E27FC236}">
                          <a16:creationId xmlns:a16="http://schemas.microsoft.com/office/drawing/2014/main" id="{C941FBC3-F72B-68E7-5EC6-683D8CB1ECF4}"/>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結合子 26">
                      <a:extLst>
                        <a:ext uri="{FF2B5EF4-FFF2-40B4-BE49-F238E27FC236}">
                          <a16:creationId xmlns:a16="http://schemas.microsoft.com/office/drawing/2014/main" id="{4F3FC793-6835-201B-B010-EBAD60CB684E}"/>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結合子 27">
                      <a:extLst>
                        <a:ext uri="{FF2B5EF4-FFF2-40B4-BE49-F238E27FC236}">
                          <a16:creationId xmlns:a16="http://schemas.microsoft.com/office/drawing/2014/main" id="{DA0BC5DC-632A-1DAE-E3B5-5938CE497764}"/>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AE5FDDA7-C986-0217-C492-5AFEF2D4DE88}"/>
                      </a:ext>
                    </a:extLst>
                  </p:cNvPr>
                  <p:cNvGrpSpPr/>
                  <p:nvPr/>
                </p:nvGrpSpPr>
                <p:grpSpPr>
                  <a:xfrm>
                    <a:off x="4580388" y="1911505"/>
                    <a:ext cx="146059" cy="3034991"/>
                    <a:chOff x="3861166" y="1193111"/>
                    <a:chExt cx="146059" cy="3034991"/>
                  </a:xfrm>
                </p:grpSpPr>
                <p:sp>
                  <p:nvSpPr>
                    <p:cNvPr id="19" name="フローチャート: 結合子 18">
                      <a:extLst>
                        <a:ext uri="{FF2B5EF4-FFF2-40B4-BE49-F238E27FC236}">
                          <a16:creationId xmlns:a16="http://schemas.microsoft.com/office/drawing/2014/main" id="{F3AFE993-CD52-2CCF-AD68-D1041950EE68}"/>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5D6377DC-5B92-8779-6FC4-B875442B8E73}"/>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818944F7-70FB-AE7B-DFA3-6DE61D1EB84C}"/>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BA69DFE2-0EE0-808A-8985-2515D07D8F21}"/>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B04E0701-9822-F058-6D9A-05BE39291A6F}"/>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29002C1F-DB48-C27B-E6B1-5192EE1630F7}"/>
                      </a:ext>
                    </a:extLst>
                  </p:cNvPr>
                  <p:cNvGrpSpPr/>
                  <p:nvPr/>
                </p:nvGrpSpPr>
                <p:grpSpPr>
                  <a:xfrm>
                    <a:off x="5299610" y="1912165"/>
                    <a:ext cx="146059" cy="3034991"/>
                    <a:chOff x="3861166" y="1193111"/>
                    <a:chExt cx="146059" cy="3034991"/>
                  </a:xfrm>
                </p:grpSpPr>
                <p:sp>
                  <p:nvSpPr>
                    <p:cNvPr id="14" name="フローチャート: 結合子 13">
                      <a:extLst>
                        <a:ext uri="{FF2B5EF4-FFF2-40B4-BE49-F238E27FC236}">
                          <a16:creationId xmlns:a16="http://schemas.microsoft.com/office/drawing/2014/main" id="{9406AA1C-E52C-158D-F319-CC1E1A8DE9C2}"/>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0AFFD086-75FD-0E0B-B054-A912C22CD852}"/>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949009D0-858A-C668-C3A5-2F2C4208140C}"/>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2C70A0ED-DAF1-5047-C6A2-1BB0A8A794F4}"/>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結合子 17">
                      <a:extLst>
                        <a:ext uri="{FF2B5EF4-FFF2-40B4-BE49-F238E27FC236}">
                          <a16:creationId xmlns:a16="http://schemas.microsoft.com/office/drawing/2014/main" id="{D30EA389-2671-64F2-2F37-42CC7250F6BB}"/>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70BCF74-69AC-D7B3-A924-70129C886CDD}"/>
                      </a:ext>
                    </a:extLst>
                  </p:cNvPr>
                  <p:cNvGrpSpPr/>
                  <p:nvPr/>
                </p:nvGrpSpPr>
                <p:grpSpPr>
                  <a:xfrm>
                    <a:off x="6018832" y="1911505"/>
                    <a:ext cx="146059" cy="3034991"/>
                    <a:chOff x="3861166" y="1193111"/>
                    <a:chExt cx="146059" cy="3034991"/>
                  </a:xfrm>
                </p:grpSpPr>
                <p:sp>
                  <p:nvSpPr>
                    <p:cNvPr id="9" name="フローチャート: 結合子 8">
                      <a:extLst>
                        <a:ext uri="{FF2B5EF4-FFF2-40B4-BE49-F238E27FC236}">
                          <a16:creationId xmlns:a16="http://schemas.microsoft.com/office/drawing/2014/main" id="{83F912F5-E22A-ED5A-6715-137458A5D032}"/>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5FB9BE0B-AE0C-325D-B156-6D82E1B66667}"/>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B558F8FD-9CA5-E118-2EBC-FEBD72768E4B}"/>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4990D74D-0D59-DEE6-1990-FC7521A2C7C0}"/>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25FAF90-D152-96AA-01A6-1DC74503C55A}"/>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356" name="テキスト ボックス 355">
                <a:extLst>
                  <a:ext uri="{FF2B5EF4-FFF2-40B4-BE49-F238E27FC236}">
                    <a16:creationId xmlns:a16="http://schemas.microsoft.com/office/drawing/2014/main" id="{763F72AC-BE84-5031-FA6A-1FEF5B032C3C}"/>
                  </a:ext>
                </a:extLst>
              </p:cNvPr>
              <p:cNvSpPr txBox="1"/>
              <p:nvPr/>
            </p:nvSpPr>
            <p:spPr>
              <a:xfrm>
                <a:off x="7856794" y="3404428"/>
                <a:ext cx="978965" cy="369332"/>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局面</a:t>
                </a:r>
                <a:r>
                  <a:rPr lang="en-US" altLang="ja-JP" dirty="0">
                    <a:latin typeface="HGSｺﾞｼｯｸE" panose="020B0900000000000000" pitchFamily="50" charset="-128"/>
                    <a:ea typeface="HGSｺﾞｼｯｸE" panose="020B0900000000000000" pitchFamily="50" charset="-128"/>
                  </a:rPr>
                  <a:t>(G)</a:t>
                </a:r>
                <a:endParaRPr kumimoji="1" lang="ja-JP" altLang="en-US" dirty="0">
                  <a:latin typeface="HGSｺﾞｼｯｸE" panose="020B0900000000000000" pitchFamily="50" charset="-128"/>
                  <a:ea typeface="HGSｺﾞｼｯｸE" panose="020B0900000000000000" pitchFamily="50" charset="-128"/>
                </a:endParaRPr>
              </a:p>
            </p:txBody>
          </p:sp>
        </p:grpSp>
        <p:sp>
          <p:nvSpPr>
            <p:cNvPr id="53" name="減算記号 52">
              <a:extLst>
                <a:ext uri="{FF2B5EF4-FFF2-40B4-BE49-F238E27FC236}">
                  <a16:creationId xmlns:a16="http://schemas.microsoft.com/office/drawing/2014/main" id="{01A55A1A-C783-E9B7-CB2A-82012CEE8599}"/>
                </a:ext>
              </a:extLst>
            </p:cNvPr>
            <p:cNvSpPr/>
            <p:nvPr/>
          </p:nvSpPr>
          <p:spPr>
            <a:xfrm>
              <a:off x="8921450" y="1657569"/>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減算記号 196">
              <a:extLst>
                <a:ext uri="{FF2B5EF4-FFF2-40B4-BE49-F238E27FC236}">
                  <a16:creationId xmlns:a16="http://schemas.microsoft.com/office/drawing/2014/main" id="{1358E836-52C6-9FA7-A794-73A09110F469}"/>
                </a:ext>
              </a:extLst>
            </p:cNvPr>
            <p:cNvSpPr/>
            <p:nvPr/>
          </p:nvSpPr>
          <p:spPr>
            <a:xfrm>
              <a:off x="9318584" y="2047690"/>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減算記号 243">
              <a:extLst>
                <a:ext uri="{FF2B5EF4-FFF2-40B4-BE49-F238E27FC236}">
                  <a16:creationId xmlns:a16="http://schemas.microsoft.com/office/drawing/2014/main" id="{CB246C6E-45FB-4CF1-C0C5-2654D391CC3F}"/>
                </a:ext>
              </a:extLst>
            </p:cNvPr>
            <p:cNvSpPr/>
            <p:nvPr/>
          </p:nvSpPr>
          <p:spPr>
            <a:xfrm>
              <a:off x="9715906" y="1657371"/>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減算記号 244">
              <a:extLst>
                <a:ext uri="{FF2B5EF4-FFF2-40B4-BE49-F238E27FC236}">
                  <a16:creationId xmlns:a16="http://schemas.microsoft.com/office/drawing/2014/main" id="{F73397EE-17AD-0515-3593-39D299415F5B}"/>
                </a:ext>
              </a:extLst>
            </p:cNvPr>
            <p:cNvSpPr/>
            <p:nvPr/>
          </p:nvSpPr>
          <p:spPr>
            <a:xfrm>
              <a:off x="10105735" y="1655787"/>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減算記号 245">
              <a:extLst>
                <a:ext uri="{FF2B5EF4-FFF2-40B4-BE49-F238E27FC236}">
                  <a16:creationId xmlns:a16="http://schemas.microsoft.com/office/drawing/2014/main" id="{DE0209B1-E263-1DBF-D9E5-CC05708937C3}"/>
                </a:ext>
              </a:extLst>
            </p:cNvPr>
            <p:cNvSpPr/>
            <p:nvPr/>
          </p:nvSpPr>
          <p:spPr>
            <a:xfrm rot="10800000">
              <a:off x="9727199" y="2448663"/>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7" name="減算記号 246">
              <a:extLst>
                <a:ext uri="{FF2B5EF4-FFF2-40B4-BE49-F238E27FC236}">
                  <a16:creationId xmlns:a16="http://schemas.microsoft.com/office/drawing/2014/main" id="{C025E85B-8A91-02B2-6017-43F6116CD1E8}"/>
                </a:ext>
              </a:extLst>
            </p:cNvPr>
            <p:cNvSpPr/>
            <p:nvPr/>
          </p:nvSpPr>
          <p:spPr>
            <a:xfrm rot="10800000">
              <a:off x="9904592" y="1852517"/>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減算記号 249">
              <a:extLst>
                <a:ext uri="{FF2B5EF4-FFF2-40B4-BE49-F238E27FC236}">
                  <a16:creationId xmlns:a16="http://schemas.microsoft.com/office/drawing/2014/main" id="{1DDEBC28-A834-E353-6B58-F3340DA2613C}"/>
                </a:ext>
              </a:extLst>
            </p:cNvPr>
            <p:cNvSpPr/>
            <p:nvPr/>
          </p:nvSpPr>
          <p:spPr>
            <a:xfrm rot="5400000">
              <a:off x="9313399" y="1273634"/>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減算記号 250">
              <a:extLst>
                <a:ext uri="{FF2B5EF4-FFF2-40B4-BE49-F238E27FC236}">
                  <a16:creationId xmlns:a16="http://schemas.microsoft.com/office/drawing/2014/main" id="{5DF4740E-9A4A-8AC7-5C81-6370B46BC4CB}"/>
                </a:ext>
              </a:extLst>
            </p:cNvPr>
            <p:cNvSpPr/>
            <p:nvPr/>
          </p:nvSpPr>
          <p:spPr>
            <a:xfrm rot="5400000">
              <a:off x="9313399" y="1641559"/>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減算記号 251">
              <a:extLst>
                <a:ext uri="{FF2B5EF4-FFF2-40B4-BE49-F238E27FC236}">
                  <a16:creationId xmlns:a16="http://schemas.microsoft.com/office/drawing/2014/main" id="{3CD715DC-762C-6F85-FBB1-3D41724E7371}"/>
                </a:ext>
              </a:extLst>
            </p:cNvPr>
            <p:cNvSpPr/>
            <p:nvPr/>
          </p:nvSpPr>
          <p:spPr>
            <a:xfrm rot="5400000">
              <a:off x="8918999" y="2050526"/>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3" name="減算記号 252">
              <a:extLst>
                <a:ext uri="{FF2B5EF4-FFF2-40B4-BE49-F238E27FC236}">
                  <a16:creationId xmlns:a16="http://schemas.microsoft.com/office/drawing/2014/main" id="{DE8839B7-E7C2-7CA6-CA28-040A8BC1489F}"/>
                </a:ext>
              </a:extLst>
            </p:cNvPr>
            <p:cNvSpPr/>
            <p:nvPr/>
          </p:nvSpPr>
          <p:spPr>
            <a:xfrm rot="5400000">
              <a:off x="10095468" y="2439797"/>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3" name="円弧 372">
            <a:extLst>
              <a:ext uri="{FF2B5EF4-FFF2-40B4-BE49-F238E27FC236}">
                <a16:creationId xmlns:a16="http://schemas.microsoft.com/office/drawing/2014/main" id="{92E2175D-C4E3-5E27-9E86-69F576E84B4D}"/>
              </a:ext>
            </a:extLst>
          </p:cNvPr>
          <p:cNvSpPr>
            <a:spLocks noChangeAspect="1"/>
          </p:cNvSpPr>
          <p:nvPr/>
        </p:nvSpPr>
        <p:spPr>
          <a:xfrm rot="18978272">
            <a:off x="10448310" y="3159753"/>
            <a:ext cx="1017615" cy="1017616"/>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371" name="減算記号 370">
            <a:extLst>
              <a:ext uri="{FF2B5EF4-FFF2-40B4-BE49-F238E27FC236}">
                <a16:creationId xmlns:a16="http://schemas.microsoft.com/office/drawing/2014/main" id="{D4D4422D-2AF9-5297-A191-90F9A5FEF87C}"/>
              </a:ext>
            </a:extLst>
          </p:cNvPr>
          <p:cNvSpPr/>
          <p:nvPr/>
        </p:nvSpPr>
        <p:spPr>
          <a:xfrm rot="16200000" flipV="1">
            <a:off x="10167566" y="2264927"/>
            <a:ext cx="932515" cy="83611"/>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2" name="減算記号 371">
            <a:extLst>
              <a:ext uri="{FF2B5EF4-FFF2-40B4-BE49-F238E27FC236}">
                <a16:creationId xmlns:a16="http://schemas.microsoft.com/office/drawing/2014/main" id="{B25DBC8D-1681-84E3-0986-19D25ECBBB88}"/>
              </a:ext>
            </a:extLst>
          </p:cNvPr>
          <p:cNvSpPr/>
          <p:nvPr/>
        </p:nvSpPr>
        <p:spPr>
          <a:xfrm rot="3371203" flipH="1" flipV="1">
            <a:off x="8815993" y="2740707"/>
            <a:ext cx="1590217" cy="81370"/>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円弧 322">
            <a:extLst>
              <a:ext uri="{FF2B5EF4-FFF2-40B4-BE49-F238E27FC236}">
                <a16:creationId xmlns:a16="http://schemas.microsoft.com/office/drawing/2014/main" id="{9A204F8C-B131-3948-93C2-EDAC571FE5D3}"/>
              </a:ext>
            </a:extLst>
          </p:cNvPr>
          <p:cNvSpPr/>
          <p:nvPr/>
        </p:nvSpPr>
        <p:spPr>
          <a:xfrm rot="10800000">
            <a:off x="11275582" y="1438435"/>
            <a:ext cx="982253" cy="872218"/>
          </a:xfrm>
          <a:prstGeom prst="arc">
            <a:avLst>
              <a:gd name="adj1" fmla="val 14994282"/>
              <a:gd name="adj2" fmla="val 21164979"/>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grpSp>
        <p:nvGrpSpPr>
          <p:cNvPr id="227" name="グループ化 226">
            <a:extLst>
              <a:ext uri="{FF2B5EF4-FFF2-40B4-BE49-F238E27FC236}">
                <a16:creationId xmlns:a16="http://schemas.microsoft.com/office/drawing/2014/main" id="{E28223D6-DD36-D267-E34D-6EEAE21A2548}"/>
              </a:ext>
            </a:extLst>
          </p:cNvPr>
          <p:cNvGrpSpPr>
            <a:grpSpLocks noChangeAspect="1"/>
          </p:cNvGrpSpPr>
          <p:nvPr/>
        </p:nvGrpSpPr>
        <p:grpSpPr>
          <a:xfrm>
            <a:off x="9115007" y="1021323"/>
            <a:ext cx="3010346" cy="2409447"/>
            <a:chOff x="9719501" y="1770546"/>
            <a:chExt cx="2134788" cy="1708656"/>
          </a:xfrm>
        </p:grpSpPr>
        <p:grpSp>
          <p:nvGrpSpPr>
            <p:cNvPr id="228" name="グループ化 227">
              <a:extLst>
                <a:ext uri="{FF2B5EF4-FFF2-40B4-BE49-F238E27FC236}">
                  <a16:creationId xmlns:a16="http://schemas.microsoft.com/office/drawing/2014/main" id="{E3E68DBD-542F-B9B3-3312-D20C4CA2444F}"/>
                </a:ext>
              </a:extLst>
            </p:cNvPr>
            <p:cNvGrpSpPr/>
            <p:nvPr/>
          </p:nvGrpSpPr>
          <p:grpSpPr>
            <a:xfrm>
              <a:off x="10044806" y="1770546"/>
              <a:ext cx="1491540" cy="1131707"/>
              <a:chOff x="10044806" y="1770546"/>
              <a:chExt cx="1491540" cy="1131707"/>
            </a:xfrm>
          </p:grpSpPr>
          <p:sp>
            <p:nvSpPr>
              <p:cNvPr id="352" name="減算記号 351">
                <a:extLst>
                  <a:ext uri="{FF2B5EF4-FFF2-40B4-BE49-F238E27FC236}">
                    <a16:creationId xmlns:a16="http://schemas.microsoft.com/office/drawing/2014/main" id="{602E08B7-5CA9-6BC9-FD76-963400D1146C}"/>
                  </a:ext>
                </a:extLst>
              </p:cNvPr>
              <p:cNvSpPr/>
              <p:nvPr/>
            </p:nvSpPr>
            <p:spPr>
              <a:xfrm rot="3371203" flipH="1" flipV="1">
                <a:off x="10943644" y="2305544"/>
                <a:ext cx="1127700" cy="57704"/>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1" name="減算記号 350">
                <a:extLst>
                  <a:ext uri="{FF2B5EF4-FFF2-40B4-BE49-F238E27FC236}">
                    <a16:creationId xmlns:a16="http://schemas.microsoft.com/office/drawing/2014/main" id="{D4B5FE6C-2498-E084-A35C-3A810DFA7C6B}"/>
                  </a:ext>
                </a:extLst>
              </p:cNvPr>
              <p:cNvSpPr/>
              <p:nvPr/>
            </p:nvSpPr>
            <p:spPr>
              <a:xfrm rot="18228797" flipV="1">
                <a:off x="9509808" y="2309551"/>
                <a:ext cx="1127700" cy="57704"/>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9" name="グループ化 228">
              <a:extLst>
                <a:ext uri="{FF2B5EF4-FFF2-40B4-BE49-F238E27FC236}">
                  <a16:creationId xmlns:a16="http://schemas.microsoft.com/office/drawing/2014/main" id="{264B0019-B3A1-C058-35E4-ED2F55231883}"/>
                </a:ext>
              </a:extLst>
            </p:cNvPr>
            <p:cNvGrpSpPr/>
            <p:nvPr/>
          </p:nvGrpSpPr>
          <p:grpSpPr>
            <a:xfrm>
              <a:off x="9719501" y="1880767"/>
              <a:ext cx="2134788" cy="1598435"/>
              <a:chOff x="9719501" y="1880767"/>
              <a:chExt cx="2134788" cy="1598435"/>
            </a:xfrm>
          </p:grpSpPr>
          <p:sp>
            <p:nvSpPr>
              <p:cNvPr id="328" name="減算記号 327">
                <a:extLst>
                  <a:ext uri="{FF2B5EF4-FFF2-40B4-BE49-F238E27FC236}">
                    <a16:creationId xmlns:a16="http://schemas.microsoft.com/office/drawing/2014/main" id="{1C8E51EB-31BB-CE43-1390-1F43BFF1DF69}"/>
                  </a:ext>
                </a:extLst>
              </p:cNvPr>
              <p:cNvSpPr/>
              <p:nvPr/>
            </p:nvSpPr>
            <p:spPr>
              <a:xfrm flipV="1">
                <a:off x="10660069" y="2879165"/>
                <a:ext cx="661292" cy="53431"/>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3" name="減算記号 232">
                <a:extLst>
                  <a:ext uri="{FF2B5EF4-FFF2-40B4-BE49-F238E27FC236}">
                    <a16:creationId xmlns:a16="http://schemas.microsoft.com/office/drawing/2014/main" id="{3187DCC6-9366-5925-A7BC-92379E0F6A6B}"/>
                  </a:ext>
                </a:extLst>
              </p:cNvPr>
              <p:cNvSpPr/>
              <p:nvPr/>
            </p:nvSpPr>
            <p:spPr>
              <a:xfrm rot="16200000" flipV="1">
                <a:off x="9989307" y="2695893"/>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減算記号 231">
                <a:extLst>
                  <a:ext uri="{FF2B5EF4-FFF2-40B4-BE49-F238E27FC236}">
                    <a16:creationId xmlns:a16="http://schemas.microsoft.com/office/drawing/2014/main" id="{3E74E7F9-C57D-9431-7A52-270483F9C6C1}"/>
                  </a:ext>
                </a:extLst>
              </p:cNvPr>
              <p:cNvSpPr/>
              <p:nvPr/>
            </p:nvSpPr>
            <p:spPr>
              <a:xfrm rot="16200000" flipV="1">
                <a:off x="9989309" y="3121840"/>
                <a:ext cx="661292" cy="53431"/>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7" name="減算記号 236">
                <a:extLst>
                  <a:ext uri="{FF2B5EF4-FFF2-40B4-BE49-F238E27FC236}">
                    <a16:creationId xmlns:a16="http://schemas.microsoft.com/office/drawing/2014/main" id="{4855E0B2-FA72-73DD-3F54-A436C1EA5063}"/>
                  </a:ext>
                </a:extLst>
              </p:cNvPr>
              <p:cNvSpPr/>
              <p:nvPr/>
            </p:nvSpPr>
            <p:spPr>
              <a:xfrm rot="16200000" flipV="1">
                <a:off x="10463423" y="3121840"/>
                <a:ext cx="661292" cy="53431"/>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減算記号 239">
                <a:extLst>
                  <a:ext uri="{FF2B5EF4-FFF2-40B4-BE49-F238E27FC236}">
                    <a16:creationId xmlns:a16="http://schemas.microsoft.com/office/drawing/2014/main" id="{447DFE88-EE6B-5FB4-AD95-BB2608E5F98E}"/>
                  </a:ext>
                </a:extLst>
              </p:cNvPr>
              <p:cNvSpPr/>
              <p:nvPr/>
            </p:nvSpPr>
            <p:spPr>
              <a:xfrm rot="16200000" flipV="1">
                <a:off x="10925523" y="3106040"/>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6" name="減算記号 325">
                <a:extLst>
                  <a:ext uri="{FF2B5EF4-FFF2-40B4-BE49-F238E27FC236}">
                    <a16:creationId xmlns:a16="http://schemas.microsoft.com/office/drawing/2014/main" id="{BA53AB74-546A-C7B7-1466-D17D30ED7003}"/>
                  </a:ext>
                </a:extLst>
              </p:cNvPr>
              <p:cNvSpPr/>
              <p:nvPr/>
            </p:nvSpPr>
            <p:spPr>
              <a:xfrm flipV="1">
                <a:off x="10692028" y="2413287"/>
                <a:ext cx="661292" cy="53431"/>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減算記号 323">
                <a:extLst>
                  <a:ext uri="{FF2B5EF4-FFF2-40B4-BE49-F238E27FC236}">
                    <a16:creationId xmlns:a16="http://schemas.microsoft.com/office/drawing/2014/main" id="{F32FA83A-DBF7-8D1E-B2D1-53A953847354}"/>
                  </a:ext>
                </a:extLst>
              </p:cNvPr>
              <p:cNvSpPr/>
              <p:nvPr/>
            </p:nvSpPr>
            <p:spPr>
              <a:xfrm flipV="1">
                <a:off x="10674653" y="1942295"/>
                <a:ext cx="661292" cy="53431"/>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7" name="減算記号 326">
                <a:extLst>
                  <a:ext uri="{FF2B5EF4-FFF2-40B4-BE49-F238E27FC236}">
                    <a16:creationId xmlns:a16="http://schemas.microsoft.com/office/drawing/2014/main" id="{726747A1-3814-6A24-129A-9C8AA4559215}"/>
                  </a:ext>
                </a:extLst>
              </p:cNvPr>
              <p:cNvSpPr/>
              <p:nvPr/>
            </p:nvSpPr>
            <p:spPr>
              <a:xfrm flipV="1">
                <a:off x="10246108" y="2879581"/>
                <a:ext cx="661292" cy="53431"/>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5" name="減算記号 334">
                <a:extLst>
                  <a:ext uri="{FF2B5EF4-FFF2-40B4-BE49-F238E27FC236}">
                    <a16:creationId xmlns:a16="http://schemas.microsoft.com/office/drawing/2014/main" id="{D8430C11-44E2-5363-9DA9-13A567088F5E}"/>
                  </a:ext>
                </a:extLst>
              </p:cNvPr>
              <p:cNvSpPr/>
              <p:nvPr/>
            </p:nvSpPr>
            <p:spPr>
              <a:xfrm rot="20023988" flipH="1">
                <a:off x="9719501" y="2538179"/>
                <a:ext cx="703794" cy="5934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1" name="グループ化 230">
                <a:extLst>
                  <a:ext uri="{FF2B5EF4-FFF2-40B4-BE49-F238E27FC236}">
                    <a16:creationId xmlns:a16="http://schemas.microsoft.com/office/drawing/2014/main" id="{C2CD6DCA-53D4-F654-892E-900F21A2F75F}"/>
                  </a:ext>
                </a:extLst>
              </p:cNvPr>
              <p:cNvGrpSpPr>
                <a:grpSpLocks noChangeAspect="1"/>
              </p:cNvGrpSpPr>
              <p:nvPr/>
            </p:nvGrpSpPr>
            <p:grpSpPr>
              <a:xfrm>
                <a:off x="9798629" y="1923675"/>
                <a:ext cx="1980000" cy="1502929"/>
                <a:chOff x="6537362" y="1466536"/>
                <a:chExt cx="4571006" cy="3469646"/>
              </a:xfrm>
            </p:grpSpPr>
            <p:sp>
              <p:nvSpPr>
                <p:cNvPr id="337" name="フローチャート: 結合子 336">
                  <a:extLst>
                    <a:ext uri="{FF2B5EF4-FFF2-40B4-BE49-F238E27FC236}">
                      <a16:creationId xmlns:a16="http://schemas.microsoft.com/office/drawing/2014/main" id="{75947190-5443-E726-F712-2C79846988E2}"/>
                    </a:ext>
                  </a:extLst>
                </p:cNvPr>
                <p:cNvSpPr>
                  <a:spLocks noChangeAspect="1"/>
                </p:cNvSpPr>
                <p:nvPr/>
              </p:nvSpPr>
              <p:spPr>
                <a:xfrm rot="5400000">
                  <a:off x="9795842" y="1466536"/>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8" name="フローチャート: 結合子 337">
                  <a:extLst>
                    <a:ext uri="{FF2B5EF4-FFF2-40B4-BE49-F238E27FC236}">
                      <a16:creationId xmlns:a16="http://schemas.microsoft.com/office/drawing/2014/main" id="{E5D821C5-95DD-F929-7849-57DD7514539B}"/>
                    </a:ext>
                  </a:extLst>
                </p:cNvPr>
                <p:cNvSpPr>
                  <a:spLocks noChangeAspect="1"/>
                </p:cNvSpPr>
                <p:nvPr/>
              </p:nvSpPr>
              <p:spPr>
                <a:xfrm rot="5400000">
                  <a:off x="8725436" y="1466536"/>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9" name="フローチャート: 結合子 338">
                  <a:extLst>
                    <a:ext uri="{FF2B5EF4-FFF2-40B4-BE49-F238E27FC236}">
                      <a16:creationId xmlns:a16="http://schemas.microsoft.com/office/drawing/2014/main" id="{DE9F4B60-0F9E-B1E7-CED0-C94FB3F5FE4A}"/>
                    </a:ext>
                  </a:extLst>
                </p:cNvPr>
                <p:cNvSpPr>
                  <a:spLocks noChangeAspect="1"/>
                </p:cNvSpPr>
                <p:nvPr/>
              </p:nvSpPr>
              <p:spPr>
                <a:xfrm rot="5400000">
                  <a:off x="7631896" y="1466536"/>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0" name="フローチャート: 結合子 339">
                  <a:extLst>
                    <a:ext uri="{FF2B5EF4-FFF2-40B4-BE49-F238E27FC236}">
                      <a16:creationId xmlns:a16="http://schemas.microsoft.com/office/drawing/2014/main" id="{4D389A65-C2A0-A5A9-9466-815E81D6DD7B}"/>
                    </a:ext>
                  </a:extLst>
                </p:cNvPr>
                <p:cNvSpPr>
                  <a:spLocks noChangeAspect="1"/>
                </p:cNvSpPr>
                <p:nvPr/>
              </p:nvSpPr>
              <p:spPr>
                <a:xfrm rot="5400000">
                  <a:off x="10888388" y="3091369"/>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フローチャート: 結合子 340">
                  <a:extLst>
                    <a:ext uri="{FF2B5EF4-FFF2-40B4-BE49-F238E27FC236}">
                      <a16:creationId xmlns:a16="http://schemas.microsoft.com/office/drawing/2014/main" id="{7E1E6C93-E4B1-66A4-85AE-125BEABE16F9}"/>
                    </a:ext>
                  </a:extLst>
                </p:cNvPr>
                <p:cNvSpPr>
                  <a:spLocks noChangeAspect="1"/>
                </p:cNvSpPr>
                <p:nvPr/>
              </p:nvSpPr>
              <p:spPr>
                <a:xfrm rot="5400000">
                  <a:off x="9795842" y="2549758"/>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2" name="フローチャート: 結合子 341">
                  <a:extLst>
                    <a:ext uri="{FF2B5EF4-FFF2-40B4-BE49-F238E27FC236}">
                      <a16:creationId xmlns:a16="http://schemas.microsoft.com/office/drawing/2014/main" id="{C1445EF0-479D-162E-522C-3855D459BA27}"/>
                    </a:ext>
                  </a:extLst>
                </p:cNvPr>
                <p:cNvSpPr>
                  <a:spLocks noChangeAspect="1"/>
                </p:cNvSpPr>
                <p:nvPr/>
              </p:nvSpPr>
              <p:spPr>
                <a:xfrm rot="5400000">
                  <a:off x="8725436" y="2549758"/>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3" name="フローチャート: 結合子 342">
                  <a:extLst>
                    <a:ext uri="{FF2B5EF4-FFF2-40B4-BE49-F238E27FC236}">
                      <a16:creationId xmlns:a16="http://schemas.microsoft.com/office/drawing/2014/main" id="{BA2CCE8B-A2F0-A6ED-B83C-3B6BE846C382}"/>
                    </a:ext>
                  </a:extLst>
                </p:cNvPr>
                <p:cNvSpPr>
                  <a:spLocks noChangeAspect="1"/>
                </p:cNvSpPr>
                <p:nvPr/>
              </p:nvSpPr>
              <p:spPr>
                <a:xfrm rot="5400000">
                  <a:off x="7631896" y="2549758"/>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4" name="フローチャート: 結合子 343">
                  <a:extLst>
                    <a:ext uri="{FF2B5EF4-FFF2-40B4-BE49-F238E27FC236}">
                      <a16:creationId xmlns:a16="http://schemas.microsoft.com/office/drawing/2014/main" id="{AD75FF0D-A599-8973-7D81-BB1E29A9FBB3}"/>
                    </a:ext>
                  </a:extLst>
                </p:cNvPr>
                <p:cNvSpPr>
                  <a:spLocks noChangeAspect="1"/>
                </p:cNvSpPr>
                <p:nvPr/>
              </p:nvSpPr>
              <p:spPr>
                <a:xfrm rot="5400000">
                  <a:off x="9794848" y="3632980"/>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5" name="フローチャート: 結合子 344">
                  <a:extLst>
                    <a:ext uri="{FF2B5EF4-FFF2-40B4-BE49-F238E27FC236}">
                      <a16:creationId xmlns:a16="http://schemas.microsoft.com/office/drawing/2014/main" id="{3EAC5FB7-C68D-7081-E458-55D539384D11}"/>
                    </a:ext>
                  </a:extLst>
                </p:cNvPr>
                <p:cNvSpPr>
                  <a:spLocks noChangeAspect="1"/>
                </p:cNvSpPr>
                <p:nvPr/>
              </p:nvSpPr>
              <p:spPr>
                <a:xfrm rot="5400000">
                  <a:off x="8724442" y="3632980"/>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フローチャート: 結合子 345">
                  <a:extLst>
                    <a:ext uri="{FF2B5EF4-FFF2-40B4-BE49-F238E27FC236}">
                      <a16:creationId xmlns:a16="http://schemas.microsoft.com/office/drawing/2014/main" id="{47593939-1DBE-EE80-AFDC-CCAB79D728C8}"/>
                    </a:ext>
                  </a:extLst>
                </p:cNvPr>
                <p:cNvSpPr>
                  <a:spLocks noChangeAspect="1"/>
                </p:cNvSpPr>
                <p:nvPr/>
              </p:nvSpPr>
              <p:spPr>
                <a:xfrm rot="5400000">
                  <a:off x="7630902" y="3632980"/>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7" name="フローチャート: 結合子 346">
                  <a:extLst>
                    <a:ext uri="{FF2B5EF4-FFF2-40B4-BE49-F238E27FC236}">
                      <a16:creationId xmlns:a16="http://schemas.microsoft.com/office/drawing/2014/main" id="{F5F3A4B5-2904-7A9A-38D3-AC377134E514}"/>
                    </a:ext>
                  </a:extLst>
                </p:cNvPr>
                <p:cNvSpPr>
                  <a:spLocks noChangeAspect="1"/>
                </p:cNvSpPr>
                <p:nvPr/>
              </p:nvSpPr>
              <p:spPr>
                <a:xfrm rot="5400000">
                  <a:off x="9795842" y="4716202"/>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8" name="フローチャート: 結合子 347">
                  <a:extLst>
                    <a:ext uri="{FF2B5EF4-FFF2-40B4-BE49-F238E27FC236}">
                      <a16:creationId xmlns:a16="http://schemas.microsoft.com/office/drawing/2014/main" id="{AD398ADC-7AE3-C7B7-BB92-6B63BE47C475}"/>
                    </a:ext>
                  </a:extLst>
                </p:cNvPr>
                <p:cNvSpPr>
                  <a:spLocks noChangeAspect="1"/>
                </p:cNvSpPr>
                <p:nvPr/>
              </p:nvSpPr>
              <p:spPr>
                <a:xfrm rot="5400000">
                  <a:off x="8725436" y="4716202"/>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ローチャート: 結合子 348">
                  <a:extLst>
                    <a:ext uri="{FF2B5EF4-FFF2-40B4-BE49-F238E27FC236}">
                      <a16:creationId xmlns:a16="http://schemas.microsoft.com/office/drawing/2014/main" id="{32CF2BFA-E19F-C429-5F64-9BDDF55D1ADE}"/>
                    </a:ext>
                  </a:extLst>
                </p:cNvPr>
                <p:cNvSpPr>
                  <a:spLocks noChangeAspect="1"/>
                </p:cNvSpPr>
                <p:nvPr/>
              </p:nvSpPr>
              <p:spPr>
                <a:xfrm rot="5400000">
                  <a:off x="7631896" y="4716202"/>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0" name="フローチャート: 結合子 349">
                  <a:extLst>
                    <a:ext uri="{FF2B5EF4-FFF2-40B4-BE49-F238E27FC236}">
                      <a16:creationId xmlns:a16="http://schemas.microsoft.com/office/drawing/2014/main" id="{33566275-2C89-5E3F-970F-CE86159A63C3}"/>
                    </a:ext>
                  </a:extLst>
                </p:cNvPr>
                <p:cNvSpPr>
                  <a:spLocks noChangeAspect="1"/>
                </p:cNvSpPr>
                <p:nvPr/>
              </p:nvSpPr>
              <p:spPr>
                <a:xfrm rot="5400000">
                  <a:off x="6537362" y="3091369"/>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4" name="減算記号 233">
                <a:extLst>
                  <a:ext uri="{FF2B5EF4-FFF2-40B4-BE49-F238E27FC236}">
                    <a16:creationId xmlns:a16="http://schemas.microsoft.com/office/drawing/2014/main" id="{4F74B99B-1C4B-726A-FAD3-F1815AC23143}"/>
                  </a:ext>
                </a:extLst>
              </p:cNvPr>
              <p:cNvSpPr/>
              <p:nvPr/>
            </p:nvSpPr>
            <p:spPr>
              <a:xfrm rot="16200000" flipV="1">
                <a:off x="9989307" y="2184697"/>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5" name="減算記号 234">
                <a:extLst>
                  <a:ext uri="{FF2B5EF4-FFF2-40B4-BE49-F238E27FC236}">
                    <a16:creationId xmlns:a16="http://schemas.microsoft.com/office/drawing/2014/main" id="{2117F7BD-1E6F-1A84-3686-E71C577D9128}"/>
                  </a:ext>
                </a:extLst>
              </p:cNvPr>
              <p:cNvSpPr/>
              <p:nvPr/>
            </p:nvSpPr>
            <p:spPr>
              <a:xfrm rot="16200000" flipV="1">
                <a:off x="10462993" y="2184697"/>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減算記号 237">
                <a:extLst>
                  <a:ext uri="{FF2B5EF4-FFF2-40B4-BE49-F238E27FC236}">
                    <a16:creationId xmlns:a16="http://schemas.microsoft.com/office/drawing/2014/main" id="{C23119E3-D315-1CCC-DA22-43222FAADECE}"/>
                  </a:ext>
                </a:extLst>
              </p:cNvPr>
              <p:cNvSpPr/>
              <p:nvPr/>
            </p:nvSpPr>
            <p:spPr>
              <a:xfrm rot="16200000" flipV="1">
                <a:off x="10925523" y="2184697"/>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9" name="減算記号 328">
                <a:extLst>
                  <a:ext uri="{FF2B5EF4-FFF2-40B4-BE49-F238E27FC236}">
                    <a16:creationId xmlns:a16="http://schemas.microsoft.com/office/drawing/2014/main" id="{630F8B9F-4920-33D7-9085-BB3761C25D31}"/>
                  </a:ext>
                </a:extLst>
              </p:cNvPr>
              <p:cNvSpPr/>
              <p:nvPr/>
            </p:nvSpPr>
            <p:spPr>
              <a:xfrm flipV="1">
                <a:off x="10227618" y="3351904"/>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0" name="減算記号 329">
                <a:extLst>
                  <a:ext uri="{FF2B5EF4-FFF2-40B4-BE49-F238E27FC236}">
                    <a16:creationId xmlns:a16="http://schemas.microsoft.com/office/drawing/2014/main" id="{D76E1084-41B2-A162-FE04-079E47AA691D}"/>
                  </a:ext>
                </a:extLst>
              </p:cNvPr>
              <p:cNvSpPr/>
              <p:nvPr/>
            </p:nvSpPr>
            <p:spPr>
              <a:xfrm flipV="1">
                <a:off x="10660069" y="3353832"/>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減算記号 333">
                <a:extLst>
                  <a:ext uri="{FF2B5EF4-FFF2-40B4-BE49-F238E27FC236}">
                    <a16:creationId xmlns:a16="http://schemas.microsoft.com/office/drawing/2014/main" id="{A4118E8F-F87A-3177-517A-F0B3F1F04EDA}"/>
                  </a:ext>
                </a:extLst>
              </p:cNvPr>
              <p:cNvSpPr/>
              <p:nvPr/>
            </p:nvSpPr>
            <p:spPr>
              <a:xfrm rot="20023988" flipV="1">
                <a:off x="11144604" y="2752755"/>
                <a:ext cx="703794" cy="59343"/>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6" name="減算記号 335">
                <a:extLst>
                  <a:ext uri="{FF2B5EF4-FFF2-40B4-BE49-F238E27FC236}">
                    <a16:creationId xmlns:a16="http://schemas.microsoft.com/office/drawing/2014/main" id="{68EE7B77-CB50-0771-D6D1-FB5A73992632}"/>
                  </a:ext>
                </a:extLst>
              </p:cNvPr>
              <p:cNvSpPr/>
              <p:nvPr/>
            </p:nvSpPr>
            <p:spPr>
              <a:xfrm rot="1576012">
                <a:off x="11150495" y="2528473"/>
                <a:ext cx="703794" cy="59343"/>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3" name="円弧 352">
            <a:extLst>
              <a:ext uri="{FF2B5EF4-FFF2-40B4-BE49-F238E27FC236}">
                <a16:creationId xmlns:a16="http://schemas.microsoft.com/office/drawing/2014/main" id="{470C21CC-0F0E-A32E-DEAF-E23608413691}"/>
              </a:ext>
            </a:extLst>
          </p:cNvPr>
          <p:cNvSpPr/>
          <p:nvPr/>
        </p:nvSpPr>
        <p:spPr>
          <a:xfrm rot="7311151">
            <a:off x="9067199" y="1429400"/>
            <a:ext cx="982254" cy="872217"/>
          </a:xfrm>
          <a:prstGeom prst="arc">
            <a:avLst>
              <a:gd name="adj1" fmla="val 14994282"/>
              <a:gd name="adj2" fmla="val 21164979"/>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359" name="テキスト ボックス 358">
            <a:extLst>
              <a:ext uri="{FF2B5EF4-FFF2-40B4-BE49-F238E27FC236}">
                <a16:creationId xmlns:a16="http://schemas.microsoft.com/office/drawing/2014/main" id="{0A3765E5-BD75-8158-DD7F-F44B4A113F18}"/>
              </a:ext>
            </a:extLst>
          </p:cNvPr>
          <p:cNvSpPr txBox="1"/>
          <p:nvPr/>
        </p:nvSpPr>
        <p:spPr>
          <a:xfrm>
            <a:off x="9589260" y="3469395"/>
            <a:ext cx="2523336" cy="386665"/>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左対局者グラフ</a:t>
            </a:r>
            <a:r>
              <a:rPr lang="en-US" altLang="ja-JP" dirty="0">
                <a:latin typeface="HGSｺﾞｼｯｸE" panose="020B0900000000000000" pitchFamily="50" charset="-128"/>
                <a:ea typeface="HGSｺﾞｼｯｸE" panose="020B0900000000000000" pitchFamily="50" charset="-128"/>
              </a:rPr>
              <a:t>LG(G)</a:t>
            </a:r>
          </a:p>
        </p:txBody>
      </p:sp>
      <p:sp>
        <p:nvSpPr>
          <p:cNvPr id="320" name="円弧 319">
            <a:extLst>
              <a:ext uri="{FF2B5EF4-FFF2-40B4-BE49-F238E27FC236}">
                <a16:creationId xmlns:a16="http://schemas.microsoft.com/office/drawing/2014/main" id="{1B0180D3-0AEA-A933-500A-623D04B8F8C4}"/>
              </a:ext>
            </a:extLst>
          </p:cNvPr>
          <p:cNvSpPr>
            <a:spLocks noChangeAspect="1"/>
          </p:cNvSpPr>
          <p:nvPr/>
        </p:nvSpPr>
        <p:spPr>
          <a:xfrm rot="18883514">
            <a:off x="9789735" y="2487872"/>
            <a:ext cx="1017616" cy="1017615"/>
          </a:xfrm>
          <a:prstGeom prst="arc">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322" name="円弧 321">
            <a:extLst>
              <a:ext uri="{FF2B5EF4-FFF2-40B4-BE49-F238E27FC236}">
                <a16:creationId xmlns:a16="http://schemas.microsoft.com/office/drawing/2014/main" id="{5E9215C9-8F12-09D1-7225-611FBA86785A}"/>
              </a:ext>
            </a:extLst>
          </p:cNvPr>
          <p:cNvSpPr>
            <a:spLocks noChangeAspect="1"/>
          </p:cNvSpPr>
          <p:nvPr/>
        </p:nvSpPr>
        <p:spPr>
          <a:xfrm rot="18883514">
            <a:off x="10448487" y="1809629"/>
            <a:ext cx="1017616" cy="1017615"/>
          </a:xfrm>
          <a:prstGeom prst="arc">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57" name="PlaceHolder 1">
            <a:extLst>
              <a:ext uri="{FF2B5EF4-FFF2-40B4-BE49-F238E27FC236}">
                <a16:creationId xmlns:a16="http://schemas.microsoft.com/office/drawing/2014/main" id="{2072CBE2-382C-9672-7919-45CA69E6B203}"/>
              </a:ext>
            </a:extLst>
          </p:cNvPr>
          <p:cNvSpPr txBox="1">
            <a:spLocks/>
          </p:cNvSpPr>
          <p:nvPr/>
        </p:nvSpPr>
        <p:spPr>
          <a:xfrm>
            <a:off x="879176" y="3880106"/>
            <a:ext cx="10515240" cy="1325160"/>
          </a:xfrm>
          <a:prstGeom prst="rect">
            <a:avLst/>
          </a:prstGeom>
          <a:noFill/>
          <a:ln w="0">
            <a:noFill/>
          </a:ln>
        </p:spPr>
        <p:txBody>
          <a:bodyPr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228600" indent="-228600">
              <a:spcBef>
                <a:spcPts val="1001"/>
              </a:spcBef>
              <a:buFont typeface="Arial" panose="020B0604020202020204" pitchFamily="34" charset="0"/>
              <a:buNone/>
              <a:tabLst>
                <a:tab pos="0" algn="l"/>
              </a:tabLst>
              <a:defRPr/>
            </a:pPr>
            <a:r>
              <a:rPr lang="ja-JP" altLang="en-US" sz="4000" spc="-1" dirty="0">
                <a:solidFill>
                  <a:srgbClr val="000000"/>
                </a:solidFill>
                <a:latin typeface="游ゴシック Light"/>
              </a:rPr>
              <a:t>生成分と死成分</a:t>
            </a:r>
            <a:endParaRPr lang="en-US" sz="4000" spc="-1" dirty="0">
              <a:solidFill>
                <a:srgbClr val="000000"/>
              </a:solidFill>
              <a:latin typeface="游ゴシック"/>
            </a:endParaRPr>
          </a:p>
        </p:txBody>
      </p:sp>
      <p:sp>
        <p:nvSpPr>
          <p:cNvPr id="60" name="テキスト ボックス 59">
            <a:extLst>
              <a:ext uri="{FF2B5EF4-FFF2-40B4-BE49-F238E27FC236}">
                <a16:creationId xmlns:a16="http://schemas.microsoft.com/office/drawing/2014/main" id="{882DF682-27B2-3829-5C62-775D264C644C}"/>
              </a:ext>
            </a:extLst>
          </p:cNvPr>
          <p:cNvSpPr txBox="1"/>
          <p:nvPr/>
        </p:nvSpPr>
        <p:spPr>
          <a:xfrm>
            <a:off x="354646" y="5140562"/>
            <a:ext cx="6475237" cy="738664"/>
          </a:xfrm>
          <a:prstGeom prst="rect">
            <a:avLst/>
          </a:prstGeom>
          <a:noFill/>
        </p:spPr>
        <p:txBody>
          <a:bodyPr wrap="square" rtlCol="0">
            <a:spAutoFit/>
          </a:bodyPr>
          <a:lstStyle/>
          <a:p>
            <a:r>
              <a:rPr lang="ja-JP" altLang="en-US" sz="2100" dirty="0"/>
              <a:t>生成分</a:t>
            </a:r>
            <a:r>
              <a:rPr lang="en-US" altLang="ja-JP" sz="2100" dirty="0"/>
              <a:t>: </a:t>
            </a:r>
            <a:r>
              <a:rPr kumimoji="1" lang="ja-JP" altLang="en-US" sz="2100" dirty="0"/>
              <a:t>両端の支柱に対応する頂点をともに含む</a:t>
            </a:r>
            <a:r>
              <a:rPr lang="ja-JP" altLang="en-US" sz="2100" dirty="0"/>
              <a:t>成分</a:t>
            </a:r>
            <a:endParaRPr lang="en-US" altLang="ja-JP" sz="2100" dirty="0"/>
          </a:p>
          <a:p>
            <a:r>
              <a:rPr kumimoji="1" lang="ja-JP" altLang="en-US" sz="2100" dirty="0"/>
              <a:t>死成分</a:t>
            </a:r>
            <a:r>
              <a:rPr kumimoji="1" lang="en-US" altLang="ja-JP" sz="2100" dirty="0"/>
              <a:t>: </a:t>
            </a:r>
            <a:r>
              <a:rPr kumimoji="1" lang="ja-JP" altLang="en-US" sz="2100" dirty="0"/>
              <a:t>それ以外の成分</a:t>
            </a:r>
          </a:p>
        </p:txBody>
      </p:sp>
      <p:sp>
        <p:nvSpPr>
          <p:cNvPr id="62" name="テキスト ボックス 61">
            <a:extLst>
              <a:ext uri="{FF2B5EF4-FFF2-40B4-BE49-F238E27FC236}">
                <a16:creationId xmlns:a16="http://schemas.microsoft.com/office/drawing/2014/main" id="{89910496-FA04-8862-D52B-1E27B445AD6C}"/>
              </a:ext>
            </a:extLst>
          </p:cNvPr>
          <p:cNvSpPr txBox="1"/>
          <p:nvPr/>
        </p:nvSpPr>
        <p:spPr>
          <a:xfrm>
            <a:off x="352569" y="1990438"/>
            <a:ext cx="5997335" cy="138499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100" dirty="0"/>
              <a:t>頂点</a:t>
            </a:r>
            <a:r>
              <a:rPr kumimoji="1" lang="en-US" altLang="ja-JP" sz="2100" dirty="0"/>
              <a:t>:     </a:t>
            </a:r>
            <a:r>
              <a:rPr kumimoji="1" lang="ja-JP" altLang="en-US" sz="2100" dirty="0"/>
              <a:t>その対局者の支柱</a:t>
            </a:r>
            <a:r>
              <a:rPr kumimoji="1" lang="en-US" altLang="ja-JP" sz="2100" dirty="0"/>
              <a:t>(</a:t>
            </a:r>
            <a:r>
              <a:rPr kumimoji="1" lang="ja-JP" altLang="en-US" sz="2100" dirty="0"/>
              <a:t>両端を単一視</a:t>
            </a:r>
            <a:r>
              <a:rPr kumimoji="1" lang="en-US" altLang="ja-JP" sz="2100" dirty="0"/>
              <a:t>)</a:t>
            </a:r>
          </a:p>
          <a:p>
            <a:pPr marL="285750" indent="-285750">
              <a:buFont typeface="Arial" panose="020B0604020202020204" pitchFamily="34" charset="0"/>
              <a:buChar char="•"/>
            </a:pPr>
            <a:r>
              <a:rPr kumimoji="1" lang="ja-JP" altLang="en-US" sz="2100" dirty="0"/>
              <a:t>一重辺</a:t>
            </a:r>
            <a:r>
              <a:rPr kumimoji="1" lang="en-US" altLang="ja-JP" sz="2100" dirty="0"/>
              <a:t>: </a:t>
            </a:r>
            <a:r>
              <a:rPr kumimoji="1" lang="ja-JP" altLang="en-US" sz="2100" dirty="0"/>
              <a:t>架橋していない隣接支柱間</a:t>
            </a:r>
            <a:endParaRPr kumimoji="1" lang="en-US" altLang="ja-JP" sz="2100" dirty="0"/>
          </a:p>
          <a:p>
            <a:pPr marL="285750" indent="-285750">
              <a:buFont typeface="Arial" panose="020B0604020202020204" pitchFamily="34" charset="0"/>
              <a:buChar char="•"/>
            </a:pPr>
            <a:r>
              <a:rPr lang="ja-JP" altLang="en-US" sz="2100" dirty="0"/>
              <a:t>二重辺</a:t>
            </a:r>
            <a:r>
              <a:rPr lang="en-US" altLang="ja-JP" sz="2100" dirty="0"/>
              <a:t>: </a:t>
            </a:r>
            <a:r>
              <a:rPr lang="ja-JP" altLang="en-US" sz="2100" dirty="0"/>
              <a:t>その対局者が架橋している</a:t>
            </a:r>
            <a:r>
              <a:rPr kumimoji="1" lang="ja-JP" altLang="en-US" sz="2100" dirty="0"/>
              <a:t>隣接支柱間</a:t>
            </a:r>
            <a:endParaRPr kumimoji="1" lang="en-US" altLang="ja-JP" sz="2100" dirty="0"/>
          </a:p>
          <a:p>
            <a:pPr marL="285750" indent="-285750">
              <a:buFont typeface="Arial" panose="020B0604020202020204" pitchFamily="34" charset="0"/>
              <a:buChar char="•"/>
            </a:pPr>
            <a:r>
              <a:rPr lang="ja-JP" altLang="en-US" sz="2100" dirty="0"/>
              <a:t>なし</a:t>
            </a:r>
            <a:r>
              <a:rPr lang="en-US" altLang="ja-JP" sz="2100" dirty="0"/>
              <a:t>:     </a:t>
            </a:r>
            <a:r>
              <a:rPr lang="ja-JP" altLang="en-US" sz="2100" dirty="0"/>
              <a:t>相手が架橋している隣接支柱間</a:t>
            </a:r>
            <a:endParaRPr lang="en-US" altLang="ja-JP" sz="2100" dirty="0"/>
          </a:p>
        </p:txBody>
      </p:sp>
      <p:sp>
        <p:nvSpPr>
          <p:cNvPr id="54" name="スライド番号プレースホルダー 53">
            <a:extLst>
              <a:ext uri="{FF2B5EF4-FFF2-40B4-BE49-F238E27FC236}">
                <a16:creationId xmlns:a16="http://schemas.microsoft.com/office/drawing/2014/main" id="{D398433D-6C48-BAC3-01F2-057236CE1B88}"/>
              </a:ext>
            </a:extLst>
          </p:cNvPr>
          <p:cNvSpPr>
            <a:spLocks noGrp="1"/>
          </p:cNvSpPr>
          <p:nvPr>
            <p:ph type="sldNum" idx="6"/>
          </p:nvPr>
        </p:nvSpPr>
        <p:spPr/>
        <p:txBody>
          <a:bodyPr/>
          <a:lstStyle/>
          <a:p>
            <a:fld id="{6613C6CC-8D22-420F-B950-CC9558B2534A}" type="slidenum">
              <a:rPr lang="en-US" altLang="ja-JP" smtClean="0"/>
              <a:t>14</a:t>
            </a:fld>
            <a:endParaRPr lang="ja-JP" altLang="en-US"/>
          </a:p>
        </p:txBody>
      </p:sp>
      <p:sp>
        <p:nvSpPr>
          <p:cNvPr id="56" name="矢印: 上 55">
            <a:extLst>
              <a:ext uri="{FF2B5EF4-FFF2-40B4-BE49-F238E27FC236}">
                <a16:creationId xmlns:a16="http://schemas.microsoft.com/office/drawing/2014/main" id="{7EA01D80-E20F-D32F-1FF2-DC45B43E34D9}"/>
              </a:ext>
            </a:extLst>
          </p:cNvPr>
          <p:cNvSpPr/>
          <p:nvPr/>
        </p:nvSpPr>
        <p:spPr>
          <a:xfrm rot="2420607">
            <a:off x="6899526" y="3215638"/>
            <a:ext cx="468400" cy="637249"/>
          </a:xfrm>
          <a:prstGeom prst="upArrow">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矢印: 上 57">
            <a:extLst>
              <a:ext uri="{FF2B5EF4-FFF2-40B4-BE49-F238E27FC236}">
                <a16:creationId xmlns:a16="http://schemas.microsoft.com/office/drawing/2014/main" id="{0A0BDAE9-D6A4-8D4B-8AE2-FAC468CDB40B}"/>
              </a:ext>
            </a:extLst>
          </p:cNvPr>
          <p:cNvSpPr/>
          <p:nvPr/>
        </p:nvSpPr>
        <p:spPr>
          <a:xfrm rot="2420607">
            <a:off x="9810831" y="3311244"/>
            <a:ext cx="468400" cy="637249"/>
          </a:xfrm>
          <a:prstGeom prst="upArrow">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矢印: 上 58">
            <a:extLst>
              <a:ext uri="{FF2B5EF4-FFF2-40B4-BE49-F238E27FC236}">
                <a16:creationId xmlns:a16="http://schemas.microsoft.com/office/drawing/2014/main" id="{F8E3251E-C560-7AFF-D752-8370911A4300}"/>
              </a:ext>
            </a:extLst>
          </p:cNvPr>
          <p:cNvSpPr/>
          <p:nvPr/>
        </p:nvSpPr>
        <p:spPr>
          <a:xfrm rot="2420607">
            <a:off x="6813716" y="2710600"/>
            <a:ext cx="468400" cy="637249"/>
          </a:xfrm>
          <a:prstGeom prst="upArrow">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矢印: 上 60">
            <a:extLst>
              <a:ext uri="{FF2B5EF4-FFF2-40B4-BE49-F238E27FC236}">
                <a16:creationId xmlns:a16="http://schemas.microsoft.com/office/drawing/2014/main" id="{F7F0B5CC-7735-24D4-D315-888CE0F14B31}"/>
              </a:ext>
            </a:extLst>
          </p:cNvPr>
          <p:cNvSpPr/>
          <p:nvPr/>
        </p:nvSpPr>
        <p:spPr>
          <a:xfrm rot="2420607">
            <a:off x="9679640" y="2775613"/>
            <a:ext cx="468400" cy="637249"/>
          </a:xfrm>
          <a:prstGeom prst="upArrow">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上 62">
            <a:extLst>
              <a:ext uri="{FF2B5EF4-FFF2-40B4-BE49-F238E27FC236}">
                <a16:creationId xmlns:a16="http://schemas.microsoft.com/office/drawing/2014/main" id="{E3675480-FDC4-DAED-45B7-EC7085D1D3A0}"/>
              </a:ext>
            </a:extLst>
          </p:cNvPr>
          <p:cNvSpPr/>
          <p:nvPr/>
        </p:nvSpPr>
        <p:spPr>
          <a:xfrm rot="2420607">
            <a:off x="6834836" y="2121422"/>
            <a:ext cx="468400" cy="637249"/>
          </a:xfrm>
          <a:prstGeom prst="upArrow">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矢印: 上 191">
            <a:extLst>
              <a:ext uri="{FF2B5EF4-FFF2-40B4-BE49-F238E27FC236}">
                <a16:creationId xmlns:a16="http://schemas.microsoft.com/office/drawing/2014/main" id="{0DDB9CD3-BD2F-9105-2D88-46D5FBF12AAC}"/>
              </a:ext>
            </a:extLst>
          </p:cNvPr>
          <p:cNvSpPr/>
          <p:nvPr/>
        </p:nvSpPr>
        <p:spPr>
          <a:xfrm rot="2420607">
            <a:off x="9685334" y="2097313"/>
            <a:ext cx="468400" cy="637249"/>
          </a:xfrm>
          <a:prstGeom prst="upArrow">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5" name="グループ化 194">
            <a:extLst>
              <a:ext uri="{FF2B5EF4-FFF2-40B4-BE49-F238E27FC236}">
                <a16:creationId xmlns:a16="http://schemas.microsoft.com/office/drawing/2014/main" id="{CBB78EA8-A4F2-ED16-DDDF-9E3F974A96C6}"/>
              </a:ext>
            </a:extLst>
          </p:cNvPr>
          <p:cNvGrpSpPr/>
          <p:nvPr/>
        </p:nvGrpSpPr>
        <p:grpSpPr>
          <a:xfrm>
            <a:off x="7427851" y="4173964"/>
            <a:ext cx="3001950" cy="2372809"/>
            <a:chOff x="7960328" y="3627435"/>
            <a:chExt cx="3001950" cy="2372809"/>
          </a:xfrm>
        </p:grpSpPr>
        <p:sp>
          <p:nvSpPr>
            <p:cNvPr id="196" name="減算記号 195">
              <a:extLst>
                <a:ext uri="{FF2B5EF4-FFF2-40B4-BE49-F238E27FC236}">
                  <a16:creationId xmlns:a16="http://schemas.microsoft.com/office/drawing/2014/main" id="{9F97355B-A603-2788-8BF3-DFB5063603E6}"/>
                </a:ext>
              </a:extLst>
            </p:cNvPr>
            <p:cNvSpPr/>
            <p:nvPr/>
          </p:nvSpPr>
          <p:spPr>
            <a:xfrm rot="16200000" flipV="1">
              <a:off x="8965706" y="4815293"/>
              <a:ext cx="890714" cy="7986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9" name="グループ化 198">
              <a:extLst>
                <a:ext uri="{FF2B5EF4-FFF2-40B4-BE49-F238E27FC236}">
                  <a16:creationId xmlns:a16="http://schemas.microsoft.com/office/drawing/2014/main" id="{505F80AD-5BE2-6BD2-F98D-151F70FB3ABB}"/>
                </a:ext>
              </a:extLst>
            </p:cNvPr>
            <p:cNvGrpSpPr/>
            <p:nvPr/>
          </p:nvGrpSpPr>
          <p:grpSpPr>
            <a:xfrm>
              <a:off x="7960328" y="3627435"/>
              <a:ext cx="3001950" cy="2372809"/>
              <a:chOff x="7262825" y="3227964"/>
              <a:chExt cx="3001950" cy="2372809"/>
            </a:xfrm>
          </p:grpSpPr>
          <p:sp>
            <p:nvSpPr>
              <p:cNvPr id="200" name="円弧 199">
                <a:extLst>
                  <a:ext uri="{FF2B5EF4-FFF2-40B4-BE49-F238E27FC236}">
                    <a16:creationId xmlns:a16="http://schemas.microsoft.com/office/drawing/2014/main" id="{ADC0F70D-C8CB-F9DA-CEE0-B49DB4E653DE}"/>
                  </a:ext>
                </a:extLst>
              </p:cNvPr>
              <p:cNvSpPr/>
              <p:nvPr/>
            </p:nvSpPr>
            <p:spPr>
              <a:xfrm rot="10800000">
                <a:off x="9326552" y="3626379"/>
                <a:ext cx="938223" cy="833120"/>
              </a:xfrm>
              <a:prstGeom prst="arc">
                <a:avLst>
                  <a:gd name="adj1" fmla="val 14994282"/>
                  <a:gd name="adj2" fmla="val 21164979"/>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grpSp>
            <p:nvGrpSpPr>
              <p:cNvPr id="204" name="グループ化 203">
                <a:extLst>
                  <a:ext uri="{FF2B5EF4-FFF2-40B4-BE49-F238E27FC236}">
                    <a16:creationId xmlns:a16="http://schemas.microsoft.com/office/drawing/2014/main" id="{BA746657-13BA-7078-43B2-2EB906EEC814}"/>
                  </a:ext>
                </a:extLst>
              </p:cNvPr>
              <p:cNvGrpSpPr/>
              <p:nvPr/>
            </p:nvGrpSpPr>
            <p:grpSpPr>
              <a:xfrm>
                <a:off x="7262825" y="3227964"/>
                <a:ext cx="2875407" cy="2230595"/>
                <a:chOff x="7870587" y="4055565"/>
                <a:chExt cx="2875407" cy="2230595"/>
              </a:xfrm>
            </p:grpSpPr>
            <p:grpSp>
              <p:nvGrpSpPr>
                <p:cNvPr id="206" name="グループ化 205">
                  <a:extLst>
                    <a:ext uri="{FF2B5EF4-FFF2-40B4-BE49-F238E27FC236}">
                      <a16:creationId xmlns:a16="http://schemas.microsoft.com/office/drawing/2014/main" id="{0F1B30ED-9E91-F857-E9C4-1987EFFAEE7F}"/>
                    </a:ext>
                  </a:extLst>
                </p:cNvPr>
                <p:cNvGrpSpPr>
                  <a:grpSpLocks noChangeAspect="1"/>
                </p:cNvGrpSpPr>
                <p:nvPr/>
              </p:nvGrpSpPr>
              <p:grpSpPr>
                <a:xfrm>
                  <a:off x="7870587" y="4055565"/>
                  <a:ext cx="2875407" cy="2230595"/>
                  <a:chOff x="9719501" y="1770546"/>
                  <a:chExt cx="2134788" cy="1656058"/>
                </a:xfrm>
              </p:grpSpPr>
              <p:grpSp>
                <p:nvGrpSpPr>
                  <p:cNvPr id="208" name="グループ化 207">
                    <a:extLst>
                      <a:ext uri="{FF2B5EF4-FFF2-40B4-BE49-F238E27FC236}">
                        <a16:creationId xmlns:a16="http://schemas.microsoft.com/office/drawing/2014/main" id="{11B26259-B89C-E559-53ED-8EF6B3E35474}"/>
                      </a:ext>
                    </a:extLst>
                  </p:cNvPr>
                  <p:cNvGrpSpPr/>
                  <p:nvPr/>
                </p:nvGrpSpPr>
                <p:grpSpPr>
                  <a:xfrm>
                    <a:off x="10044806" y="1770546"/>
                    <a:ext cx="1491540" cy="1131707"/>
                    <a:chOff x="10044806" y="1770546"/>
                    <a:chExt cx="1491540" cy="1131707"/>
                  </a:xfrm>
                </p:grpSpPr>
                <p:sp>
                  <p:nvSpPr>
                    <p:cNvPr id="354" name="減算記号 353">
                      <a:extLst>
                        <a:ext uri="{FF2B5EF4-FFF2-40B4-BE49-F238E27FC236}">
                          <a16:creationId xmlns:a16="http://schemas.microsoft.com/office/drawing/2014/main" id="{9A3FA414-78B1-E11A-27B3-8C0F4BF6BED9}"/>
                        </a:ext>
                      </a:extLst>
                    </p:cNvPr>
                    <p:cNvSpPr/>
                    <p:nvPr/>
                  </p:nvSpPr>
                  <p:spPr>
                    <a:xfrm rot="3371203" flipH="1" flipV="1">
                      <a:off x="10943644" y="2305544"/>
                      <a:ext cx="1127700" cy="57704"/>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5" name="減算記号 354">
                      <a:extLst>
                        <a:ext uri="{FF2B5EF4-FFF2-40B4-BE49-F238E27FC236}">
                          <a16:creationId xmlns:a16="http://schemas.microsoft.com/office/drawing/2014/main" id="{F3161E0C-6555-7AA4-ABBB-6F2E53501A14}"/>
                        </a:ext>
                      </a:extLst>
                    </p:cNvPr>
                    <p:cNvSpPr/>
                    <p:nvPr/>
                  </p:nvSpPr>
                  <p:spPr>
                    <a:xfrm rot="18228797" flipV="1">
                      <a:off x="9509808" y="2309551"/>
                      <a:ext cx="1127700" cy="57704"/>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FB255C94-F06B-1116-7537-8447DB184B63}"/>
                      </a:ext>
                    </a:extLst>
                  </p:cNvPr>
                  <p:cNvGrpSpPr/>
                  <p:nvPr/>
                </p:nvGrpSpPr>
                <p:grpSpPr>
                  <a:xfrm>
                    <a:off x="9719501" y="1880767"/>
                    <a:ext cx="2134788" cy="1545837"/>
                    <a:chOff x="9719501" y="1880767"/>
                    <a:chExt cx="2134788" cy="1545837"/>
                  </a:xfrm>
                </p:grpSpPr>
                <p:sp>
                  <p:nvSpPr>
                    <p:cNvPr id="211" name="減算記号 210">
                      <a:extLst>
                        <a:ext uri="{FF2B5EF4-FFF2-40B4-BE49-F238E27FC236}">
                          <a16:creationId xmlns:a16="http://schemas.microsoft.com/office/drawing/2014/main" id="{3BE40292-7E7F-4F40-0BF6-EDA758A3469B}"/>
                        </a:ext>
                      </a:extLst>
                    </p:cNvPr>
                    <p:cNvSpPr/>
                    <p:nvPr/>
                  </p:nvSpPr>
                  <p:spPr>
                    <a:xfrm rot="16200000" flipV="1">
                      <a:off x="9989307" y="2695893"/>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減算記号 214">
                      <a:extLst>
                        <a:ext uri="{FF2B5EF4-FFF2-40B4-BE49-F238E27FC236}">
                          <a16:creationId xmlns:a16="http://schemas.microsoft.com/office/drawing/2014/main" id="{16903E3C-2426-D15F-B879-981A55F213E7}"/>
                        </a:ext>
                      </a:extLst>
                    </p:cNvPr>
                    <p:cNvSpPr/>
                    <p:nvPr/>
                  </p:nvSpPr>
                  <p:spPr>
                    <a:xfrm flipV="1">
                      <a:off x="10692028" y="2413287"/>
                      <a:ext cx="661292" cy="53431"/>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減算記号 215">
                      <a:extLst>
                        <a:ext uri="{FF2B5EF4-FFF2-40B4-BE49-F238E27FC236}">
                          <a16:creationId xmlns:a16="http://schemas.microsoft.com/office/drawing/2014/main" id="{CEE48F65-0193-FC19-DF10-6ADD3FB9A273}"/>
                        </a:ext>
                      </a:extLst>
                    </p:cNvPr>
                    <p:cNvSpPr/>
                    <p:nvPr/>
                  </p:nvSpPr>
                  <p:spPr>
                    <a:xfrm flipV="1">
                      <a:off x="10674653" y="1942295"/>
                      <a:ext cx="661292" cy="53431"/>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減算記号 216">
                      <a:extLst>
                        <a:ext uri="{FF2B5EF4-FFF2-40B4-BE49-F238E27FC236}">
                          <a16:creationId xmlns:a16="http://schemas.microsoft.com/office/drawing/2014/main" id="{5C5A842B-C8FC-E1D3-C776-663BE946EDF7}"/>
                        </a:ext>
                      </a:extLst>
                    </p:cNvPr>
                    <p:cNvSpPr/>
                    <p:nvPr/>
                  </p:nvSpPr>
                  <p:spPr>
                    <a:xfrm flipV="1">
                      <a:off x="10246108" y="2879581"/>
                      <a:ext cx="661292" cy="53431"/>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減算記号 217">
                      <a:extLst>
                        <a:ext uri="{FF2B5EF4-FFF2-40B4-BE49-F238E27FC236}">
                          <a16:creationId xmlns:a16="http://schemas.microsoft.com/office/drawing/2014/main" id="{98A8B22D-3F5A-A3F5-4F61-A9C2649B9490}"/>
                        </a:ext>
                      </a:extLst>
                    </p:cNvPr>
                    <p:cNvSpPr/>
                    <p:nvPr/>
                  </p:nvSpPr>
                  <p:spPr>
                    <a:xfrm rot="20023988" flipH="1">
                      <a:off x="9719501" y="2538179"/>
                      <a:ext cx="703794" cy="5934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9" name="グループ化 218">
                      <a:extLst>
                        <a:ext uri="{FF2B5EF4-FFF2-40B4-BE49-F238E27FC236}">
                          <a16:creationId xmlns:a16="http://schemas.microsoft.com/office/drawing/2014/main" id="{16D17401-786C-29DC-0644-B48E74384FD0}"/>
                        </a:ext>
                      </a:extLst>
                    </p:cNvPr>
                    <p:cNvGrpSpPr>
                      <a:grpSpLocks noChangeAspect="1"/>
                    </p:cNvGrpSpPr>
                    <p:nvPr/>
                  </p:nvGrpSpPr>
                  <p:grpSpPr>
                    <a:xfrm>
                      <a:off x="9798629" y="1923675"/>
                      <a:ext cx="1980000" cy="1502929"/>
                      <a:chOff x="6537362" y="1466536"/>
                      <a:chExt cx="4571006" cy="3469646"/>
                    </a:xfrm>
                  </p:grpSpPr>
                  <p:sp>
                    <p:nvSpPr>
                      <p:cNvPr id="230" name="フローチャート: 結合子 229">
                        <a:extLst>
                          <a:ext uri="{FF2B5EF4-FFF2-40B4-BE49-F238E27FC236}">
                            <a16:creationId xmlns:a16="http://schemas.microsoft.com/office/drawing/2014/main" id="{336C1C75-99AE-175A-6B69-8CCE3B55E9B2}"/>
                          </a:ext>
                        </a:extLst>
                      </p:cNvPr>
                      <p:cNvSpPr>
                        <a:spLocks noChangeAspect="1"/>
                      </p:cNvSpPr>
                      <p:nvPr/>
                    </p:nvSpPr>
                    <p:spPr>
                      <a:xfrm rot="5400000">
                        <a:off x="9795842" y="1466536"/>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フローチャート: 結合子 235">
                        <a:extLst>
                          <a:ext uri="{FF2B5EF4-FFF2-40B4-BE49-F238E27FC236}">
                            <a16:creationId xmlns:a16="http://schemas.microsoft.com/office/drawing/2014/main" id="{0412B5C6-B332-743D-917C-97F5031850C4}"/>
                          </a:ext>
                        </a:extLst>
                      </p:cNvPr>
                      <p:cNvSpPr>
                        <a:spLocks noChangeAspect="1"/>
                      </p:cNvSpPr>
                      <p:nvPr/>
                    </p:nvSpPr>
                    <p:spPr>
                      <a:xfrm rot="5400000">
                        <a:off x="8725436" y="1466536"/>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フローチャート: 結合子 238">
                        <a:extLst>
                          <a:ext uri="{FF2B5EF4-FFF2-40B4-BE49-F238E27FC236}">
                            <a16:creationId xmlns:a16="http://schemas.microsoft.com/office/drawing/2014/main" id="{EAF45B2B-00B6-864F-6AA7-0DE5AAA4864C}"/>
                          </a:ext>
                        </a:extLst>
                      </p:cNvPr>
                      <p:cNvSpPr>
                        <a:spLocks noChangeAspect="1"/>
                      </p:cNvSpPr>
                      <p:nvPr/>
                    </p:nvSpPr>
                    <p:spPr>
                      <a:xfrm rot="5400000">
                        <a:off x="7631896" y="1466536"/>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フローチャート: 結合子 240">
                        <a:extLst>
                          <a:ext uri="{FF2B5EF4-FFF2-40B4-BE49-F238E27FC236}">
                            <a16:creationId xmlns:a16="http://schemas.microsoft.com/office/drawing/2014/main" id="{03F4211B-ED6E-4299-B588-FC78E30AA065}"/>
                          </a:ext>
                        </a:extLst>
                      </p:cNvPr>
                      <p:cNvSpPr>
                        <a:spLocks noChangeAspect="1"/>
                      </p:cNvSpPr>
                      <p:nvPr/>
                    </p:nvSpPr>
                    <p:spPr>
                      <a:xfrm rot="5400000">
                        <a:off x="10888388" y="3091369"/>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フローチャート: 結合子 242">
                        <a:extLst>
                          <a:ext uri="{FF2B5EF4-FFF2-40B4-BE49-F238E27FC236}">
                            <a16:creationId xmlns:a16="http://schemas.microsoft.com/office/drawing/2014/main" id="{BA6A439D-4B7B-0A54-073D-328D5058D20C}"/>
                          </a:ext>
                        </a:extLst>
                      </p:cNvPr>
                      <p:cNvSpPr>
                        <a:spLocks noChangeAspect="1"/>
                      </p:cNvSpPr>
                      <p:nvPr/>
                    </p:nvSpPr>
                    <p:spPr>
                      <a:xfrm rot="5400000">
                        <a:off x="9795842" y="2549758"/>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フローチャート: 結合子 247">
                        <a:extLst>
                          <a:ext uri="{FF2B5EF4-FFF2-40B4-BE49-F238E27FC236}">
                            <a16:creationId xmlns:a16="http://schemas.microsoft.com/office/drawing/2014/main" id="{22CC3206-583E-9F8B-D087-1ABE9ED693A3}"/>
                          </a:ext>
                        </a:extLst>
                      </p:cNvPr>
                      <p:cNvSpPr>
                        <a:spLocks noChangeAspect="1"/>
                      </p:cNvSpPr>
                      <p:nvPr/>
                    </p:nvSpPr>
                    <p:spPr>
                      <a:xfrm rot="5400000">
                        <a:off x="8725436" y="2549758"/>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フローチャート: 結合子 248">
                        <a:extLst>
                          <a:ext uri="{FF2B5EF4-FFF2-40B4-BE49-F238E27FC236}">
                            <a16:creationId xmlns:a16="http://schemas.microsoft.com/office/drawing/2014/main" id="{10E4B026-50C5-EA90-5824-C04F77BBB846}"/>
                          </a:ext>
                        </a:extLst>
                      </p:cNvPr>
                      <p:cNvSpPr>
                        <a:spLocks noChangeAspect="1"/>
                      </p:cNvSpPr>
                      <p:nvPr/>
                    </p:nvSpPr>
                    <p:spPr>
                      <a:xfrm rot="5400000">
                        <a:off x="7631896" y="2549758"/>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フローチャート: 結合子 253">
                        <a:extLst>
                          <a:ext uri="{FF2B5EF4-FFF2-40B4-BE49-F238E27FC236}">
                            <a16:creationId xmlns:a16="http://schemas.microsoft.com/office/drawing/2014/main" id="{47A3560A-1DBF-FD36-132F-9B7D9024C2F0}"/>
                          </a:ext>
                        </a:extLst>
                      </p:cNvPr>
                      <p:cNvSpPr>
                        <a:spLocks noChangeAspect="1"/>
                      </p:cNvSpPr>
                      <p:nvPr/>
                    </p:nvSpPr>
                    <p:spPr>
                      <a:xfrm rot="5400000">
                        <a:off x="9794848" y="3632980"/>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5" name="フローチャート: 結合子 254">
                        <a:extLst>
                          <a:ext uri="{FF2B5EF4-FFF2-40B4-BE49-F238E27FC236}">
                            <a16:creationId xmlns:a16="http://schemas.microsoft.com/office/drawing/2014/main" id="{644A4703-8222-4BDC-0EB3-2494EA4C8259}"/>
                          </a:ext>
                        </a:extLst>
                      </p:cNvPr>
                      <p:cNvSpPr>
                        <a:spLocks noChangeAspect="1"/>
                      </p:cNvSpPr>
                      <p:nvPr/>
                    </p:nvSpPr>
                    <p:spPr>
                      <a:xfrm rot="5400000">
                        <a:off x="8724442" y="3632980"/>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フローチャート: 結合子 320">
                        <a:extLst>
                          <a:ext uri="{FF2B5EF4-FFF2-40B4-BE49-F238E27FC236}">
                            <a16:creationId xmlns:a16="http://schemas.microsoft.com/office/drawing/2014/main" id="{7B64FE89-81B7-0CBA-73D5-A30CCA05F226}"/>
                          </a:ext>
                        </a:extLst>
                      </p:cNvPr>
                      <p:cNvSpPr>
                        <a:spLocks noChangeAspect="1"/>
                      </p:cNvSpPr>
                      <p:nvPr/>
                    </p:nvSpPr>
                    <p:spPr>
                      <a:xfrm rot="5400000">
                        <a:off x="7630902" y="3632980"/>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フローチャート: 結合子 324">
                        <a:extLst>
                          <a:ext uri="{FF2B5EF4-FFF2-40B4-BE49-F238E27FC236}">
                            <a16:creationId xmlns:a16="http://schemas.microsoft.com/office/drawing/2014/main" id="{B17F0858-CC78-8AC5-4555-CD7164C3CA0A}"/>
                          </a:ext>
                        </a:extLst>
                      </p:cNvPr>
                      <p:cNvSpPr>
                        <a:spLocks noChangeAspect="1"/>
                      </p:cNvSpPr>
                      <p:nvPr/>
                    </p:nvSpPr>
                    <p:spPr>
                      <a:xfrm rot="5400000">
                        <a:off x="9795842" y="4716202"/>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フローチャート: 結合子 330">
                        <a:extLst>
                          <a:ext uri="{FF2B5EF4-FFF2-40B4-BE49-F238E27FC236}">
                            <a16:creationId xmlns:a16="http://schemas.microsoft.com/office/drawing/2014/main" id="{B6E22761-A7D9-F827-E6A2-58D276C3DACB}"/>
                          </a:ext>
                        </a:extLst>
                      </p:cNvPr>
                      <p:cNvSpPr>
                        <a:spLocks noChangeAspect="1"/>
                      </p:cNvSpPr>
                      <p:nvPr/>
                    </p:nvSpPr>
                    <p:spPr>
                      <a:xfrm rot="5400000">
                        <a:off x="8725436" y="4716202"/>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フローチャート: 結合子 331">
                        <a:extLst>
                          <a:ext uri="{FF2B5EF4-FFF2-40B4-BE49-F238E27FC236}">
                            <a16:creationId xmlns:a16="http://schemas.microsoft.com/office/drawing/2014/main" id="{1B72D498-B05F-B6F2-D77A-1A391196475D}"/>
                          </a:ext>
                        </a:extLst>
                      </p:cNvPr>
                      <p:cNvSpPr>
                        <a:spLocks noChangeAspect="1"/>
                      </p:cNvSpPr>
                      <p:nvPr/>
                    </p:nvSpPr>
                    <p:spPr>
                      <a:xfrm rot="5400000">
                        <a:off x="7631896" y="4716202"/>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3" name="フローチャート: 結合子 332">
                        <a:extLst>
                          <a:ext uri="{FF2B5EF4-FFF2-40B4-BE49-F238E27FC236}">
                            <a16:creationId xmlns:a16="http://schemas.microsoft.com/office/drawing/2014/main" id="{800C23E0-BF8A-6CB3-4FD4-67FEB7DB9671}"/>
                          </a:ext>
                        </a:extLst>
                      </p:cNvPr>
                      <p:cNvSpPr>
                        <a:spLocks noChangeAspect="1"/>
                      </p:cNvSpPr>
                      <p:nvPr/>
                    </p:nvSpPr>
                    <p:spPr>
                      <a:xfrm rot="5400000">
                        <a:off x="6537362" y="3091369"/>
                        <a:ext cx="219980" cy="2199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0" name="減算記号 219">
                      <a:extLst>
                        <a:ext uri="{FF2B5EF4-FFF2-40B4-BE49-F238E27FC236}">
                          <a16:creationId xmlns:a16="http://schemas.microsoft.com/office/drawing/2014/main" id="{4E2DCE03-5EC5-A860-97F4-694E8ADE19DA}"/>
                        </a:ext>
                      </a:extLst>
                    </p:cNvPr>
                    <p:cNvSpPr/>
                    <p:nvPr/>
                  </p:nvSpPr>
                  <p:spPr>
                    <a:xfrm rot="16200000" flipV="1">
                      <a:off x="9989307" y="2184697"/>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減算記号 220">
                      <a:extLst>
                        <a:ext uri="{FF2B5EF4-FFF2-40B4-BE49-F238E27FC236}">
                          <a16:creationId xmlns:a16="http://schemas.microsoft.com/office/drawing/2014/main" id="{F4AE05C0-6D4E-CFA3-1B9B-248660918574}"/>
                        </a:ext>
                      </a:extLst>
                    </p:cNvPr>
                    <p:cNvSpPr/>
                    <p:nvPr/>
                  </p:nvSpPr>
                  <p:spPr>
                    <a:xfrm rot="16200000" flipV="1">
                      <a:off x="10462993" y="2184697"/>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減算記号 221">
                      <a:extLst>
                        <a:ext uri="{FF2B5EF4-FFF2-40B4-BE49-F238E27FC236}">
                          <a16:creationId xmlns:a16="http://schemas.microsoft.com/office/drawing/2014/main" id="{9A3FD487-AB1F-C6D1-E564-8C03FBEFA3A7}"/>
                        </a:ext>
                      </a:extLst>
                    </p:cNvPr>
                    <p:cNvSpPr/>
                    <p:nvPr/>
                  </p:nvSpPr>
                  <p:spPr>
                    <a:xfrm rot="16200000" flipV="1">
                      <a:off x="10925523" y="2184697"/>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減算記号 222">
                      <a:extLst>
                        <a:ext uri="{FF2B5EF4-FFF2-40B4-BE49-F238E27FC236}">
                          <a16:creationId xmlns:a16="http://schemas.microsoft.com/office/drawing/2014/main" id="{E749F5BE-7D7A-0240-EAF8-CEBF3B795CFC}"/>
                        </a:ext>
                      </a:extLst>
                    </p:cNvPr>
                    <p:cNvSpPr/>
                    <p:nvPr/>
                  </p:nvSpPr>
                  <p:spPr>
                    <a:xfrm flipV="1">
                      <a:off x="10227618" y="3351904"/>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減算記号 223">
                      <a:extLst>
                        <a:ext uri="{FF2B5EF4-FFF2-40B4-BE49-F238E27FC236}">
                          <a16:creationId xmlns:a16="http://schemas.microsoft.com/office/drawing/2014/main" id="{DAB812E1-4654-B806-E014-965569BC7B13}"/>
                        </a:ext>
                      </a:extLst>
                    </p:cNvPr>
                    <p:cNvSpPr/>
                    <p:nvPr/>
                  </p:nvSpPr>
                  <p:spPr>
                    <a:xfrm flipV="1">
                      <a:off x="10660069" y="3353832"/>
                      <a:ext cx="661292" cy="53431"/>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減算記号 224">
                      <a:extLst>
                        <a:ext uri="{FF2B5EF4-FFF2-40B4-BE49-F238E27FC236}">
                          <a16:creationId xmlns:a16="http://schemas.microsoft.com/office/drawing/2014/main" id="{C6B22560-461D-FE29-43A0-74336E30AE33}"/>
                        </a:ext>
                      </a:extLst>
                    </p:cNvPr>
                    <p:cNvSpPr/>
                    <p:nvPr/>
                  </p:nvSpPr>
                  <p:spPr>
                    <a:xfrm rot="20023988" flipV="1">
                      <a:off x="11144604" y="2752755"/>
                      <a:ext cx="703794" cy="59343"/>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減算記号 225">
                      <a:extLst>
                        <a:ext uri="{FF2B5EF4-FFF2-40B4-BE49-F238E27FC236}">
                          <a16:creationId xmlns:a16="http://schemas.microsoft.com/office/drawing/2014/main" id="{AC42D20D-CB51-3DE2-37EA-1DCCF91C70AE}"/>
                        </a:ext>
                      </a:extLst>
                    </p:cNvPr>
                    <p:cNvSpPr/>
                    <p:nvPr/>
                  </p:nvSpPr>
                  <p:spPr>
                    <a:xfrm rot="1576012">
                      <a:off x="11150495" y="2528473"/>
                      <a:ext cx="703794" cy="59343"/>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07" name="円弧 206">
                  <a:extLst>
                    <a:ext uri="{FF2B5EF4-FFF2-40B4-BE49-F238E27FC236}">
                      <a16:creationId xmlns:a16="http://schemas.microsoft.com/office/drawing/2014/main" id="{2661AD2C-2829-3991-B867-6E20E1F4132D}"/>
                    </a:ext>
                  </a:extLst>
                </p:cNvPr>
                <p:cNvSpPr/>
                <p:nvPr/>
              </p:nvSpPr>
              <p:spPr>
                <a:xfrm rot="7311151">
                  <a:off x="7824922" y="4445349"/>
                  <a:ext cx="938223" cy="833120"/>
                </a:xfrm>
                <a:prstGeom prst="arc">
                  <a:avLst>
                    <a:gd name="adj1" fmla="val 14994282"/>
                    <a:gd name="adj2" fmla="val 21164979"/>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grpSp>
          <p:sp>
            <p:nvSpPr>
              <p:cNvPr id="202" name="円弧 201">
                <a:extLst>
                  <a:ext uri="{FF2B5EF4-FFF2-40B4-BE49-F238E27FC236}">
                    <a16:creationId xmlns:a16="http://schemas.microsoft.com/office/drawing/2014/main" id="{DFC6212F-8E6E-5174-AAF9-2404DC37D286}"/>
                  </a:ext>
                </a:extLst>
              </p:cNvPr>
              <p:cNvSpPr>
                <a:spLocks noChangeAspect="1"/>
              </p:cNvSpPr>
              <p:nvPr/>
            </p:nvSpPr>
            <p:spPr>
              <a:xfrm rot="18883514">
                <a:off x="7907309" y="4628773"/>
                <a:ext cx="972000" cy="972000"/>
              </a:xfrm>
              <a:prstGeom prst="arc">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203" name="円弧 202">
                <a:extLst>
                  <a:ext uri="{FF2B5EF4-FFF2-40B4-BE49-F238E27FC236}">
                    <a16:creationId xmlns:a16="http://schemas.microsoft.com/office/drawing/2014/main" id="{7A691E0E-E33C-00A4-B58A-6D235892D0FF}"/>
                  </a:ext>
                </a:extLst>
              </p:cNvPr>
              <p:cNvSpPr>
                <a:spLocks noChangeAspect="1"/>
              </p:cNvSpPr>
              <p:nvPr/>
            </p:nvSpPr>
            <p:spPr>
              <a:xfrm rot="18883514">
                <a:off x="8536532" y="3980933"/>
                <a:ext cx="972000" cy="972000"/>
              </a:xfrm>
              <a:prstGeom prst="arc">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grpSp>
      </p:grpSp>
      <p:sp>
        <p:nvSpPr>
          <p:cNvPr id="357" name="テキスト ボックス 356">
            <a:extLst>
              <a:ext uri="{FF2B5EF4-FFF2-40B4-BE49-F238E27FC236}">
                <a16:creationId xmlns:a16="http://schemas.microsoft.com/office/drawing/2014/main" id="{F5172631-D9B9-8A33-5753-82899D0D2D52}"/>
              </a:ext>
            </a:extLst>
          </p:cNvPr>
          <p:cNvSpPr txBox="1"/>
          <p:nvPr/>
        </p:nvSpPr>
        <p:spPr>
          <a:xfrm>
            <a:off x="9831522" y="4362007"/>
            <a:ext cx="1617234" cy="461665"/>
          </a:xfrm>
          <a:prstGeom prst="rect">
            <a:avLst/>
          </a:prstGeom>
          <a:noFill/>
        </p:spPr>
        <p:txBody>
          <a:bodyPr wrap="square" rtlCol="0">
            <a:spAutoFit/>
          </a:bodyPr>
          <a:lstStyle/>
          <a:p>
            <a:r>
              <a:rPr kumimoji="1" lang="ja-JP" altLang="en-US" sz="2400" dirty="0">
                <a:solidFill>
                  <a:srgbClr val="FF0000"/>
                </a:solidFill>
              </a:rPr>
              <a:t>生成分</a:t>
            </a:r>
          </a:p>
        </p:txBody>
      </p:sp>
      <p:sp>
        <p:nvSpPr>
          <p:cNvPr id="361" name="テキスト ボックス 360">
            <a:extLst>
              <a:ext uri="{FF2B5EF4-FFF2-40B4-BE49-F238E27FC236}">
                <a16:creationId xmlns:a16="http://schemas.microsoft.com/office/drawing/2014/main" id="{5481AA15-95D4-2EE4-AEBE-79B23BC41024}"/>
              </a:ext>
            </a:extLst>
          </p:cNvPr>
          <p:cNvSpPr txBox="1"/>
          <p:nvPr/>
        </p:nvSpPr>
        <p:spPr>
          <a:xfrm>
            <a:off x="9775374" y="6155459"/>
            <a:ext cx="1440960" cy="461665"/>
          </a:xfrm>
          <a:prstGeom prst="rect">
            <a:avLst/>
          </a:prstGeom>
          <a:noFill/>
        </p:spPr>
        <p:txBody>
          <a:bodyPr wrap="square" rtlCol="0">
            <a:spAutoFit/>
          </a:bodyPr>
          <a:lstStyle/>
          <a:p>
            <a:r>
              <a:rPr kumimoji="1" lang="ja-JP" altLang="en-US" sz="2400" dirty="0">
                <a:solidFill>
                  <a:srgbClr val="FF0000"/>
                </a:solidFill>
              </a:rPr>
              <a:t>死成分</a:t>
            </a:r>
          </a:p>
        </p:txBody>
      </p:sp>
    </p:spTree>
    <p:extLst>
      <p:ext uri="{BB962C8B-B14F-4D97-AF65-F5344CB8AC3E}">
        <p14:creationId xmlns:p14="http://schemas.microsoft.com/office/powerpoint/2010/main" val="148559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randombar(horizontal)">
                                      <p:cBhvr>
                                        <p:cTn id="7" dur="500"/>
                                        <p:tgtEl>
                                          <p:spTgt spid="5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randombar(horizontal)">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randombar(horizontal)">
                                      <p:cBhvr>
                                        <p:cTn id="15" dur="500"/>
                                        <p:tgtEl>
                                          <p:spTgt spid="5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randombar(horizontal)">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randombar(horizontal)">
                                      <p:cBhvr>
                                        <p:cTn id="23" dur="500"/>
                                        <p:tgtEl>
                                          <p:spTgt spid="63"/>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92"/>
                                        </p:tgtEl>
                                        <p:attrNameLst>
                                          <p:attrName>style.visibility</p:attrName>
                                        </p:attrNameLst>
                                      </p:cBhvr>
                                      <p:to>
                                        <p:strVal val="visible"/>
                                      </p:to>
                                    </p:set>
                                    <p:animEffect transition="in" filter="randombar(horizontal)">
                                      <p:cBhvr>
                                        <p:cTn id="26" dur="500"/>
                                        <p:tgtEl>
                                          <p:spTgt spid="19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9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57"/>
                                        </p:tgtEl>
                                        <p:attrNameLst>
                                          <p:attrName>style.visibility</p:attrName>
                                        </p:attrNameLst>
                                      </p:cBhvr>
                                      <p:to>
                                        <p:strVal val="visible"/>
                                      </p:to>
                                    </p:set>
                                    <p:animEffect transition="in" filter="fade">
                                      <p:cBhvr>
                                        <p:cTn id="45" dur="500"/>
                                        <p:tgtEl>
                                          <p:spTgt spid="35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61"/>
                                        </p:tgtEl>
                                        <p:attrNameLst>
                                          <p:attrName>style.visibility</p:attrName>
                                        </p:attrNameLst>
                                      </p:cBhvr>
                                      <p:to>
                                        <p:strVal val="visible"/>
                                      </p:to>
                                    </p:set>
                                    <p:animEffect transition="in" filter="fade">
                                      <p:cBhvr>
                                        <p:cTn id="50" dur="5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8" grpId="0" animBg="1"/>
      <p:bldP spid="58" grpId="1" animBg="1"/>
      <p:bldP spid="59" grpId="0" animBg="1"/>
      <p:bldP spid="59" grpId="1" animBg="1"/>
      <p:bldP spid="61" grpId="0" animBg="1"/>
      <p:bldP spid="61" grpId="1" animBg="1"/>
      <p:bldP spid="63" grpId="0" animBg="1"/>
      <p:bldP spid="63" grpId="1" animBg="1"/>
      <p:bldP spid="192" grpId="0" animBg="1"/>
      <p:bldP spid="192" grpId="1" animBg="1"/>
      <p:bldP spid="357" grpId="0"/>
      <p:bldP spid="3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46AC0-B9C1-0485-ECE4-E5B833C122B1}"/>
            </a:ext>
          </a:extLst>
        </p:cNvPr>
        <p:cNvGrpSpPr/>
        <p:nvPr/>
      </p:nvGrpSpPr>
      <p:grpSpPr>
        <a:xfrm>
          <a:off x="0" y="0"/>
          <a:ext cx="0" cy="0"/>
          <a:chOff x="0" y="0"/>
          <a:chExt cx="0" cy="0"/>
        </a:xfrm>
      </p:grpSpPr>
      <p:sp>
        <p:nvSpPr>
          <p:cNvPr id="242" name="PlaceHolder 1">
            <a:extLst>
              <a:ext uri="{FF2B5EF4-FFF2-40B4-BE49-F238E27FC236}">
                <a16:creationId xmlns:a16="http://schemas.microsoft.com/office/drawing/2014/main" id="{69A73712-6D25-9949-F6BF-A7BE40BA22B7}"/>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b="1" spc="-1">
                <a:solidFill>
                  <a:srgbClr val="000000"/>
                </a:solidFill>
                <a:latin typeface="游ゴシック Light"/>
              </a:rPr>
              <a:t>随意全域木戦略</a:t>
            </a:r>
            <a:endParaRPr lang="en-US" sz="4000" b="0" strike="noStrike" spc="-1" dirty="0">
              <a:solidFill>
                <a:srgbClr val="000000"/>
              </a:solidFill>
              <a:latin typeface="游ゴシック"/>
            </a:endParaRPr>
          </a:p>
        </p:txBody>
      </p:sp>
      <p:sp>
        <p:nvSpPr>
          <p:cNvPr id="243" name="PlaceHolder 2">
            <a:extLst>
              <a:ext uri="{FF2B5EF4-FFF2-40B4-BE49-F238E27FC236}">
                <a16:creationId xmlns:a16="http://schemas.microsoft.com/office/drawing/2014/main" id="{91B88C18-5E1B-02F3-07A5-105A45BF381E}"/>
              </a:ext>
            </a:extLst>
          </p:cNvPr>
          <p:cNvSpPr>
            <a:spLocks noGrp="1"/>
          </p:cNvSpPr>
          <p:nvPr>
            <p:ph/>
          </p:nvPr>
        </p:nvSpPr>
        <p:spPr>
          <a:xfrm>
            <a:off x="500595" y="2055478"/>
            <a:ext cx="6775787" cy="4018267"/>
          </a:xfrm>
          <a:prstGeom prst="rect">
            <a:avLst/>
          </a:prstGeom>
          <a:ln/>
        </p:spPr>
        <p:style>
          <a:lnRef idx="2">
            <a:schemeClr val="dk1"/>
          </a:lnRef>
          <a:fillRef idx="1">
            <a:schemeClr val="lt1"/>
          </a:fillRef>
          <a:effectRef idx="0">
            <a:schemeClr val="dk1"/>
          </a:effectRef>
          <a:fontRef idx="minor">
            <a:schemeClr val="dk1"/>
          </a:fontRef>
        </p:style>
        <p:txBody>
          <a:bodyPr tIns="46800" anchor="b" anchorCtr="1">
            <a:normAutofit fontScale="94500" lnSpcReduction="10000"/>
          </a:bodyPr>
          <a:lstStyle/>
          <a:p>
            <a:pPr marL="514350" indent="-514350">
              <a:spcBef>
                <a:spcPts val="1001"/>
              </a:spcBef>
              <a:buClr>
                <a:srgbClr val="000000"/>
              </a:buClr>
              <a:buAutoNum type="arabicPeriod"/>
            </a:pPr>
            <a:r>
              <a:rPr lang="ja-JP" altLang="en-US" spc="-1" dirty="0">
                <a:solidFill>
                  <a:schemeClr val="bg2">
                    <a:lumMod val="75000"/>
                  </a:schemeClr>
                </a:solidFill>
                <a:latin typeface="游ゴシック"/>
              </a:rPr>
              <a:t>左対局者グラフ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LG</a:t>
            </a:r>
            <a:r>
              <a:rPr lang="ja-JP" altLang="en-US" spc="-1" dirty="0">
                <a:solidFill>
                  <a:schemeClr val="bg2">
                    <a:lumMod val="75000"/>
                  </a:schemeClr>
                </a:solidFill>
                <a:latin typeface="游ゴシック"/>
              </a:rPr>
              <a:t>を作成</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LG</a:t>
            </a:r>
            <a:r>
              <a:rPr lang="ja-JP" altLang="en-US" spc="-1" dirty="0">
                <a:solidFill>
                  <a:schemeClr val="bg2">
                    <a:lumMod val="75000"/>
                  </a:schemeClr>
                </a:solidFill>
                <a:latin typeface="游ゴシック"/>
              </a:rPr>
              <a:t>中の生成分</a:t>
            </a:r>
            <a:r>
              <a:rPr lang="en-US" altLang="ja-JP" spc="-1" dirty="0">
                <a:solidFill>
                  <a:schemeClr val="bg2">
                    <a:lumMod val="75000"/>
                  </a:schemeClr>
                </a:solidFill>
                <a:latin typeface="Yu Gothic UI" panose="020B0500000000000000" pitchFamily="50" charset="-128"/>
                <a:ea typeface="Yu Gothic UI" panose="020B0500000000000000" pitchFamily="50" charset="-128"/>
              </a:rPr>
              <a:t>C</a:t>
            </a:r>
            <a:r>
              <a:rPr lang="ja-JP" altLang="en-US" spc="-1" dirty="0">
                <a:solidFill>
                  <a:schemeClr val="bg2">
                    <a:lumMod val="75000"/>
                  </a:schemeClr>
                </a:solidFill>
                <a:latin typeface="游ゴシック"/>
              </a:rPr>
              <a:t>を求める．</a:t>
            </a:r>
            <a:br>
              <a:rPr lang="en-US" altLang="ja-JP" spc="-1" dirty="0">
                <a:solidFill>
                  <a:schemeClr val="bg2">
                    <a:lumMod val="75000"/>
                  </a:schemeClr>
                </a:solidFill>
                <a:latin typeface="游ゴシック"/>
              </a:rPr>
            </a:br>
            <a:r>
              <a:rPr lang="ja-JP" altLang="en-US" spc="-1" dirty="0">
                <a:solidFill>
                  <a:schemeClr val="bg2">
                    <a:lumMod val="75000"/>
                  </a:schemeClr>
                </a:solidFill>
                <a:latin typeface="游ゴシック"/>
              </a:rPr>
              <a:t>求められない</a:t>
            </a:r>
            <a:r>
              <a:rPr lang="en-US" altLang="ja-JP" spc="-1" dirty="0">
                <a:solidFill>
                  <a:schemeClr val="bg2">
                    <a:lumMod val="75000"/>
                  </a:schemeClr>
                </a:solidFill>
                <a:latin typeface="游ゴシック"/>
              </a:rPr>
              <a:t>→</a:t>
            </a:r>
            <a:r>
              <a:rPr lang="ja-JP" altLang="en-US" spc="-1" dirty="0">
                <a:solidFill>
                  <a:schemeClr val="bg2">
                    <a:lumMod val="75000"/>
                  </a:schemeClr>
                </a:solidFill>
                <a:latin typeface="游ゴシック"/>
              </a:rPr>
              <a:t>終了</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生成分</a:t>
            </a:r>
            <a:r>
              <a:rPr lang="en-US" altLang="ja-JP" spc="-1" dirty="0">
                <a:solidFill>
                  <a:schemeClr val="bg2">
                    <a:lumMod val="75000"/>
                  </a:schemeClr>
                </a:solidFill>
                <a:latin typeface="Yu Gothic UI" panose="020B0500000000000000" pitchFamily="50" charset="-128"/>
                <a:ea typeface="Yu Gothic UI" panose="020B0500000000000000" pitchFamily="50" charset="-128"/>
              </a:rPr>
              <a:t>C</a:t>
            </a:r>
            <a:r>
              <a:rPr lang="ja-JP" altLang="en-US" spc="-1" dirty="0">
                <a:solidFill>
                  <a:schemeClr val="bg2">
                    <a:lumMod val="75000"/>
                  </a:schemeClr>
                </a:solidFill>
                <a:latin typeface="游ゴシック"/>
              </a:rPr>
              <a:t>において，二重辺に変更することで</a:t>
            </a:r>
            <a:r>
              <a:rPr lang="en-US" altLang="ja-JP" spc="-1" dirty="0">
                <a:solidFill>
                  <a:schemeClr val="bg2">
                    <a:lumMod val="75000"/>
                  </a:schemeClr>
                </a:solidFill>
                <a:latin typeface="游ゴシック"/>
              </a:rPr>
              <a:t>2</a:t>
            </a:r>
            <a:r>
              <a:rPr lang="ja-JP" altLang="en-US" spc="-1" dirty="0">
                <a:solidFill>
                  <a:schemeClr val="bg2">
                    <a:lumMod val="75000"/>
                  </a:schemeClr>
                </a:solidFill>
                <a:latin typeface="游ゴシック"/>
              </a:rPr>
              <a:t>つの辺素な全域木を取ることができる一重辺を選択する．その辺を二重辺に変更する．</a:t>
            </a:r>
            <a:br>
              <a:rPr lang="en-US" altLang="ja-JP" spc="-1" dirty="0">
                <a:solidFill>
                  <a:schemeClr val="bg2">
                    <a:lumMod val="75000"/>
                  </a:schemeClr>
                </a:solidFill>
                <a:latin typeface="游ゴシック"/>
              </a:rPr>
            </a:br>
            <a:r>
              <a:rPr lang="ja-JP" altLang="en-US" spc="-1" dirty="0">
                <a:solidFill>
                  <a:schemeClr val="bg2">
                    <a:lumMod val="75000"/>
                  </a:schemeClr>
                </a:solidFill>
                <a:latin typeface="游ゴシック"/>
              </a:rPr>
              <a:t>選択できない</a:t>
            </a:r>
            <a:r>
              <a:rPr lang="en-US" altLang="ja-JP" spc="-1" dirty="0">
                <a:solidFill>
                  <a:schemeClr val="bg2">
                    <a:lumMod val="75000"/>
                  </a:schemeClr>
                </a:solidFill>
                <a:latin typeface="游ゴシック"/>
              </a:rPr>
              <a:t>→</a:t>
            </a:r>
            <a:r>
              <a:rPr lang="ja-JP" altLang="en-US" spc="-1" dirty="0">
                <a:solidFill>
                  <a:schemeClr val="bg2">
                    <a:lumMod val="75000"/>
                  </a:schemeClr>
                </a:solidFill>
                <a:latin typeface="游ゴシック"/>
              </a:rPr>
              <a:t>終了</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手順</a:t>
            </a:r>
            <a:r>
              <a:rPr lang="en-US" altLang="ja-JP" spc="-1" dirty="0">
                <a:solidFill>
                  <a:schemeClr val="bg2">
                    <a:lumMod val="75000"/>
                  </a:schemeClr>
                </a:solidFill>
                <a:latin typeface="游ゴシック"/>
              </a:rPr>
              <a:t>3 </a:t>
            </a:r>
            <a:r>
              <a:rPr lang="ja-JP" altLang="en-US" spc="-1" dirty="0">
                <a:solidFill>
                  <a:schemeClr val="bg2">
                    <a:lumMod val="75000"/>
                  </a:schemeClr>
                </a:solidFill>
                <a:latin typeface="游ゴシック"/>
              </a:rPr>
              <a:t>で選択した辺に対応する橋ユニットを架橋する</a:t>
            </a:r>
            <a:endParaRPr lang="en-US" sz="2800" b="0" strike="noStrike" spc="-1" dirty="0">
              <a:solidFill>
                <a:schemeClr val="bg2">
                  <a:lumMod val="75000"/>
                </a:schemeClr>
              </a:solidFill>
              <a:latin typeface="游ゴシック"/>
            </a:endParaRPr>
          </a:p>
        </p:txBody>
      </p:sp>
      <p:sp>
        <p:nvSpPr>
          <p:cNvPr id="363" name="テキスト ボックス 362">
            <a:extLst>
              <a:ext uri="{FF2B5EF4-FFF2-40B4-BE49-F238E27FC236}">
                <a16:creationId xmlns:a16="http://schemas.microsoft.com/office/drawing/2014/main" id="{6A51D23F-7114-3C40-8875-9A9273F88C79}"/>
              </a:ext>
            </a:extLst>
          </p:cNvPr>
          <p:cNvSpPr txBox="1"/>
          <p:nvPr/>
        </p:nvSpPr>
        <p:spPr>
          <a:xfrm>
            <a:off x="576235" y="1562549"/>
            <a:ext cx="3612587" cy="400110"/>
          </a:xfrm>
          <a:prstGeom prst="rect">
            <a:avLst/>
          </a:prstGeom>
          <a:noFill/>
        </p:spPr>
        <p:txBody>
          <a:bodyPr wrap="square" rtlCol="0">
            <a:spAutoFit/>
          </a:bodyPr>
          <a:lstStyle/>
          <a:p>
            <a:r>
              <a:rPr lang="ja-JP" altLang="en-US" sz="2000" b="1" dirty="0"/>
              <a:t>実行手順</a:t>
            </a:r>
            <a:r>
              <a:rPr lang="en-US" altLang="ja-JP" sz="2000" b="1" dirty="0"/>
              <a:t>(</a:t>
            </a:r>
            <a:r>
              <a:rPr lang="ja-JP" altLang="en-US" sz="2000" b="1" dirty="0"/>
              <a:t>左が実行する場合</a:t>
            </a:r>
            <a:r>
              <a:rPr lang="en-US" altLang="ja-JP" sz="2000" b="1" dirty="0"/>
              <a:t>)</a:t>
            </a:r>
            <a:endParaRPr kumimoji="1" lang="en-US" altLang="ja-JP" sz="2000" b="1" dirty="0"/>
          </a:p>
        </p:txBody>
      </p:sp>
      <p:sp>
        <p:nvSpPr>
          <p:cNvPr id="2" name="スライド番号プレースホルダー 1">
            <a:extLst>
              <a:ext uri="{FF2B5EF4-FFF2-40B4-BE49-F238E27FC236}">
                <a16:creationId xmlns:a16="http://schemas.microsoft.com/office/drawing/2014/main" id="{B3C8ABE6-3514-081D-A402-6A0D2412189C}"/>
              </a:ext>
            </a:extLst>
          </p:cNvPr>
          <p:cNvSpPr>
            <a:spLocks noGrp="1"/>
          </p:cNvSpPr>
          <p:nvPr>
            <p:ph type="sldNum" idx="6"/>
          </p:nvPr>
        </p:nvSpPr>
        <p:spPr/>
        <p:txBody>
          <a:bodyPr/>
          <a:lstStyle/>
          <a:p>
            <a:fld id="{6613C6CC-8D22-420F-B950-CC9558B2534A}" type="slidenum">
              <a:rPr lang="en-US" altLang="ja-JP" smtClean="0"/>
              <a:t>15</a:t>
            </a:fld>
            <a:endParaRPr lang="ja-JP" altLang="en-US"/>
          </a:p>
        </p:txBody>
      </p:sp>
    </p:spTree>
    <p:extLst>
      <p:ext uri="{BB962C8B-B14F-4D97-AF65-F5344CB8AC3E}">
        <p14:creationId xmlns:p14="http://schemas.microsoft.com/office/powerpoint/2010/main" val="1463988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F37BE-F245-5ABC-FD0E-ACA02CA62A72}"/>
            </a:ext>
          </a:extLst>
        </p:cNvPr>
        <p:cNvGrpSpPr/>
        <p:nvPr/>
      </p:nvGrpSpPr>
      <p:grpSpPr>
        <a:xfrm>
          <a:off x="0" y="0"/>
          <a:ext cx="0" cy="0"/>
          <a:chOff x="0" y="0"/>
          <a:chExt cx="0" cy="0"/>
        </a:xfrm>
      </p:grpSpPr>
      <p:sp>
        <p:nvSpPr>
          <p:cNvPr id="208" name="円弧 207">
            <a:extLst>
              <a:ext uri="{FF2B5EF4-FFF2-40B4-BE49-F238E27FC236}">
                <a16:creationId xmlns:a16="http://schemas.microsoft.com/office/drawing/2014/main" id="{CB7E8948-DAD6-0C08-B288-1B675312703E}"/>
              </a:ext>
            </a:extLst>
          </p:cNvPr>
          <p:cNvSpPr>
            <a:spLocks noChangeAspect="1"/>
          </p:cNvSpPr>
          <p:nvPr/>
        </p:nvSpPr>
        <p:spPr>
          <a:xfrm rot="11936958" flipH="1">
            <a:off x="7826715" y="2869673"/>
            <a:ext cx="978137" cy="978137"/>
          </a:xfrm>
          <a:prstGeom prst="arc">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207" name="円弧 206">
            <a:extLst>
              <a:ext uri="{FF2B5EF4-FFF2-40B4-BE49-F238E27FC236}">
                <a16:creationId xmlns:a16="http://schemas.microsoft.com/office/drawing/2014/main" id="{9CE686B7-8130-6027-2964-6F7FC62F3664}"/>
              </a:ext>
            </a:extLst>
          </p:cNvPr>
          <p:cNvSpPr>
            <a:spLocks noChangeAspect="1"/>
          </p:cNvSpPr>
          <p:nvPr/>
        </p:nvSpPr>
        <p:spPr>
          <a:xfrm rot="9663042">
            <a:off x="10071206" y="2844977"/>
            <a:ext cx="978137" cy="978137"/>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206" name="減算記号 205">
            <a:extLst>
              <a:ext uri="{FF2B5EF4-FFF2-40B4-BE49-F238E27FC236}">
                <a16:creationId xmlns:a16="http://schemas.microsoft.com/office/drawing/2014/main" id="{AA5A6E2F-C794-82FD-9146-5EC27AB957FD}"/>
              </a:ext>
            </a:extLst>
          </p:cNvPr>
          <p:cNvSpPr/>
          <p:nvPr/>
        </p:nvSpPr>
        <p:spPr>
          <a:xfrm rot="5400000">
            <a:off x="9634948" y="4433408"/>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減算記号 204">
            <a:extLst>
              <a:ext uri="{FF2B5EF4-FFF2-40B4-BE49-F238E27FC236}">
                <a16:creationId xmlns:a16="http://schemas.microsoft.com/office/drawing/2014/main" id="{BE76935E-F210-E005-CC37-A6B9F20DAD9B}"/>
              </a:ext>
            </a:extLst>
          </p:cNvPr>
          <p:cNvSpPr/>
          <p:nvPr/>
        </p:nvSpPr>
        <p:spPr>
          <a:xfrm rot="5400000">
            <a:off x="9629850" y="313243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減算記号 203">
            <a:extLst>
              <a:ext uri="{FF2B5EF4-FFF2-40B4-BE49-F238E27FC236}">
                <a16:creationId xmlns:a16="http://schemas.microsoft.com/office/drawing/2014/main" id="{1A5B27F3-CC1D-20C7-7F18-8128AF931EE3}"/>
              </a:ext>
            </a:extLst>
          </p:cNvPr>
          <p:cNvSpPr/>
          <p:nvPr/>
        </p:nvSpPr>
        <p:spPr>
          <a:xfrm rot="5400000">
            <a:off x="8988436" y="311979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減算記号 202">
            <a:extLst>
              <a:ext uri="{FF2B5EF4-FFF2-40B4-BE49-F238E27FC236}">
                <a16:creationId xmlns:a16="http://schemas.microsoft.com/office/drawing/2014/main" id="{03A54C73-DD3D-05FE-4BE9-CF2C0E27B5CC}"/>
              </a:ext>
            </a:extLst>
          </p:cNvPr>
          <p:cNvSpPr/>
          <p:nvPr/>
        </p:nvSpPr>
        <p:spPr>
          <a:xfrm rot="5400000">
            <a:off x="8983453" y="3813957"/>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減算記号 201">
            <a:extLst>
              <a:ext uri="{FF2B5EF4-FFF2-40B4-BE49-F238E27FC236}">
                <a16:creationId xmlns:a16="http://schemas.microsoft.com/office/drawing/2014/main" id="{283DB556-A046-5AFE-03FD-466FC99DB835}"/>
              </a:ext>
            </a:extLst>
          </p:cNvPr>
          <p:cNvSpPr/>
          <p:nvPr/>
        </p:nvSpPr>
        <p:spPr>
          <a:xfrm rot="5400000">
            <a:off x="8983454" y="4441169"/>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減算記号 200">
            <a:extLst>
              <a:ext uri="{FF2B5EF4-FFF2-40B4-BE49-F238E27FC236}">
                <a16:creationId xmlns:a16="http://schemas.microsoft.com/office/drawing/2014/main" id="{A6A4FB9C-B6E7-263D-1B41-4FCCDEE6F75C}"/>
              </a:ext>
            </a:extLst>
          </p:cNvPr>
          <p:cNvSpPr/>
          <p:nvPr/>
        </p:nvSpPr>
        <p:spPr>
          <a:xfrm rot="5400000">
            <a:off x="8314261" y="4426359"/>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減算記号 199">
            <a:extLst>
              <a:ext uri="{FF2B5EF4-FFF2-40B4-BE49-F238E27FC236}">
                <a16:creationId xmlns:a16="http://schemas.microsoft.com/office/drawing/2014/main" id="{D98325F1-77A3-D133-2F28-581D2E15D340}"/>
              </a:ext>
            </a:extLst>
          </p:cNvPr>
          <p:cNvSpPr/>
          <p:nvPr/>
        </p:nvSpPr>
        <p:spPr>
          <a:xfrm rot="5400000">
            <a:off x="8319771" y="3743153"/>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減算記号 198">
            <a:extLst>
              <a:ext uri="{FF2B5EF4-FFF2-40B4-BE49-F238E27FC236}">
                <a16:creationId xmlns:a16="http://schemas.microsoft.com/office/drawing/2014/main" id="{6AE4D31E-BF6A-95B0-99B2-6631E352B303}"/>
              </a:ext>
            </a:extLst>
          </p:cNvPr>
          <p:cNvSpPr/>
          <p:nvPr/>
        </p:nvSpPr>
        <p:spPr>
          <a:xfrm rot="5400000">
            <a:off x="8323204" y="3117056"/>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減算記号 197">
            <a:extLst>
              <a:ext uri="{FF2B5EF4-FFF2-40B4-BE49-F238E27FC236}">
                <a16:creationId xmlns:a16="http://schemas.microsoft.com/office/drawing/2014/main" id="{8A722B1D-ED06-D727-6A24-CB9DCDD12DE9}"/>
              </a:ext>
            </a:extLst>
          </p:cNvPr>
          <p:cNvSpPr/>
          <p:nvPr/>
        </p:nvSpPr>
        <p:spPr>
          <a:xfrm rot="19850625" flipV="1">
            <a:off x="7958745" y="3634931"/>
            <a:ext cx="978521" cy="88955"/>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減算記号 195">
            <a:extLst>
              <a:ext uri="{FF2B5EF4-FFF2-40B4-BE49-F238E27FC236}">
                <a16:creationId xmlns:a16="http://schemas.microsoft.com/office/drawing/2014/main" id="{B115E9AC-888E-6D11-9F33-11940B4AD800}"/>
              </a:ext>
            </a:extLst>
          </p:cNvPr>
          <p:cNvSpPr/>
          <p:nvPr/>
        </p:nvSpPr>
        <p:spPr>
          <a:xfrm rot="19850625" flipV="1">
            <a:off x="9936174" y="3904480"/>
            <a:ext cx="978521" cy="88955"/>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減算記号 193">
            <a:extLst>
              <a:ext uri="{FF2B5EF4-FFF2-40B4-BE49-F238E27FC236}">
                <a16:creationId xmlns:a16="http://schemas.microsoft.com/office/drawing/2014/main" id="{8FC3552C-F2B9-5B94-A313-F16F9D69EAE1}"/>
              </a:ext>
            </a:extLst>
          </p:cNvPr>
          <p:cNvSpPr/>
          <p:nvPr/>
        </p:nvSpPr>
        <p:spPr>
          <a:xfrm rot="3382927" flipV="1">
            <a:off x="7619484" y="4243876"/>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減算記号 192">
            <a:extLst>
              <a:ext uri="{FF2B5EF4-FFF2-40B4-BE49-F238E27FC236}">
                <a16:creationId xmlns:a16="http://schemas.microsoft.com/office/drawing/2014/main" id="{A86E4EA4-0141-4B68-B518-67E227A35190}"/>
              </a:ext>
            </a:extLst>
          </p:cNvPr>
          <p:cNvSpPr/>
          <p:nvPr/>
        </p:nvSpPr>
        <p:spPr>
          <a:xfrm rot="18217073">
            <a:off x="7626043" y="3253710"/>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減算記号 191">
            <a:extLst>
              <a:ext uri="{FF2B5EF4-FFF2-40B4-BE49-F238E27FC236}">
                <a16:creationId xmlns:a16="http://schemas.microsoft.com/office/drawing/2014/main" id="{F54367C9-46E0-A787-584D-ECF4670CD619}"/>
              </a:ext>
            </a:extLst>
          </p:cNvPr>
          <p:cNvSpPr/>
          <p:nvPr/>
        </p:nvSpPr>
        <p:spPr>
          <a:xfrm rot="3382927" flipV="1">
            <a:off x="9612642" y="3293980"/>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弧 62">
            <a:extLst>
              <a:ext uri="{FF2B5EF4-FFF2-40B4-BE49-F238E27FC236}">
                <a16:creationId xmlns:a16="http://schemas.microsoft.com/office/drawing/2014/main" id="{73788B7C-DB44-7D9A-A1F3-B16D33DDDFEE}"/>
              </a:ext>
            </a:extLst>
          </p:cNvPr>
          <p:cNvSpPr>
            <a:spLocks noChangeAspect="1"/>
          </p:cNvSpPr>
          <p:nvPr/>
        </p:nvSpPr>
        <p:spPr>
          <a:xfrm rot="18883514">
            <a:off x="8628295" y="4021553"/>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62" name="円弧 61">
            <a:extLst>
              <a:ext uri="{FF2B5EF4-FFF2-40B4-BE49-F238E27FC236}">
                <a16:creationId xmlns:a16="http://schemas.microsoft.com/office/drawing/2014/main" id="{65DCDB28-C4FA-2A43-F13E-C8A175C3AD0C}"/>
              </a:ext>
            </a:extLst>
          </p:cNvPr>
          <p:cNvSpPr>
            <a:spLocks noChangeAspect="1"/>
          </p:cNvSpPr>
          <p:nvPr/>
        </p:nvSpPr>
        <p:spPr>
          <a:xfrm rot="18883514">
            <a:off x="9281079" y="3348811"/>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60" name="円弧 59">
            <a:extLst>
              <a:ext uri="{FF2B5EF4-FFF2-40B4-BE49-F238E27FC236}">
                <a16:creationId xmlns:a16="http://schemas.microsoft.com/office/drawing/2014/main" id="{E43387C8-0612-F5BD-797C-7A2E177DA7A9}"/>
              </a:ext>
            </a:extLst>
          </p:cNvPr>
          <p:cNvSpPr>
            <a:spLocks noChangeAspect="1"/>
          </p:cNvSpPr>
          <p:nvPr/>
        </p:nvSpPr>
        <p:spPr>
          <a:xfrm rot="18883514">
            <a:off x="9290366" y="4686152"/>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57" name="減算記号 56">
            <a:extLst>
              <a:ext uri="{FF2B5EF4-FFF2-40B4-BE49-F238E27FC236}">
                <a16:creationId xmlns:a16="http://schemas.microsoft.com/office/drawing/2014/main" id="{A96A81EC-325E-F1DB-2BA1-2D23F5F4179D}"/>
              </a:ext>
            </a:extLst>
          </p:cNvPr>
          <p:cNvSpPr/>
          <p:nvPr/>
        </p:nvSpPr>
        <p:spPr>
          <a:xfrm>
            <a:off x="8678956" y="477314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3" name="減算記号 252">
            <a:extLst>
              <a:ext uri="{FF2B5EF4-FFF2-40B4-BE49-F238E27FC236}">
                <a16:creationId xmlns:a16="http://schemas.microsoft.com/office/drawing/2014/main" id="{3353F8EA-0943-BB33-3DBE-FE7169546769}"/>
              </a:ext>
            </a:extLst>
          </p:cNvPr>
          <p:cNvSpPr/>
          <p:nvPr/>
        </p:nvSpPr>
        <p:spPr>
          <a:xfrm rot="5400000">
            <a:off x="9954941" y="4761339"/>
            <a:ext cx="907319" cy="7683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減算記号 246">
            <a:extLst>
              <a:ext uri="{FF2B5EF4-FFF2-40B4-BE49-F238E27FC236}">
                <a16:creationId xmlns:a16="http://schemas.microsoft.com/office/drawing/2014/main" id="{35A3B9FD-CEE1-ADDB-1962-852AF43EDDAF}"/>
              </a:ext>
            </a:extLst>
          </p:cNvPr>
          <p:cNvSpPr/>
          <p:nvPr/>
        </p:nvSpPr>
        <p:spPr>
          <a:xfrm rot="10800000">
            <a:off x="9634140" y="3774311"/>
            <a:ext cx="907318" cy="7683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減算記号 250">
            <a:extLst>
              <a:ext uri="{FF2B5EF4-FFF2-40B4-BE49-F238E27FC236}">
                <a16:creationId xmlns:a16="http://schemas.microsoft.com/office/drawing/2014/main" id="{BFCCC09D-6229-E1BD-9BD7-36755748457A}"/>
              </a:ext>
            </a:extLst>
          </p:cNvPr>
          <p:cNvSpPr/>
          <p:nvPr/>
        </p:nvSpPr>
        <p:spPr>
          <a:xfrm rot="5400000">
            <a:off x="8640536" y="3419759"/>
            <a:ext cx="907319" cy="7683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減算記号 249">
            <a:extLst>
              <a:ext uri="{FF2B5EF4-FFF2-40B4-BE49-F238E27FC236}">
                <a16:creationId xmlns:a16="http://schemas.microsoft.com/office/drawing/2014/main" id="{5A6E0944-8377-043A-CA09-A023459D690F}"/>
              </a:ext>
            </a:extLst>
          </p:cNvPr>
          <p:cNvSpPr/>
          <p:nvPr/>
        </p:nvSpPr>
        <p:spPr>
          <a:xfrm rot="5400000">
            <a:off x="8640536" y="2801396"/>
            <a:ext cx="907319" cy="7683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減算記号 251">
            <a:extLst>
              <a:ext uri="{FF2B5EF4-FFF2-40B4-BE49-F238E27FC236}">
                <a16:creationId xmlns:a16="http://schemas.microsoft.com/office/drawing/2014/main" id="{D40243BD-E580-F31F-8570-2E782C9EEC21}"/>
              </a:ext>
            </a:extLst>
          </p:cNvPr>
          <p:cNvSpPr/>
          <p:nvPr/>
        </p:nvSpPr>
        <p:spPr>
          <a:xfrm rot="5400000">
            <a:off x="7977677" y="4107100"/>
            <a:ext cx="907319" cy="7683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減算記号 52">
            <a:extLst>
              <a:ext uri="{FF2B5EF4-FFF2-40B4-BE49-F238E27FC236}">
                <a16:creationId xmlns:a16="http://schemas.microsoft.com/office/drawing/2014/main" id="{9CAE4105-DAA9-33A8-BC7A-C4799773D718}"/>
              </a:ext>
            </a:extLst>
          </p:cNvPr>
          <p:cNvSpPr/>
          <p:nvPr/>
        </p:nvSpPr>
        <p:spPr>
          <a:xfrm>
            <a:off x="7981796" y="3446667"/>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減算記号 245">
            <a:extLst>
              <a:ext uri="{FF2B5EF4-FFF2-40B4-BE49-F238E27FC236}">
                <a16:creationId xmlns:a16="http://schemas.microsoft.com/office/drawing/2014/main" id="{9032E43F-DC99-A354-0899-4FC343B9656B}"/>
              </a:ext>
            </a:extLst>
          </p:cNvPr>
          <p:cNvSpPr/>
          <p:nvPr/>
        </p:nvSpPr>
        <p:spPr>
          <a:xfrm rot="10800000">
            <a:off x="9336000" y="4776240"/>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減算記号 244">
            <a:extLst>
              <a:ext uri="{FF2B5EF4-FFF2-40B4-BE49-F238E27FC236}">
                <a16:creationId xmlns:a16="http://schemas.microsoft.com/office/drawing/2014/main" id="{E36BF767-51C2-31E1-C6D9-66BE32601F22}"/>
              </a:ext>
            </a:extLst>
          </p:cNvPr>
          <p:cNvSpPr/>
          <p:nvPr/>
        </p:nvSpPr>
        <p:spPr>
          <a:xfrm>
            <a:off x="9972197" y="3443672"/>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減算記号 243">
            <a:extLst>
              <a:ext uri="{FF2B5EF4-FFF2-40B4-BE49-F238E27FC236}">
                <a16:creationId xmlns:a16="http://schemas.microsoft.com/office/drawing/2014/main" id="{9E0509F8-17C3-6578-09CC-1A43F5F7B526}"/>
              </a:ext>
            </a:extLst>
          </p:cNvPr>
          <p:cNvSpPr/>
          <p:nvPr/>
        </p:nvSpPr>
        <p:spPr>
          <a:xfrm>
            <a:off x="9317020" y="3446334"/>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減算記号 196">
            <a:extLst>
              <a:ext uri="{FF2B5EF4-FFF2-40B4-BE49-F238E27FC236}">
                <a16:creationId xmlns:a16="http://schemas.microsoft.com/office/drawing/2014/main" id="{23375447-FCBF-2496-8C7A-1844AC0FE4E3}"/>
              </a:ext>
            </a:extLst>
          </p:cNvPr>
          <p:cNvSpPr/>
          <p:nvPr/>
        </p:nvSpPr>
        <p:spPr>
          <a:xfrm>
            <a:off x="8649250" y="4102334"/>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減算記号 55">
            <a:extLst>
              <a:ext uri="{FF2B5EF4-FFF2-40B4-BE49-F238E27FC236}">
                <a16:creationId xmlns:a16="http://schemas.microsoft.com/office/drawing/2014/main" id="{B363ADAE-50F8-259B-126A-83156CE0315D}"/>
              </a:ext>
            </a:extLst>
          </p:cNvPr>
          <p:cNvSpPr/>
          <p:nvPr/>
        </p:nvSpPr>
        <p:spPr>
          <a:xfrm>
            <a:off x="9293741" y="4101847"/>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減算記号 54">
            <a:extLst>
              <a:ext uri="{FF2B5EF4-FFF2-40B4-BE49-F238E27FC236}">
                <a16:creationId xmlns:a16="http://schemas.microsoft.com/office/drawing/2014/main" id="{69D1F9CD-F331-6D6F-8131-D63CEB6A03DE}"/>
              </a:ext>
            </a:extLst>
          </p:cNvPr>
          <p:cNvSpPr/>
          <p:nvPr/>
        </p:nvSpPr>
        <p:spPr>
          <a:xfrm>
            <a:off x="9298683" y="2781381"/>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PlaceHolder 1">
            <a:extLst>
              <a:ext uri="{FF2B5EF4-FFF2-40B4-BE49-F238E27FC236}">
                <a16:creationId xmlns:a16="http://schemas.microsoft.com/office/drawing/2014/main" id="{4C42724B-438B-81F3-02E3-D7AD446DC383}"/>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b="1" spc="-1" dirty="0">
                <a:solidFill>
                  <a:srgbClr val="000000"/>
                </a:solidFill>
                <a:latin typeface="游ゴシック Light"/>
              </a:rPr>
              <a:t>随意全域木戦略</a:t>
            </a:r>
            <a:endParaRPr lang="en-US" sz="4000" b="0" strike="noStrike" spc="-1" dirty="0">
              <a:solidFill>
                <a:srgbClr val="000000"/>
              </a:solidFill>
              <a:latin typeface="游ゴシック"/>
            </a:endParaRPr>
          </a:p>
        </p:txBody>
      </p:sp>
      <p:sp>
        <p:nvSpPr>
          <p:cNvPr id="243" name="PlaceHolder 2">
            <a:extLst>
              <a:ext uri="{FF2B5EF4-FFF2-40B4-BE49-F238E27FC236}">
                <a16:creationId xmlns:a16="http://schemas.microsoft.com/office/drawing/2014/main" id="{F5A6C69B-ED33-A5A5-D239-4EB75A52886C}"/>
              </a:ext>
            </a:extLst>
          </p:cNvPr>
          <p:cNvSpPr>
            <a:spLocks noGrp="1"/>
          </p:cNvSpPr>
          <p:nvPr>
            <p:ph/>
          </p:nvPr>
        </p:nvSpPr>
        <p:spPr>
          <a:xfrm>
            <a:off x="500595" y="2055478"/>
            <a:ext cx="6775787" cy="4018267"/>
          </a:xfrm>
          <a:prstGeom prst="rect">
            <a:avLst/>
          </a:prstGeom>
          <a:ln/>
        </p:spPr>
        <p:style>
          <a:lnRef idx="2">
            <a:schemeClr val="dk1"/>
          </a:lnRef>
          <a:fillRef idx="1">
            <a:schemeClr val="lt1"/>
          </a:fillRef>
          <a:effectRef idx="0">
            <a:schemeClr val="dk1"/>
          </a:effectRef>
          <a:fontRef idx="minor">
            <a:schemeClr val="dk1"/>
          </a:fontRef>
        </p:style>
        <p:txBody>
          <a:bodyPr tIns="46800" anchor="b" anchorCtr="1">
            <a:normAutofit fontScale="94500" lnSpcReduction="10000"/>
          </a:bodyPr>
          <a:lstStyle/>
          <a:p>
            <a:pPr marL="514350" indent="-514350">
              <a:spcBef>
                <a:spcPts val="1001"/>
              </a:spcBef>
              <a:buClr>
                <a:srgbClr val="000000"/>
              </a:buClr>
              <a:buAutoNum type="arabicPeriod"/>
            </a:pPr>
            <a:r>
              <a:rPr lang="ja-JP" altLang="en-US" spc="-1" dirty="0">
                <a:solidFill>
                  <a:schemeClr val="tx1"/>
                </a:solidFill>
                <a:latin typeface="游ゴシック"/>
              </a:rPr>
              <a:t>左対局者グラフ</a:t>
            </a:r>
            <a:r>
              <a:rPr lang="en-US" altLang="ja-JP" spc="-1" dirty="0">
                <a:solidFill>
                  <a:schemeClr val="tx1"/>
                </a:solidFill>
                <a:latin typeface="Yu Gothic UI" panose="020B0500000000000000" pitchFamily="50" charset="-128"/>
                <a:ea typeface="Yu Gothic UI" panose="020B0500000000000000" pitchFamily="50" charset="-128"/>
              </a:rPr>
              <a:t>LG</a:t>
            </a:r>
            <a:r>
              <a:rPr lang="ja-JP" altLang="en-US" spc="-1" dirty="0">
                <a:solidFill>
                  <a:schemeClr val="tx1"/>
                </a:solidFill>
                <a:latin typeface="游ゴシック"/>
              </a:rPr>
              <a:t>を作成</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LG</a:t>
            </a:r>
            <a:r>
              <a:rPr lang="ja-JP" altLang="en-US" spc="-1" dirty="0">
                <a:solidFill>
                  <a:schemeClr val="bg2">
                    <a:lumMod val="75000"/>
                  </a:schemeClr>
                </a:solidFill>
                <a:latin typeface="游ゴシック"/>
              </a:rPr>
              <a:t>中の生成分</a:t>
            </a:r>
            <a:r>
              <a:rPr lang="en-US" altLang="ja-JP" spc="-1" dirty="0">
                <a:solidFill>
                  <a:schemeClr val="bg2">
                    <a:lumMod val="75000"/>
                  </a:schemeClr>
                </a:solidFill>
                <a:latin typeface="Yu Gothic UI" panose="020B0500000000000000" pitchFamily="50" charset="-128"/>
                <a:ea typeface="Yu Gothic UI" panose="020B0500000000000000" pitchFamily="50" charset="-128"/>
              </a:rPr>
              <a:t>C</a:t>
            </a:r>
            <a:r>
              <a:rPr lang="ja-JP" altLang="en-US" spc="-1" dirty="0">
                <a:solidFill>
                  <a:schemeClr val="bg2">
                    <a:lumMod val="75000"/>
                  </a:schemeClr>
                </a:solidFill>
                <a:latin typeface="游ゴシック"/>
              </a:rPr>
              <a:t>を求める．</a:t>
            </a:r>
            <a:br>
              <a:rPr lang="en-US" altLang="ja-JP" spc="-1" dirty="0">
                <a:solidFill>
                  <a:schemeClr val="bg2">
                    <a:lumMod val="75000"/>
                  </a:schemeClr>
                </a:solidFill>
                <a:latin typeface="游ゴシック"/>
              </a:rPr>
            </a:br>
            <a:r>
              <a:rPr lang="ja-JP" altLang="en-US" spc="-1" dirty="0">
                <a:solidFill>
                  <a:schemeClr val="bg2">
                    <a:lumMod val="75000"/>
                  </a:schemeClr>
                </a:solidFill>
                <a:latin typeface="游ゴシック"/>
              </a:rPr>
              <a:t>求められない</a:t>
            </a:r>
            <a:r>
              <a:rPr lang="en-US" altLang="ja-JP" spc="-1" dirty="0">
                <a:solidFill>
                  <a:schemeClr val="bg2">
                    <a:lumMod val="75000"/>
                  </a:schemeClr>
                </a:solidFill>
                <a:latin typeface="游ゴシック"/>
              </a:rPr>
              <a:t>→</a:t>
            </a:r>
            <a:r>
              <a:rPr lang="ja-JP" altLang="en-US" spc="-1" dirty="0">
                <a:solidFill>
                  <a:schemeClr val="bg2">
                    <a:lumMod val="75000"/>
                  </a:schemeClr>
                </a:solidFill>
                <a:latin typeface="游ゴシック"/>
              </a:rPr>
              <a:t>終了</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生成分</a:t>
            </a:r>
            <a:r>
              <a:rPr lang="en-US" altLang="ja-JP" spc="-1" dirty="0">
                <a:solidFill>
                  <a:schemeClr val="bg2">
                    <a:lumMod val="75000"/>
                  </a:schemeClr>
                </a:solidFill>
                <a:latin typeface="Yu Gothic UI" panose="020B0500000000000000" pitchFamily="50" charset="-128"/>
                <a:ea typeface="Yu Gothic UI" panose="020B0500000000000000" pitchFamily="50" charset="-128"/>
              </a:rPr>
              <a:t>C</a:t>
            </a:r>
            <a:r>
              <a:rPr lang="ja-JP" altLang="en-US" spc="-1" dirty="0">
                <a:solidFill>
                  <a:schemeClr val="bg2">
                    <a:lumMod val="75000"/>
                  </a:schemeClr>
                </a:solidFill>
                <a:latin typeface="游ゴシック"/>
              </a:rPr>
              <a:t>において，二重辺に変更することで</a:t>
            </a:r>
            <a:r>
              <a:rPr lang="en-US" altLang="ja-JP" spc="-1" dirty="0">
                <a:solidFill>
                  <a:schemeClr val="bg2">
                    <a:lumMod val="75000"/>
                  </a:schemeClr>
                </a:solidFill>
                <a:latin typeface="游ゴシック"/>
              </a:rPr>
              <a:t>2</a:t>
            </a:r>
            <a:r>
              <a:rPr lang="ja-JP" altLang="en-US" spc="-1" dirty="0">
                <a:solidFill>
                  <a:schemeClr val="bg2">
                    <a:lumMod val="75000"/>
                  </a:schemeClr>
                </a:solidFill>
                <a:latin typeface="游ゴシック"/>
              </a:rPr>
              <a:t>つの辺素な全域木を取ることができる一重辺を選択する．その辺を二重辺に変更する．</a:t>
            </a:r>
            <a:br>
              <a:rPr lang="en-US" altLang="ja-JP" spc="-1" dirty="0">
                <a:solidFill>
                  <a:schemeClr val="bg2">
                    <a:lumMod val="75000"/>
                  </a:schemeClr>
                </a:solidFill>
                <a:latin typeface="游ゴシック"/>
              </a:rPr>
            </a:br>
            <a:r>
              <a:rPr lang="ja-JP" altLang="en-US" spc="-1" dirty="0">
                <a:solidFill>
                  <a:schemeClr val="bg2">
                    <a:lumMod val="75000"/>
                  </a:schemeClr>
                </a:solidFill>
                <a:latin typeface="游ゴシック"/>
              </a:rPr>
              <a:t>選択できない</a:t>
            </a:r>
            <a:r>
              <a:rPr lang="en-US" altLang="ja-JP" spc="-1" dirty="0">
                <a:solidFill>
                  <a:schemeClr val="bg2">
                    <a:lumMod val="75000"/>
                  </a:schemeClr>
                </a:solidFill>
                <a:latin typeface="游ゴシック"/>
              </a:rPr>
              <a:t>→</a:t>
            </a:r>
            <a:r>
              <a:rPr lang="ja-JP" altLang="en-US" spc="-1" dirty="0">
                <a:solidFill>
                  <a:schemeClr val="bg2">
                    <a:lumMod val="75000"/>
                  </a:schemeClr>
                </a:solidFill>
                <a:latin typeface="游ゴシック"/>
              </a:rPr>
              <a:t>終了</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手順</a:t>
            </a:r>
            <a:r>
              <a:rPr lang="en-US" altLang="ja-JP" spc="-1" dirty="0">
                <a:solidFill>
                  <a:schemeClr val="bg2">
                    <a:lumMod val="75000"/>
                  </a:schemeClr>
                </a:solidFill>
                <a:latin typeface="游ゴシック"/>
              </a:rPr>
              <a:t>3 </a:t>
            </a:r>
            <a:r>
              <a:rPr lang="ja-JP" altLang="en-US" spc="-1" dirty="0">
                <a:solidFill>
                  <a:schemeClr val="bg2">
                    <a:lumMod val="75000"/>
                  </a:schemeClr>
                </a:solidFill>
                <a:latin typeface="游ゴシック"/>
              </a:rPr>
              <a:t>で選択した辺に対応する橋ユニットを架橋する</a:t>
            </a:r>
            <a:endParaRPr lang="en-US" sz="2800" b="0" strike="noStrike" spc="-1" dirty="0">
              <a:solidFill>
                <a:schemeClr val="bg2">
                  <a:lumMod val="75000"/>
                </a:schemeClr>
              </a:solidFill>
              <a:latin typeface="游ゴシック"/>
            </a:endParaRPr>
          </a:p>
        </p:txBody>
      </p:sp>
      <p:sp>
        <p:nvSpPr>
          <p:cNvPr id="363" name="テキスト ボックス 362">
            <a:extLst>
              <a:ext uri="{FF2B5EF4-FFF2-40B4-BE49-F238E27FC236}">
                <a16:creationId xmlns:a16="http://schemas.microsoft.com/office/drawing/2014/main" id="{2271B478-B7CC-AA2F-D42F-32AA1CDA2102}"/>
              </a:ext>
            </a:extLst>
          </p:cNvPr>
          <p:cNvSpPr txBox="1"/>
          <p:nvPr/>
        </p:nvSpPr>
        <p:spPr>
          <a:xfrm>
            <a:off x="576235" y="1562549"/>
            <a:ext cx="3612587" cy="400110"/>
          </a:xfrm>
          <a:prstGeom prst="rect">
            <a:avLst/>
          </a:prstGeom>
          <a:noFill/>
        </p:spPr>
        <p:txBody>
          <a:bodyPr wrap="square" rtlCol="0">
            <a:spAutoFit/>
          </a:bodyPr>
          <a:lstStyle/>
          <a:p>
            <a:r>
              <a:rPr lang="ja-JP" altLang="en-US" sz="2000" b="1" dirty="0"/>
              <a:t>実行手順</a:t>
            </a:r>
            <a:r>
              <a:rPr lang="en-US" altLang="ja-JP" sz="2000" b="1" dirty="0"/>
              <a:t>(</a:t>
            </a:r>
            <a:r>
              <a:rPr lang="ja-JP" altLang="en-US" sz="2000" b="1" dirty="0"/>
              <a:t>左が実行する場合</a:t>
            </a:r>
            <a:r>
              <a:rPr lang="en-US" altLang="ja-JP" sz="2000" b="1" dirty="0"/>
              <a:t>)</a:t>
            </a:r>
            <a:endParaRPr kumimoji="1" lang="en-US" altLang="ja-JP" sz="2000" b="1" dirty="0"/>
          </a:p>
        </p:txBody>
      </p:sp>
      <p:grpSp>
        <p:nvGrpSpPr>
          <p:cNvPr id="3" name="グループ化 2">
            <a:extLst>
              <a:ext uri="{FF2B5EF4-FFF2-40B4-BE49-F238E27FC236}">
                <a16:creationId xmlns:a16="http://schemas.microsoft.com/office/drawing/2014/main" id="{EE1DE4F5-4281-DF08-817E-1C930C5FDCC8}"/>
              </a:ext>
            </a:extLst>
          </p:cNvPr>
          <p:cNvGrpSpPr/>
          <p:nvPr/>
        </p:nvGrpSpPr>
        <p:grpSpPr>
          <a:xfrm>
            <a:off x="8366566" y="2429640"/>
            <a:ext cx="2112143" cy="2783201"/>
            <a:chOff x="3861166" y="1911505"/>
            <a:chExt cx="2303725" cy="3035651"/>
          </a:xfrm>
          <a:solidFill>
            <a:srgbClr val="FF0000"/>
          </a:solidFill>
        </p:grpSpPr>
        <p:grpSp>
          <p:nvGrpSpPr>
            <p:cNvPr id="29" name="グループ化 28">
              <a:extLst>
                <a:ext uri="{FF2B5EF4-FFF2-40B4-BE49-F238E27FC236}">
                  <a16:creationId xmlns:a16="http://schemas.microsoft.com/office/drawing/2014/main" id="{29FA38FC-0F12-53AF-1693-38C0AD49F6C9}"/>
                </a:ext>
              </a:extLst>
            </p:cNvPr>
            <p:cNvGrpSpPr/>
            <p:nvPr/>
          </p:nvGrpSpPr>
          <p:grpSpPr>
            <a:xfrm>
              <a:off x="3861166" y="1911505"/>
              <a:ext cx="146059" cy="3034991"/>
              <a:chOff x="3861166" y="1193111"/>
              <a:chExt cx="146059" cy="3034991"/>
            </a:xfrm>
            <a:grpFill/>
          </p:grpSpPr>
          <p:sp>
            <p:nvSpPr>
              <p:cNvPr id="48" name="フローチャート: 結合子 47">
                <a:extLst>
                  <a:ext uri="{FF2B5EF4-FFF2-40B4-BE49-F238E27FC236}">
                    <a16:creationId xmlns:a16="http://schemas.microsoft.com/office/drawing/2014/main" id="{FDFD2946-4773-B0D3-9265-A5782E0BE5A2}"/>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結合子 48">
                <a:extLst>
                  <a:ext uri="{FF2B5EF4-FFF2-40B4-BE49-F238E27FC236}">
                    <a16:creationId xmlns:a16="http://schemas.microsoft.com/office/drawing/2014/main" id="{2F2293AB-1E61-A9F4-E95E-2F8973DC58FF}"/>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ローチャート: 結合子 49">
                <a:extLst>
                  <a:ext uri="{FF2B5EF4-FFF2-40B4-BE49-F238E27FC236}">
                    <a16:creationId xmlns:a16="http://schemas.microsoft.com/office/drawing/2014/main" id="{1EE7B771-43CD-C2FE-3F0F-212E0DD76ED7}"/>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ローチャート: 結合子 50">
                <a:extLst>
                  <a:ext uri="{FF2B5EF4-FFF2-40B4-BE49-F238E27FC236}">
                    <a16:creationId xmlns:a16="http://schemas.microsoft.com/office/drawing/2014/main" id="{A917359D-5317-C572-774F-157832420DB7}"/>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ローチャート: 結合子 51">
                <a:extLst>
                  <a:ext uri="{FF2B5EF4-FFF2-40B4-BE49-F238E27FC236}">
                    <a16:creationId xmlns:a16="http://schemas.microsoft.com/office/drawing/2014/main" id="{37E6BB4E-7DA8-C9E8-ECEC-9D8C07B62AD4}"/>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593CE794-C9DE-84D0-DD35-8DA729D8BD73}"/>
                </a:ext>
              </a:extLst>
            </p:cNvPr>
            <p:cNvGrpSpPr/>
            <p:nvPr/>
          </p:nvGrpSpPr>
          <p:grpSpPr>
            <a:xfrm>
              <a:off x="4580388" y="1911505"/>
              <a:ext cx="146059" cy="3034991"/>
              <a:chOff x="3861166" y="1193111"/>
              <a:chExt cx="146059" cy="3034991"/>
            </a:xfrm>
            <a:grpFill/>
          </p:grpSpPr>
          <p:sp>
            <p:nvSpPr>
              <p:cNvPr id="43" name="フローチャート: 結合子 42">
                <a:extLst>
                  <a:ext uri="{FF2B5EF4-FFF2-40B4-BE49-F238E27FC236}">
                    <a16:creationId xmlns:a16="http://schemas.microsoft.com/office/drawing/2014/main" id="{E9CC84B8-F666-83A5-32D2-CD2B33EC58F7}"/>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ローチャート: 結合子 43">
                <a:extLst>
                  <a:ext uri="{FF2B5EF4-FFF2-40B4-BE49-F238E27FC236}">
                    <a16:creationId xmlns:a16="http://schemas.microsoft.com/office/drawing/2014/main" id="{1611236D-EA5E-0EFF-9F3B-CDD080799243}"/>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結合子 44">
                <a:extLst>
                  <a:ext uri="{FF2B5EF4-FFF2-40B4-BE49-F238E27FC236}">
                    <a16:creationId xmlns:a16="http://schemas.microsoft.com/office/drawing/2014/main" id="{20581970-037F-CA9F-0FAE-E38857717D5F}"/>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ローチャート: 結合子 45">
                <a:extLst>
                  <a:ext uri="{FF2B5EF4-FFF2-40B4-BE49-F238E27FC236}">
                    <a16:creationId xmlns:a16="http://schemas.microsoft.com/office/drawing/2014/main" id="{B8401EFA-9B7B-10C6-82C5-FBFBF461C67D}"/>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結合子 46">
                <a:extLst>
                  <a:ext uri="{FF2B5EF4-FFF2-40B4-BE49-F238E27FC236}">
                    <a16:creationId xmlns:a16="http://schemas.microsoft.com/office/drawing/2014/main" id="{FB35D1B8-EE58-E5BD-9744-4D658AE120F9}"/>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CC6C812-AB86-197F-11E3-92722F1DB7DC}"/>
                </a:ext>
              </a:extLst>
            </p:cNvPr>
            <p:cNvGrpSpPr/>
            <p:nvPr/>
          </p:nvGrpSpPr>
          <p:grpSpPr>
            <a:xfrm>
              <a:off x="5299610" y="1912165"/>
              <a:ext cx="146060" cy="3034991"/>
              <a:chOff x="3861166" y="1193111"/>
              <a:chExt cx="146060" cy="3034991"/>
            </a:xfrm>
            <a:grpFill/>
          </p:grpSpPr>
          <p:sp>
            <p:nvSpPr>
              <p:cNvPr id="38" name="フローチャート: 結合子 37">
                <a:extLst>
                  <a:ext uri="{FF2B5EF4-FFF2-40B4-BE49-F238E27FC236}">
                    <a16:creationId xmlns:a16="http://schemas.microsoft.com/office/drawing/2014/main" id="{DD73EF9D-984D-0901-B363-BEE79EE60E55}"/>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ローチャート: 結合子 38">
                <a:extLst>
                  <a:ext uri="{FF2B5EF4-FFF2-40B4-BE49-F238E27FC236}">
                    <a16:creationId xmlns:a16="http://schemas.microsoft.com/office/drawing/2014/main" id="{AD5DB0AE-EA6D-B0B7-22E5-0C023A0A8105}"/>
                  </a:ext>
                </a:extLst>
              </p:cNvPr>
              <p:cNvSpPr>
                <a:spLocks noChangeAspect="1"/>
              </p:cNvSpPr>
              <p:nvPr/>
            </p:nvSpPr>
            <p:spPr>
              <a:xfrm>
                <a:off x="3861166" y="2629898"/>
                <a:ext cx="146060" cy="146060"/>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ローチャート: 結合子 39">
                <a:extLst>
                  <a:ext uri="{FF2B5EF4-FFF2-40B4-BE49-F238E27FC236}">
                    <a16:creationId xmlns:a16="http://schemas.microsoft.com/office/drawing/2014/main" id="{5AD65494-FD3B-0110-0679-98AD540BFE49}"/>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ローチャート: 結合子 40">
                <a:extLst>
                  <a:ext uri="{FF2B5EF4-FFF2-40B4-BE49-F238E27FC236}">
                    <a16:creationId xmlns:a16="http://schemas.microsoft.com/office/drawing/2014/main" id="{B7A7D08F-7337-9C19-68F8-56CE2157617C}"/>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ローチャート: 結合子 41">
                <a:extLst>
                  <a:ext uri="{FF2B5EF4-FFF2-40B4-BE49-F238E27FC236}">
                    <a16:creationId xmlns:a16="http://schemas.microsoft.com/office/drawing/2014/main" id="{ADE666F5-47E4-ECBF-A502-5209C4B00200}"/>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00263984-6318-4C21-C55C-DD9D4544EE07}"/>
                </a:ext>
              </a:extLst>
            </p:cNvPr>
            <p:cNvGrpSpPr/>
            <p:nvPr/>
          </p:nvGrpSpPr>
          <p:grpSpPr>
            <a:xfrm>
              <a:off x="6018832" y="1911505"/>
              <a:ext cx="146059" cy="3034991"/>
              <a:chOff x="3861166" y="1193111"/>
              <a:chExt cx="146059" cy="3034991"/>
            </a:xfrm>
            <a:grpFill/>
          </p:grpSpPr>
          <p:sp>
            <p:nvSpPr>
              <p:cNvPr id="33" name="フローチャート: 結合子 32">
                <a:extLst>
                  <a:ext uri="{FF2B5EF4-FFF2-40B4-BE49-F238E27FC236}">
                    <a16:creationId xmlns:a16="http://schemas.microsoft.com/office/drawing/2014/main" id="{7B84265F-957C-80A4-6D65-0676EF410EFF}"/>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結合子 33">
                <a:extLst>
                  <a:ext uri="{FF2B5EF4-FFF2-40B4-BE49-F238E27FC236}">
                    <a16:creationId xmlns:a16="http://schemas.microsoft.com/office/drawing/2014/main" id="{858F0A33-D400-9A70-D7F8-C72588A90DBD}"/>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ローチャート: 結合子 34">
                <a:extLst>
                  <a:ext uri="{FF2B5EF4-FFF2-40B4-BE49-F238E27FC236}">
                    <a16:creationId xmlns:a16="http://schemas.microsoft.com/office/drawing/2014/main" id="{35F4E996-A002-6683-8F4A-8B16191EDC0C}"/>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結合子 35">
                <a:extLst>
                  <a:ext uri="{FF2B5EF4-FFF2-40B4-BE49-F238E27FC236}">
                    <a16:creationId xmlns:a16="http://schemas.microsoft.com/office/drawing/2014/main" id="{85701557-A3E6-8314-25E4-D1F392B9163F}"/>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結合子 36">
                <a:extLst>
                  <a:ext uri="{FF2B5EF4-FFF2-40B4-BE49-F238E27FC236}">
                    <a16:creationId xmlns:a16="http://schemas.microsoft.com/office/drawing/2014/main" id="{4125B12E-794E-7BAE-9C2F-BD0FBF0DA32E}"/>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4" name="フローチャート: 結合子 23">
            <a:extLst>
              <a:ext uri="{FF2B5EF4-FFF2-40B4-BE49-F238E27FC236}">
                <a16:creationId xmlns:a16="http://schemas.microsoft.com/office/drawing/2014/main" id="{3213048F-EFB5-3BEC-75C6-C4C44B773912}"/>
              </a:ext>
            </a:extLst>
          </p:cNvPr>
          <p:cNvSpPr>
            <a:spLocks noChangeAspect="1"/>
          </p:cNvSpPr>
          <p:nvPr/>
        </p:nvSpPr>
        <p:spPr>
          <a:xfrm rot="5400000">
            <a:off x="10026891"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フローチャート: 結合子 24">
            <a:extLst>
              <a:ext uri="{FF2B5EF4-FFF2-40B4-BE49-F238E27FC236}">
                <a16:creationId xmlns:a16="http://schemas.microsoft.com/office/drawing/2014/main" id="{C8C8B105-54BE-ED6C-447B-7F7D95EAC8C3}"/>
              </a:ext>
            </a:extLst>
          </p:cNvPr>
          <p:cNvSpPr>
            <a:spLocks noChangeAspect="1"/>
          </p:cNvSpPr>
          <p:nvPr/>
        </p:nvSpPr>
        <p:spPr>
          <a:xfrm rot="5400000">
            <a:off x="9375282"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結合子 25">
            <a:extLst>
              <a:ext uri="{FF2B5EF4-FFF2-40B4-BE49-F238E27FC236}">
                <a16:creationId xmlns:a16="http://schemas.microsoft.com/office/drawing/2014/main" id="{6E83B01C-E879-5802-4FD3-E855C24AEBD2}"/>
              </a:ext>
            </a:extLst>
          </p:cNvPr>
          <p:cNvSpPr>
            <a:spLocks noChangeAspect="1"/>
          </p:cNvSpPr>
          <p:nvPr/>
        </p:nvSpPr>
        <p:spPr>
          <a:xfrm rot="5400000">
            <a:off x="8709591"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結合子 26">
            <a:extLst>
              <a:ext uri="{FF2B5EF4-FFF2-40B4-BE49-F238E27FC236}">
                <a16:creationId xmlns:a16="http://schemas.microsoft.com/office/drawing/2014/main" id="{05BAAA7C-5E14-701B-5E13-538EB37CED2C}"/>
              </a:ext>
            </a:extLst>
          </p:cNvPr>
          <p:cNvSpPr>
            <a:spLocks noChangeAspect="1"/>
          </p:cNvSpPr>
          <p:nvPr/>
        </p:nvSpPr>
        <p:spPr>
          <a:xfrm rot="5400000">
            <a:off x="8043899"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結合子 27">
            <a:extLst>
              <a:ext uri="{FF2B5EF4-FFF2-40B4-BE49-F238E27FC236}">
                <a16:creationId xmlns:a16="http://schemas.microsoft.com/office/drawing/2014/main" id="{A432E2D1-F995-A84D-6EE1-9B2B06028672}"/>
              </a:ext>
            </a:extLst>
          </p:cNvPr>
          <p:cNvSpPr>
            <a:spLocks noChangeAspect="1"/>
          </p:cNvSpPr>
          <p:nvPr/>
        </p:nvSpPr>
        <p:spPr>
          <a:xfrm rot="5400000">
            <a:off x="10692583"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結合子 18">
            <a:extLst>
              <a:ext uri="{FF2B5EF4-FFF2-40B4-BE49-F238E27FC236}">
                <a16:creationId xmlns:a16="http://schemas.microsoft.com/office/drawing/2014/main" id="{66BA85B6-17ED-AB47-ED6E-3E19AD6E7A17}"/>
              </a:ext>
            </a:extLst>
          </p:cNvPr>
          <p:cNvSpPr>
            <a:spLocks noChangeAspect="1"/>
          </p:cNvSpPr>
          <p:nvPr/>
        </p:nvSpPr>
        <p:spPr>
          <a:xfrm rot="5400000">
            <a:off x="10026891"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E092F514-FD18-CD4B-884C-711D5F410C11}"/>
              </a:ext>
            </a:extLst>
          </p:cNvPr>
          <p:cNvSpPr>
            <a:spLocks noChangeAspect="1"/>
          </p:cNvSpPr>
          <p:nvPr/>
        </p:nvSpPr>
        <p:spPr>
          <a:xfrm rot="5400000">
            <a:off x="9375282"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1149AADA-3A64-3B71-78E9-16856B8ED73D}"/>
              </a:ext>
            </a:extLst>
          </p:cNvPr>
          <p:cNvSpPr>
            <a:spLocks noChangeAspect="1"/>
          </p:cNvSpPr>
          <p:nvPr/>
        </p:nvSpPr>
        <p:spPr>
          <a:xfrm rot="5400000">
            <a:off x="8709591"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0756F629-183C-6FBB-B14C-7E10DABA5559}"/>
              </a:ext>
            </a:extLst>
          </p:cNvPr>
          <p:cNvSpPr>
            <a:spLocks noChangeAspect="1"/>
          </p:cNvSpPr>
          <p:nvPr/>
        </p:nvSpPr>
        <p:spPr>
          <a:xfrm rot="5400000">
            <a:off x="8043899"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EF377DCB-8194-5FD8-99CE-1F508F8B2223}"/>
              </a:ext>
            </a:extLst>
          </p:cNvPr>
          <p:cNvSpPr>
            <a:spLocks noChangeAspect="1"/>
          </p:cNvSpPr>
          <p:nvPr/>
        </p:nvSpPr>
        <p:spPr>
          <a:xfrm rot="5400000">
            <a:off x="10692583"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B2129A4F-9872-F270-4A37-677ECD42EC20}"/>
              </a:ext>
            </a:extLst>
          </p:cNvPr>
          <p:cNvSpPr>
            <a:spLocks noChangeAspect="1"/>
          </p:cNvSpPr>
          <p:nvPr/>
        </p:nvSpPr>
        <p:spPr>
          <a:xfrm rot="5400000">
            <a:off x="10026286"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E60BBD06-BB0E-80E3-85C7-B355EDD703EC}"/>
              </a:ext>
            </a:extLst>
          </p:cNvPr>
          <p:cNvSpPr>
            <a:spLocks noChangeAspect="1"/>
          </p:cNvSpPr>
          <p:nvPr/>
        </p:nvSpPr>
        <p:spPr>
          <a:xfrm rot="5400000">
            <a:off x="9374677"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6D244957-69F1-2F1B-9008-232D95F5AFDD}"/>
              </a:ext>
            </a:extLst>
          </p:cNvPr>
          <p:cNvSpPr>
            <a:spLocks noChangeAspect="1"/>
          </p:cNvSpPr>
          <p:nvPr/>
        </p:nvSpPr>
        <p:spPr>
          <a:xfrm rot="5400000">
            <a:off x="8708986"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2166A206-FD3B-21B7-DBD4-1DF61DA0022B}"/>
              </a:ext>
            </a:extLst>
          </p:cNvPr>
          <p:cNvSpPr>
            <a:spLocks noChangeAspect="1"/>
          </p:cNvSpPr>
          <p:nvPr/>
        </p:nvSpPr>
        <p:spPr>
          <a:xfrm rot="5400000">
            <a:off x="8043294"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結合子 17">
            <a:extLst>
              <a:ext uri="{FF2B5EF4-FFF2-40B4-BE49-F238E27FC236}">
                <a16:creationId xmlns:a16="http://schemas.microsoft.com/office/drawing/2014/main" id="{009176A8-27FB-430D-7574-0AF21A7F5F94}"/>
              </a:ext>
            </a:extLst>
          </p:cNvPr>
          <p:cNvSpPr>
            <a:spLocks noChangeAspect="1"/>
          </p:cNvSpPr>
          <p:nvPr/>
        </p:nvSpPr>
        <p:spPr>
          <a:xfrm rot="5400000">
            <a:off x="10691978"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E074830E-FA30-F294-C5D7-32BB65945B61}"/>
              </a:ext>
            </a:extLst>
          </p:cNvPr>
          <p:cNvSpPr>
            <a:spLocks noChangeAspect="1"/>
          </p:cNvSpPr>
          <p:nvPr/>
        </p:nvSpPr>
        <p:spPr>
          <a:xfrm rot="5400000">
            <a:off x="10026891"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A4F55F0C-197F-B695-23C2-3250C7CE59FA}"/>
              </a:ext>
            </a:extLst>
          </p:cNvPr>
          <p:cNvSpPr>
            <a:spLocks noChangeAspect="1"/>
          </p:cNvSpPr>
          <p:nvPr/>
        </p:nvSpPr>
        <p:spPr>
          <a:xfrm rot="5400000">
            <a:off x="9375282"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4CC422A8-45D9-CC9A-D8EA-D7C90FC3EC16}"/>
              </a:ext>
            </a:extLst>
          </p:cNvPr>
          <p:cNvSpPr>
            <a:spLocks noChangeAspect="1"/>
          </p:cNvSpPr>
          <p:nvPr/>
        </p:nvSpPr>
        <p:spPr>
          <a:xfrm rot="5400000">
            <a:off x="8709591"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31368C13-4F62-407F-13C3-525EEFB2058F}"/>
              </a:ext>
            </a:extLst>
          </p:cNvPr>
          <p:cNvSpPr>
            <a:spLocks noChangeAspect="1"/>
          </p:cNvSpPr>
          <p:nvPr/>
        </p:nvSpPr>
        <p:spPr>
          <a:xfrm rot="5400000">
            <a:off x="8043899"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B42421C3-EEC2-7225-4045-56D01B6E6FB7}"/>
              </a:ext>
            </a:extLst>
          </p:cNvPr>
          <p:cNvSpPr>
            <a:spLocks noChangeAspect="1"/>
          </p:cNvSpPr>
          <p:nvPr/>
        </p:nvSpPr>
        <p:spPr>
          <a:xfrm rot="5400000">
            <a:off x="10692583"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テキスト ボックス 355">
            <a:extLst>
              <a:ext uri="{FF2B5EF4-FFF2-40B4-BE49-F238E27FC236}">
                <a16:creationId xmlns:a16="http://schemas.microsoft.com/office/drawing/2014/main" id="{1C0BAC26-3C6E-36A1-E72C-D5A4621581C1}"/>
              </a:ext>
            </a:extLst>
          </p:cNvPr>
          <p:cNvSpPr txBox="1"/>
          <p:nvPr/>
        </p:nvSpPr>
        <p:spPr>
          <a:xfrm>
            <a:off x="8966997" y="5379859"/>
            <a:ext cx="1645324" cy="620728"/>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局面</a:t>
            </a:r>
            <a:r>
              <a:rPr lang="en-US" altLang="ja-JP" dirty="0">
                <a:latin typeface="HGSｺﾞｼｯｸE" panose="020B0900000000000000" pitchFamily="50" charset="-128"/>
                <a:ea typeface="HGSｺﾞｼｯｸE" panose="020B0900000000000000" pitchFamily="50" charset="-128"/>
              </a:rPr>
              <a:t>(G)</a:t>
            </a:r>
            <a:endParaRPr kumimoji="1" lang="ja-JP" altLang="en-US" dirty="0">
              <a:latin typeface="HGSｺﾞｼｯｸE" panose="020B0900000000000000" pitchFamily="50" charset="-128"/>
              <a:ea typeface="HGSｺﾞｼｯｸE" panose="020B0900000000000000" pitchFamily="50" charset="-128"/>
            </a:endParaRPr>
          </a:p>
        </p:txBody>
      </p:sp>
      <p:sp>
        <p:nvSpPr>
          <p:cNvPr id="54" name="スライド番号プレースホルダー 53">
            <a:extLst>
              <a:ext uri="{FF2B5EF4-FFF2-40B4-BE49-F238E27FC236}">
                <a16:creationId xmlns:a16="http://schemas.microsoft.com/office/drawing/2014/main" id="{CC8ABC6C-9287-ED1F-0D4A-61D942A340C8}"/>
              </a:ext>
            </a:extLst>
          </p:cNvPr>
          <p:cNvSpPr>
            <a:spLocks noGrp="1"/>
          </p:cNvSpPr>
          <p:nvPr>
            <p:ph type="sldNum" idx="6"/>
          </p:nvPr>
        </p:nvSpPr>
        <p:spPr/>
        <p:txBody>
          <a:bodyPr/>
          <a:lstStyle/>
          <a:p>
            <a:fld id="{6613C6CC-8D22-420F-B950-CC9558B2534A}" type="slidenum">
              <a:rPr lang="en-US" altLang="ja-JP" smtClean="0"/>
              <a:t>16</a:t>
            </a:fld>
            <a:endParaRPr lang="ja-JP" altLang="en-US"/>
          </a:p>
        </p:txBody>
      </p:sp>
      <p:sp>
        <p:nvSpPr>
          <p:cNvPr id="195" name="減算記号 194">
            <a:extLst>
              <a:ext uri="{FF2B5EF4-FFF2-40B4-BE49-F238E27FC236}">
                <a16:creationId xmlns:a16="http://schemas.microsoft.com/office/drawing/2014/main" id="{4B4EB442-6279-128B-7FCA-6838C75BD7EA}"/>
              </a:ext>
            </a:extLst>
          </p:cNvPr>
          <p:cNvSpPr/>
          <p:nvPr/>
        </p:nvSpPr>
        <p:spPr>
          <a:xfrm rot="1749375">
            <a:off x="9931030" y="3613827"/>
            <a:ext cx="978521" cy="88955"/>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a:extLst>
              <a:ext uri="{FF2B5EF4-FFF2-40B4-BE49-F238E27FC236}">
                <a16:creationId xmlns:a16="http://schemas.microsoft.com/office/drawing/2014/main" id="{B8ED985F-8B5E-5087-2B92-CC7F6F883640}"/>
              </a:ext>
            </a:extLst>
          </p:cNvPr>
          <p:cNvSpPr txBox="1"/>
          <p:nvPr/>
        </p:nvSpPr>
        <p:spPr>
          <a:xfrm>
            <a:off x="8281751" y="5016998"/>
            <a:ext cx="2410227" cy="369332"/>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左対局者グラフ</a:t>
            </a:r>
            <a:r>
              <a:rPr lang="en-US" altLang="ja-JP" dirty="0">
                <a:latin typeface="HGSｺﾞｼｯｸE" panose="020B0900000000000000" pitchFamily="50" charset="-128"/>
                <a:ea typeface="HGSｺﾞｼｯｸE" panose="020B0900000000000000" pitchFamily="50" charset="-128"/>
              </a:rPr>
              <a:t>LG(G)</a:t>
            </a:r>
          </a:p>
        </p:txBody>
      </p:sp>
    </p:spTree>
    <p:extLst>
      <p:ext uri="{BB962C8B-B14F-4D97-AF65-F5344CB8AC3E}">
        <p14:creationId xmlns:p14="http://schemas.microsoft.com/office/powerpoint/2010/main" val="409671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6"/>
                                        </p:tgtEl>
                                      </p:cBhvr>
                                    </p:animEffect>
                                    <p:set>
                                      <p:cBhvr>
                                        <p:cTn id="7" dur="1" fill="hold">
                                          <p:stCondLst>
                                            <p:cond delay="499"/>
                                          </p:stCondLst>
                                        </p:cTn>
                                        <p:tgtEl>
                                          <p:spTgt spid="35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1.875E-6 4.44444E-6 L -0.00065 0.14745 " pathEditMode="relative" rAng="0" ptsTypes="AA">
                                      <p:cBhvr>
                                        <p:cTn id="13" dur="2000" fill="hold"/>
                                        <p:tgtEl>
                                          <p:spTgt spid="28"/>
                                        </p:tgtEl>
                                        <p:attrNameLst>
                                          <p:attrName>ppt_x</p:attrName>
                                          <p:attrName>ppt_y</p:attrName>
                                        </p:attrNameLst>
                                      </p:cBhvr>
                                      <p:rCtr x="-39" y="7361"/>
                                    </p:animMotion>
                                  </p:childTnLst>
                                </p:cTn>
                              </p:par>
                              <p:par>
                                <p:cTn id="14" presetID="42" presetClass="path" presetSubtype="0" accel="50000" decel="50000" fill="hold" grpId="0" nodeType="withEffect">
                                  <p:stCondLst>
                                    <p:cond delay="0"/>
                                  </p:stCondLst>
                                  <p:childTnLst>
                                    <p:animMotion origin="layout" path="M -1.875E-6 -1.85185E-6 L -0.00065 0.05116 " pathEditMode="relative" rAng="0" ptsTypes="AA">
                                      <p:cBhvr>
                                        <p:cTn id="15" dur="2000" fill="hold"/>
                                        <p:tgtEl>
                                          <p:spTgt spid="23"/>
                                        </p:tgtEl>
                                        <p:attrNameLst>
                                          <p:attrName>ppt_x</p:attrName>
                                          <p:attrName>ppt_y</p:attrName>
                                        </p:attrNameLst>
                                      </p:cBhvr>
                                      <p:rCtr x="-39" y="2546"/>
                                    </p:animMotion>
                                  </p:childTnLst>
                                </p:cTn>
                              </p:par>
                              <p:par>
                                <p:cTn id="16" presetID="42" presetClass="path" presetSubtype="0" accel="50000" decel="50000" fill="hold" grpId="0" nodeType="withEffect">
                                  <p:stCondLst>
                                    <p:cond delay="0"/>
                                  </p:stCondLst>
                                  <p:childTnLst>
                                    <p:animMotion origin="layout" path="M -1.875E-6 3.33333E-6 L -0.00143 -0.04491 " pathEditMode="relative" rAng="0" ptsTypes="AA">
                                      <p:cBhvr>
                                        <p:cTn id="17" dur="2000" fill="hold"/>
                                        <p:tgtEl>
                                          <p:spTgt spid="18"/>
                                        </p:tgtEl>
                                        <p:attrNameLst>
                                          <p:attrName>ppt_x</p:attrName>
                                          <p:attrName>ppt_y</p:attrName>
                                        </p:attrNameLst>
                                      </p:cBhvr>
                                      <p:rCtr x="-78" y="-2245"/>
                                    </p:animMotion>
                                  </p:childTnLst>
                                </p:cTn>
                              </p:par>
                              <p:par>
                                <p:cTn id="18" presetID="42" presetClass="path" presetSubtype="0" accel="50000" decel="50000" fill="hold" grpId="0" nodeType="withEffect">
                                  <p:stCondLst>
                                    <p:cond delay="0"/>
                                  </p:stCondLst>
                                  <p:childTnLst>
                                    <p:animMotion origin="layout" path="M -1.875E-6 -1.48148E-6 L -0.00065 -0.14097 " pathEditMode="relative" rAng="0" ptsTypes="AA">
                                      <p:cBhvr>
                                        <p:cTn id="19" dur="2000" fill="hold"/>
                                        <p:tgtEl>
                                          <p:spTgt spid="13"/>
                                        </p:tgtEl>
                                        <p:attrNameLst>
                                          <p:attrName>ppt_x</p:attrName>
                                          <p:attrName>ppt_y</p:attrName>
                                        </p:attrNameLst>
                                      </p:cBhvr>
                                      <p:rCtr x="-39" y="-7060"/>
                                    </p:animMotion>
                                  </p:childTnLst>
                                </p:cTn>
                              </p:par>
                              <p:par>
                                <p:cTn id="20" presetID="42" presetClass="path" presetSubtype="0" accel="50000" decel="50000" fill="hold" grpId="0" nodeType="withEffect">
                                  <p:stCondLst>
                                    <p:cond delay="0"/>
                                  </p:stCondLst>
                                  <p:childTnLst>
                                    <p:animMotion origin="layout" path="M -4.375E-6 4.44444E-6 L 0.00105 0.14375 " pathEditMode="relative" rAng="0" ptsTypes="AA">
                                      <p:cBhvr>
                                        <p:cTn id="21" dur="2000" fill="hold"/>
                                        <p:tgtEl>
                                          <p:spTgt spid="27"/>
                                        </p:tgtEl>
                                        <p:attrNameLst>
                                          <p:attrName>ppt_x</p:attrName>
                                          <p:attrName>ppt_y</p:attrName>
                                        </p:attrNameLst>
                                      </p:cBhvr>
                                      <p:rCtr x="52" y="7176"/>
                                    </p:animMotion>
                                  </p:childTnLst>
                                </p:cTn>
                              </p:par>
                              <p:par>
                                <p:cTn id="22" presetID="42" presetClass="path" presetSubtype="0" accel="50000" decel="50000" fill="hold" grpId="0" nodeType="withEffect">
                                  <p:stCondLst>
                                    <p:cond delay="0"/>
                                  </p:stCondLst>
                                  <p:childTnLst>
                                    <p:animMotion origin="layout" path="M -4.375E-6 -1.85185E-6 L 0.00105 0.04815 " pathEditMode="relative" rAng="0" ptsTypes="AA">
                                      <p:cBhvr>
                                        <p:cTn id="23" dur="2000" fill="hold"/>
                                        <p:tgtEl>
                                          <p:spTgt spid="22"/>
                                        </p:tgtEl>
                                        <p:attrNameLst>
                                          <p:attrName>ppt_x</p:attrName>
                                          <p:attrName>ppt_y</p:attrName>
                                        </p:attrNameLst>
                                      </p:cBhvr>
                                      <p:rCtr x="52" y="2407"/>
                                    </p:animMotion>
                                  </p:childTnLst>
                                </p:cTn>
                              </p:par>
                              <p:par>
                                <p:cTn id="24" presetID="42" presetClass="path" presetSubtype="0" accel="50000" decel="50000" fill="hold" grpId="0" nodeType="withEffect">
                                  <p:stCondLst>
                                    <p:cond delay="0"/>
                                  </p:stCondLst>
                                  <p:childTnLst>
                                    <p:animMotion origin="layout" path="M -4.375E-6 3.33333E-6 L 0.00053 -0.04792 " pathEditMode="relative" rAng="0" ptsTypes="AA">
                                      <p:cBhvr>
                                        <p:cTn id="25" dur="2000" fill="hold"/>
                                        <p:tgtEl>
                                          <p:spTgt spid="17"/>
                                        </p:tgtEl>
                                        <p:attrNameLst>
                                          <p:attrName>ppt_x</p:attrName>
                                          <p:attrName>ppt_y</p:attrName>
                                        </p:attrNameLst>
                                      </p:cBhvr>
                                      <p:rCtr x="26" y="-2407"/>
                                    </p:animMotion>
                                  </p:childTnLst>
                                </p:cTn>
                              </p:par>
                              <p:par>
                                <p:cTn id="26" presetID="42" presetClass="path" presetSubtype="0" accel="50000" decel="50000" fill="hold" grpId="0" nodeType="withEffect">
                                  <p:stCondLst>
                                    <p:cond delay="0"/>
                                  </p:stCondLst>
                                  <p:childTnLst>
                                    <p:animMotion origin="layout" path="M -4.375E-6 -1.48148E-6 L 0.00053 -0.14467 " pathEditMode="relative" rAng="0" ptsTypes="AA">
                                      <p:cBhvr>
                                        <p:cTn id="27" dur="2000" fill="hold"/>
                                        <p:tgtEl>
                                          <p:spTgt spid="12"/>
                                        </p:tgtEl>
                                        <p:attrNameLst>
                                          <p:attrName>ppt_x</p:attrName>
                                          <p:attrName>ppt_y</p:attrName>
                                        </p:attrNameLst>
                                      </p:cBhvr>
                                      <p:rCtr x="26" y="-7245"/>
                                    </p:animMotion>
                                  </p:childTnLst>
                                </p:cTn>
                              </p:par>
                            </p:childTnLst>
                          </p:cTn>
                        </p:par>
                        <p:par>
                          <p:cTn id="28" fill="hold">
                            <p:stCondLst>
                              <p:cond delay="2500"/>
                            </p:stCondLst>
                            <p:childTnLst>
                              <p:par>
                                <p:cTn id="29" presetID="10" presetClass="exit" presetSubtype="0" fill="hold" grpId="0" nodeType="afterEffect">
                                  <p:stCondLst>
                                    <p:cond delay="0"/>
                                  </p:stCondLst>
                                  <p:childTnLst>
                                    <p:animEffect transition="out" filter="fade">
                                      <p:cBhvr>
                                        <p:cTn id="30" dur="500"/>
                                        <p:tgtEl>
                                          <p:spTgt spid="250"/>
                                        </p:tgtEl>
                                      </p:cBhvr>
                                    </p:animEffect>
                                    <p:set>
                                      <p:cBhvr>
                                        <p:cTn id="31" dur="1" fill="hold">
                                          <p:stCondLst>
                                            <p:cond delay="499"/>
                                          </p:stCondLst>
                                        </p:cTn>
                                        <p:tgtEl>
                                          <p:spTgt spid="250"/>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51"/>
                                        </p:tgtEl>
                                      </p:cBhvr>
                                    </p:animEffect>
                                    <p:set>
                                      <p:cBhvr>
                                        <p:cTn id="34" dur="1" fill="hold">
                                          <p:stCondLst>
                                            <p:cond delay="499"/>
                                          </p:stCondLst>
                                        </p:cTn>
                                        <p:tgtEl>
                                          <p:spTgt spid="251"/>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252"/>
                                        </p:tgtEl>
                                      </p:cBhvr>
                                    </p:animEffect>
                                    <p:set>
                                      <p:cBhvr>
                                        <p:cTn id="37" dur="1" fill="hold">
                                          <p:stCondLst>
                                            <p:cond delay="499"/>
                                          </p:stCondLst>
                                        </p:cTn>
                                        <p:tgtEl>
                                          <p:spTgt spid="252"/>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53"/>
                                        </p:tgtEl>
                                      </p:cBhvr>
                                    </p:animEffect>
                                    <p:set>
                                      <p:cBhvr>
                                        <p:cTn id="40" dur="1" fill="hold">
                                          <p:stCondLst>
                                            <p:cond delay="499"/>
                                          </p:stCondLst>
                                        </p:cTn>
                                        <p:tgtEl>
                                          <p:spTgt spid="253"/>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247"/>
                                        </p:tgtEl>
                                      </p:cBhvr>
                                    </p:animEffect>
                                    <p:set>
                                      <p:cBhvr>
                                        <p:cTn id="43" dur="1" fill="hold">
                                          <p:stCondLst>
                                            <p:cond delay="499"/>
                                          </p:stCondLst>
                                        </p:cTn>
                                        <p:tgtEl>
                                          <p:spTgt spid="247"/>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45"/>
                                        </p:tgtEl>
                                      </p:cBhvr>
                                    </p:animEffect>
                                    <p:set>
                                      <p:cBhvr>
                                        <p:cTn id="46" dur="1" fill="hold">
                                          <p:stCondLst>
                                            <p:cond delay="499"/>
                                          </p:stCondLst>
                                        </p:cTn>
                                        <p:tgtEl>
                                          <p:spTgt spid="245"/>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53"/>
                                        </p:tgtEl>
                                      </p:cBhvr>
                                    </p:animEffect>
                                    <p:set>
                                      <p:cBhvr>
                                        <p:cTn id="49" dur="1" fill="hold">
                                          <p:stCondLst>
                                            <p:cond delay="499"/>
                                          </p:stCondLst>
                                        </p:cTn>
                                        <p:tgtEl>
                                          <p:spTgt spid="53"/>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500"/>
                                        <p:tgtEl>
                                          <p:spTgt spid="6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2"/>
                                        </p:tgtEl>
                                        <p:attrNameLst>
                                          <p:attrName>style.visibility</p:attrName>
                                        </p:attrNameLst>
                                      </p:cBhvr>
                                      <p:to>
                                        <p:strVal val="visible"/>
                                      </p:to>
                                    </p:set>
                                    <p:animEffect transition="in" filter="fade">
                                      <p:cBhvr>
                                        <p:cTn id="70" dur="500"/>
                                        <p:tgtEl>
                                          <p:spTgt spid="19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93"/>
                                        </p:tgtEl>
                                        <p:attrNameLst>
                                          <p:attrName>style.visibility</p:attrName>
                                        </p:attrNameLst>
                                      </p:cBhvr>
                                      <p:to>
                                        <p:strVal val="visible"/>
                                      </p:to>
                                    </p:set>
                                    <p:animEffect transition="in" filter="fade">
                                      <p:cBhvr>
                                        <p:cTn id="73" dur="500"/>
                                        <p:tgtEl>
                                          <p:spTgt spid="19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94"/>
                                        </p:tgtEl>
                                        <p:attrNameLst>
                                          <p:attrName>style.visibility</p:attrName>
                                        </p:attrNameLst>
                                      </p:cBhvr>
                                      <p:to>
                                        <p:strVal val="visible"/>
                                      </p:to>
                                    </p:set>
                                    <p:animEffect transition="in" filter="fade">
                                      <p:cBhvr>
                                        <p:cTn id="76" dur="500"/>
                                        <p:tgtEl>
                                          <p:spTgt spid="19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95"/>
                                        </p:tgtEl>
                                        <p:attrNameLst>
                                          <p:attrName>style.visibility</p:attrName>
                                        </p:attrNameLst>
                                      </p:cBhvr>
                                      <p:to>
                                        <p:strVal val="visible"/>
                                      </p:to>
                                    </p:set>
                                    <p:animEffect transition="in" filter="fade">
                                      <p:cBhvr>
                                        <p:cTn id="79" dur="500"/>
                                        <p:tgtEl>
                                          <p:spTgt spid="19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6"/>
                                        </p:tgtEl>
                                        <p:attrNameLst>
                                          <p:attrName>style.visibility</p:attrName>
                                        </p:attrNameLst>
                                      </p:cBhvr>
                                      <p:to>
                                        <p:strVal val="visible"/>
                                      </p:to>
                                    </p:set>
                                    <p:animEffect transition="in" filter="fade">
                                      <p:cBhvr>
                                        <p:cTn id="82" dur="500"/>
                                        <p:tgtEl>
                                          <p:spTgt spid="19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98"/>
                                        </p:tgtEl>
                                        <p:attrNameLst>
                                          <p:attrName>style.visibility</p:attrName>
                                        </p:attrNameLst>
                                      </p:cBhvr>
                                      <p:to>
                                        <p:strVal val="visible"/>
                                      </p:to>
                                    </p:set>
                                    <p:animEffect transition="in" filter="fade">
                                      <p:cBhvr>
                                        <p:cTn id="85" dur="500"/>
                                        <p:tgtEl>
                                          <p:spTgt spid="19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99"/>
                                        </p:tgtEl>
                                        <p:attrNameLst>
                                          <p:attrName>style.visibility</p:attrName>
                                        </p:attrNameLst>
                                      </p:cBhvr>
                                      <p:to>
                                        <p:strVal val="visible"/>
                                      </p:to>
                                    </p:set>
                                    <p:animEffect transition="in" filter="fade">
                                      <p:cBhvr>
                                        <p:cTn id="88" dur="500"/>
                                        <p:tgtEl>
                                          <p:spTgt spid="19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00"/>
                                        </p:tgtEl>
                                        <p:attrNameLst>
                                          <p:attrName>style.visibility</p:attrName>
                                        </p:attrNameLst>
                                      </p:cBhvr>
                                      <p:to>
                                        <p:strVal val="visible"/>
                                      </p:to>
                                    </p:set>
                                    <p:animEffect transition="in" filter="fade">
                                      <p:cBhvr>
                                        <p:cTn id="91" dur="500"/>
                                        <p:tgtEl>
                                          <p:spTgt spid="20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01"/>
                                        </p:tgtEl>
                                        <p:attrNameLst>
                                          <p:attrName>style.visibility</p:attrName>
                                        </p:attrNameLst>
                                      </p:cBhvr>
                                      <p:to>
                                        <p:strVal val="visible"/>
                                      </p:to>
                                    </p:set>
                                    <p:animEffect transition="in" filter="fade">
                                      <p:cBhvr>
                                        <p:cTn id="94" dur="500"/>
                                        <p:tgtEl>
                                          <p:spTgt spid="20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02"/>
                                        </p:tgtEl>
                                        <p:attrNameLst>
                                          <p:attrName>style.visibility</p:attrName>
                                        </p:attrNameLst>
                                      </p:cBhvr>
                                      <p:to>
                                        <p:strVal val="visible"/>
                                      </p:to>
                                    </p:set>
                                    <p:animEffect transition="in" filter="fade">
                                      <p:cBhvr>
                                        <p:cTn id="97" dur="500"/>
                                        <p:tgtEl>
                                          <p:spTgt spid="20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03"/>
                                        </p:tgtEl>
                                        <p:attrNameLst>
                                          <p:attrName>style.visibility</p:attrName>
                                        </p:attrNameLst>
                                      </p:cBhvr>
                                      <p:to>
                                        <p:strVal val="visible"/>
                                      </p:to>
                                    </p:set>
                                    <p:animEffect transition="in" filter="fade">
                                      <p:cBhvr>
                                        <p:cTn id="100" dur="500"/>
                                        <p:tgtEl>
                                          <p:spTgt spid="20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04"/>
                                        </p:tgtEl>
                                        <p:attrNameLst>
                                          <p:attrName>style.visibility</p:attrName>
                                        </p:attrNameLst>
                                      </p:cBhvr>
                                      <p:to>
                                        <p:strVal val="visible"/>
                                      </p:to>
                                    </p:set>
                                    <p:animEffect transition="in" filter="fade">
                                      <p:cBhvr>
                                        <p:cTn id="103" dur="500"/>
                                        <p:tgtEl>
                                          <p:spTgt spid="20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05"/>
                                        </p:tgtEl>
                                        <p:attrNameLst>
                                          <p:attrName>style.visibility</p:attrName>
                                        </p:attrNameLst>
                                      </p:cBhvr>
                                      <p:to>
                                        <p:strVal val="visible"/>
                                      </p:to>
                                    </p:set>
                                    <p:animEffect transition="in" filter="fade">
                                      <p:cBhvr>
                                        <p:cTn id="106" dur="500"/>
                                        <p:tgtEl>
                                          <p:spTgt spid="20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06"/>
                                        </p:tgtEl>
                                        <p:attrNameLst>
                                          <p:attrName>style.visibility</p:attrName>
                                        </p:attrNameLst>
                                      </p:cBhvr>
                                      <p:to>
                                        <p:strVal val="visible"/>
                                      </p:to>
                                    </p:set>
                                    <p:animEffect transition="in" filter="fade">
                                      <p:cBhvr>
                                        <p:cTn id="109" dur="500"/>
                                        <p:tgtEl>
                                          <p:spTgt spid="20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07"/>
                                        </p:tgtEl>
                                        <p:attrNameLst>
                                          <p:attrName>style.visibility</p:attrName>
                                        </p:attrNameLst>
                                      </p:cBhvr>
                                      <p:to>
                                        <p:strVal val="visible"/>
                                      </p:to>
                                    </p:set>
                                    <p:animEffect transition="in" filter="fade">
                                      <p:cBhvr>
                                        <p:cTn id="112" dur="500"/>
                                        <p:tgtEl>
                                          <p:spTgt spid="20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08"/>
                                        </p:tgtEl>
                                        <p:attrNameLst>
                                          <p:attrName>style.visibility</p:attrName>
                                        </p:attrNameLst>
                                      </p:cBhvr>
                                      <p:to>
                                        <p:strVal val="visible"/>
                                      </p:to>
                                    </p:set>
                                    <p:animEffect transition="in" filter="fade">
                                      <p:cBhvr>
                                        <p:cTn id="115" dur="500"/>
                                        <p:tgtEl>
                                          <p:spTgt spid="20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09"/>
                                        </p:tgtEl>
                                        <p:attrNameLst>
                                          <p:attrName>style.visibility</p:attrName>
                                        </p:attrNameLst>
                                      </p:cBhvr>
                                      <p:to>
                                        <p:strVal val="visible"/>
                                      </p:to>
                                    </p:set>
                                    <p:animEffect transition="in" filter="fade">
                                      <p:cBhvr>
                                        <p:cTn id="118"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P spid="207" grpId="0" animBg="1"/>
      <p:bldP spid="206" grpId="0" animBg="1"/>
      <p:bldP spid="205" grpId="0" animBg="1"/>
      <p:bldP spid="204" grpId="0" animBg="1"/>
      <p:bldP spid="203" grpId="0" animBg="1"/>
      <p:bldP spid="202" grpId="0" animBg="1"/>
      <p:bldP spid="201" grpId="0" animBg="1"/>
      <p:bldP spid="200" grpId="0" animBg="1"/>
      <p:bldP spid="199" grpId="0" animBg="1"/>
      <p:bldP spid="198" grpId="0" animBg="1"/>
      <p:bldP spid="196" grpId="0" animBg="1"/>
      <p:bldP spid="194" grpId="0" animBg="1"/>
      <p:bldP spid="193" grpId="0" animBg="1"/>
      <p:bldP spid="192" grpId="0" animBg="1"/>
      <p:bldP spid="63" grpId="0" animBg="1"/>
      <p:bldP spid="62" grpId="0" animBg="1"/>
      <p:bldP spid="60" grpId="0" animBg="1"/>
      <p:bldP spid="57" grpId="0" animBg="1"/>
      <p:bldP spid="253" grpId="0" animBg="1"/>
      <p:bldP spid="247" grpId="0" animBg="1"/>
      <p:bldP spid="251" grpId="0" animBg="1"/>
      <p:bldP spid="250" grpId="0" animBg="1"/>
      <p:bldP spid="252" grpId="0" animBg="1"/>
      <p:bldP spid="53" grpId="0" animBg="1"/>
      <p:bldP spid="245" grpId="0" animBg="1"/>
      <p:bldP spid="56" grpId="0" animBg="1"/>
      <p:bldP spid="55" grpId="0" animBg="1"/>
      <p:bldP spid="27" grpId="0" animBg="1"/>
      <p:bldP spid="28" grpId="0" animBg="1"/>
      <p:bldP spid="22" grpId="0" animBg="1"/>
      <p:bldP spid="23" grpId="0" animBg="1"/>
      <p:bldP spid="17" grpId="0" animBg="1"/>
      <p:bldP spid="18" grpId="0" animBg="1"/>
      <p:bldP spid="12" grpId="0" animBg="1"/>
      <p:bldP spid="13" grpId="0" animBg="1"/>
      <p:bldP spid="356" grpId="0"/>
      <p:bldP spid="195" grpId="0" animBg="1"/>
      <p:bldP spid="20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62BAF-CB8C-2696-92A9-3FFD4BB32F5D}"/>
            </a:ext>
          </a:extLst>
        </p:cNvPr>
        <p:cNvGrpSpPr/>
        <p:nvPr/>
      </p:nvGrpSpPr>
      <p:grpSpPr>
        <a:xfrm>
          <a:off x="0" y="0"/>
          <a:ext cx="0" cy="0"/>
          <a:chOff x="0" y="0"/>
          <a:chExt cx="0" cy="0"/>
        </a:xfrm>
      </p:grpSpPr>
      <p:sp>
        <p:nvSpPr>
          <p:cNvPr id="242" name="PlaceHolder 1">
            <a:extLst>
              <a:ext uri="{FF2B5EF4-FFF2-40B4-BE49-F238E27FC236}">
                <a16:creationId xmlns:a16="http://schemas.microsoft.com/office/drawing/2014/main" id="{90C33FF0-A50A-DD73-7CF1-0091E75E3BBE}"/>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b="1" spc="-1">
                <a:solidFill>
                  <a:srgbClr val="000000"/>
                </a:solidFill>
                <a:latin typeface="游ゴシック Light"/>
              </a:rPr>
              <a:t>随意全域木戦略</a:t>
            </a:r>
            <a:endParaRPr lang="en-US" sz="4000" b="0" strike="noStrike" spc="-1" dirty="0">
              <a:solidFill>
                <a:srgbClr val="000000"/>
              </a:solidFill>
              <a:latin typeface="游ゴシック"/>
            </a:endParaRPr>
          </a:p>
        </p:txBody>
      </p:sp>
      <p:sp>
        <p:nvSpPr>
          <p:cNvPr id="243" name="PlaceHolder 2">
            <a:extLst>
              <a:ext uri="{FF2B5EF4-FFF2-40B4-BE49-F238E27FC236}">
                <a16:creationId xmlns:a16="http://schemas.microsoft.com/office/drawing/2014/main" id="{784A9654-4D8C-CB57-EE1F-4DB31D9CD4A8}"/>
              </a:ext>
            </a:extLst>
          </p:cNvPr>
          <p:cNvSpPr>
            <a:spLocks noGrp="1"/>
          </p:cNvSpPr>
          <p:nvPr>
            <p:ph/>
          </p:nvPr>
        </p:nvSpPr>
        <p:spPr>
          <a:xfrm>
            <a:off x="500595" y="2055478"/>
            <a:ext cx="6775787" cy="4018267"/>
          </a:xfrm>
          <a:prstGeom prst="rect">
            <a:avLst/>
          </a:prstGeom>
          <a:ln/>
        </p:spPr>
        <p:style>
          <a:lnRef idx="2">
            <a:schemeClr val="dk1"/>
          </a:lnRef>
          <a:fillRef idx="1">
            <a:schemeClr val="lt1"/>
          </a:fillRef>
          <a:effectRef idx="0">
            <a:schemeClr val="dk1"/>
          </a:effectRef>
          <a:fontRef idx="minor">
            <a:schemeClr val="dk1"/>
          </a:fontRef>
        </p:style>
        <p:txBody>
          <a:bodyPr tIns="46800" anchor="b" anchorCtr="1">
            <a:normAutofit fontScale="94500" lnSpcReduction="10000"/>
          </a:bodyPr>
          <a:lstStyle/>
          <a:p>
            <a:pPr marL="514350" indent="-514350">
              <a:spcBef>
                <a:spcPts val="1001"/>
              </a:spcBef>
              <a:buClr>
                <a:srgbClr val="000000"/>
              </a:buClr>
              <a:buAutoNum type="arabicPeriod"/>
            </a:pPr>
            <a:r>
              <a:rPr lang="ja-JP" altLang="en-US" spc="-1" dirty="0">
                <a:solidFill>
                  <a:schemeClr val="bg2">
                    <a:lumMod val="75000"/>
                  </a:schemeClr>
                </a:solidFill>
                <a:latin typeface="游ゴシック"/>
              </a:rPr>
              <a:t>左対局者グラフ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LG</a:t>
            </a:r>
            <a:r>
              <a:rPr lang="ja-JP" altLang="en-US" spc="-1" dirty="0">
                <a:solidFill>
                  <a:schemeClr val="bg2">
                    <a:lumMod val="75000"/>
                  </a:schemeClr>
                </a:solidFill>
                <a:latin typeface="游ゴシック"/>
              </a:rPr>
              <a:t>を作成</a:t>
            </a:r>
          </a:p>
          <a:p>
            <a:pPr marL="514350" indent="-514350">
              <a:spcBef>
                <a:spcPts val="1001"/>
              </a:spcBef>
              <a:buClr>
                <a:srgbClr val="000000"/>
              </a:buClr>
              <a:buAutoNum type="arabicPeriod"/>
            </a:pPr>
            <a:r>
              <a:rPr lang="ja-JP" altLang="en-US" spc="-1" dirty="0">
                <a:solidFill>
                  <a:schemeClr val="tx1"/>
                </a:solidFill>
                <a:latin typeface="游ゴシック"/>
              </a:rPr>
              <a:t>グラフ</a:t>
            </a:r>
            <a:r>
              <a:rPr lang="en-US" altLang="ja-JP" spc="-1" dirty="0">
                <a:solidFill>
                  <a:schemeClr val="tx1"/>
                </a:solidFill>
                <a:latin typeface="Yu Gothic UI" panose="020B0500000000000000" pitchFamily="50" charset="-128"/>
                <a:ea typeface="Yu Gothic UI" panose="020B0500000000000000" pitchFamily="50" charset="-128"/>
              </a:rPr>
              <a:t>LG</a:t>
            </a:r>
            <a:r>
              <a:rPr lang="ja-JP" altLang="en-US" spc="-1" dirty="0">
                <a:solidFill>
                  <a:schemeClr val="tx1"/>
                </a:solidFill>
                <a:latin typeface="游ゴシック"/>
              </a:rPr>
              <a:t>中の生成分</a:t>
            </a:r>
            <a:r>
              <a:rPr lang="en-US" altLang="ja-JP" spc="-1" dirty="0">
                <a:solidFill>
                  <a:schemeClr val="tx1"/>
                </a:solidFill>
                <a:latin typeface="Yu Gothic UI" panose="020B0500000000000000" pitchFamily="50" charset="-128"/>
                <a:ea typeface="Yu Gothic UI" panose="020B0500000000000000" pitchFamily="50" charset="-128"/>
              </a:rPr>
              <a:t>C</a:t>
            </a:r>
            <a:r>
              <a:rPr lang="ja-JP" altLang="en-US" spc="-1" dirty="0">
                <a:solidFill>
                  <a:schemeClr val="tx1"/>
                </a:solidFill>
                <a:latin typeface="游ゴシック"/>
              </a:rPr>
              <a:t>を求める．</a:t>
            </a:r>
            <a:br>
              <a:rPr lang="en-US" altLang="ja-JP" spc="-1" dirty="0">
                <a:solidFill>
                  <a:schemeClr val="tx1"/>
                </a:solidFill>
                <a:latin typeface="游ゴシック"/>
              </a:rPr>
            </a:br>
            <a:r>
              <a:rPr lang="ja-JP" altLang="en-US" spc="-1" dirty="0">
                <a:solidFill>
                  <a:schemeClr val="tx1"/>
                </a:solidFill>
                <a:latin typeface="游ゴシック"/>
              </a:rPr>
              <a:t>求められない</a:t>
            </a:r>
            <a:r>
              <a:rPr lang="en-US" altLang="ja-JP" spc="-1" dirty="0">
                <a:solidFill>
                  <a:schemeClr val="tx1"/>
                </a:solidFill>
                <a:latin typeface="游ゴシック"/>
              </a:rPr>
              <a:t>→</a:t>
            </a:r>
            <a:r>
              <a:rPr lang="ja-JP" altLang="en-US" spc="-1" dirty="0">
                <a:solidFill>
                  <a:schemeClr val="tx1"/>
                </a:solidFill>
                <a:latin typeface="游ゴシック"/>
              </a:rPr>
              <a:t>終了</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生成分</a:t>
            </a:r>
            <a:r>
              <a:rPr lang="en-US" altLang="ja-JP" spc="-1" dirty="0">
                <a:solidFill>
                  <a:schemeClr val="bg2">
                    <a:lumMod val="75000"/>
                  </a:schemeClr>
                </a:solidFill>
                <a:latin typeface="Yu Gothic UI" panose="020B0500000000000000" pitchFamily="50" charset="-128"/>
                <a:ea typeface="Yu Gothic UI" panose="020B0500000000000000" pitchFamily="50" charset="-128"/>
              </a:rPr>
              <a:t>C</a:t>
            </a:r>
            <a:r>
              <a:rPr lang="ja-JP" altLang="en-US" spc="-1" dirty="0">
                <a:solidFill>
                  <a:schemeClr val="bg2">
                    <a:lumMod val="75000"/>
                  </a:schemeClr>
                </a:solidFill>
                <a:latin typeface="游ゴシック"/>
              </a:rPr>
              <a:t>において，二重辺に変更することで</a:t>
            </a:r>
            <a:r>
              <a:rPr lang="en-US" altLang="ja-JP" spc="-1" dirty="0">
                <a:solidFill>
                  <a:schemeClr val="bg2">
                    <a:lumMod val="75000"/>
                  </a:schemeClr>
                </a:solidFill>
                <a:latin typeface="游ゴシック"/>
              </a:rPr>
              <a:t>2</a:t>
            </a:r>
            <a:r>
              <a:rPr lang="ja-JP" altLang="en-US" spc="-1" dirty="0">
                <a:solidFill>
                  <a:schemeClr val="bg2">
                    <a:lumMod val="75000"/>
                  </a:schemeClr>
                </a:solidFill>
                <a:latin typeface="游ゴシック"/>
              </a:rPr>
              <a:t>つの辺素な全域木を取ることができる一重辺を選択する．その辺を二重辺に変更する．</a:t>
            </a:r>
            <a:br>
              <a:rPr lang="en-US" altLang="ja-JP" spc="-1" dirty="0">
                <a:solidFill>
                  <a:schemeClr val="bg2">
                    <a:lumMod val="75000"/>
                  </a:schemeClr>
                </a:solidFill>
                <a:latin typeface="游ゴシック"/>
              </a:rPr>
            </a:br>
            <a:r>
              <a:rPr lang="ja-JP" altLang="en-US" spc="-1" dirty="0">
                <a:solidFill>
                  <a:schemeClr val="bg2">
                    <a:lumMod val="75000"/>
                  </a:schemeClr>
                </a:solidFill>
                <a:latin typeface="游ゴシック"/>
              </a:rPr>
              <a:t>選択できない</a:t>
            </a:r>
            <a:r>
              <a:rPr lang="en-US" altLang="ja-JP" spc="-1" dirty="0">
                <a:solidFill>
                  <a:schemeClr val="bg2">
                    <a:lumMod val="75000"/>
                  </a:schemeClr>
                </a:solidFill>
                <a:latin typeface="游ゴシック"/>
              </a:rPr>
              <a:t>→</a:t>
            </a:r>
            <a:r>
              <a:rPr lang="ja-JP" altLang="en-US" spc="-1" dirty="0">
                <a:solidFill>
                  <a:schemeClr val="bg2">
                    <a:lumMod val="75000"/>
                  </a:schemeClr>
                </a:solidFill>
                <a:latin typeface="游ゴシック"/>
              </a:rPr>
              <a:t>終了</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手順</a:t>
            </a:r>
            <a:r>
              <a:rPr lang="en-US" altLang="ja-JP" spc="-1" dirty="0">
                <a:solidFill>
                  <a:schemeClr val="bg2">
                    <a:lumMod val="75000"/>
                  </a:schemeClr>
                </a:solidFill>
                <a:latin typeface="游ゴシック"/>
              </a:rPr>
              <a:t>3 </a:t>
            </a:r>
            <a:r>
              <a:rPr lang="ja-JP" altLang="en-US" spc="-1" dirty="0">
                <a:solidFill>
                  <a:schemeClr val="bg2">
                    <a:lumMod val="75000"/>
                  </a:schemeClr>
                </a:solidFill>
                <a:latin typeface="游ゴシック"/>
              </a:rPr>
              <a:t>で選択した辺に対応する橋ユニットを架橋する</a:t>
            </a:r>
            <a:endParaRPr lang="en-US" sz="2800" b="0" strike="noStrike" spc="-1" dirty="0">
              <a:solidFill>
                <a:schemeClr val="bg2">
                  <a:lumMod val="75000"/>
                </a:schemeClr>
              </a:solidFill>
              <a:latin typeface="游ゴシック"/>
            </a:endParaRPr>
          </a:p>
        </p:txBody>
      </p:sp>
      <p:sp>
        <p:nvSpPr>
          <p:cNvPr id="363" name="テキスト ボックス 362">
            <a:extLst>
              <a:ext uri="{FF2B5EF4-FFF2-40B4-BE49-F238E27FC236}">
                <a16:creationId xmlns:a16="http://schemas.microsoft.com/office/drawing/2014/main" id="{1C6A7A23-FB20-668A-4784-56EF1299A8F2}"/>
              </a:ext>
            </a:extLst>
          </p:cNvPr>
          <p:cNvSpPr txBox="1"/>
          <p:nvPr/>
        </p:nvSpPr>
        <p:spPr>
          <a:xfrm>
            <a:off x="576235" y="1562549"/>
            <a:ext cx="3612587" cy="400110"/>
          </a:xfrm>
          <a:prstGeom prst="rect">
            <a:avLst/>
          </a:prstGeom>
          <a:noFill/>
        </p:spPr>
        <p:txBody>
          <a:bodyPr wrap="square" rtlCol="0">
            <a:spAutoFit/>
          </a:bodyPr>
          <a:lstStyle/>
          <a:p>
            <a:r>
              <a:rPr lang="ja-JP" altLang="en-US" sz="2000" b="1" dirty="0"/>
              <a:t>実行手順</a:t>
            </a:r>
            <a:r>
              <a:rPr lang="en-US" altLang="ja-JP" sz="2000" b="1" dirty="0"/>
              <a:t>(</a:t>
            </a:r>
            <a:r>
              <a:rPr lang="ja-JP" altLang="en-US" sz="2000" b="1" dirty="0"/>
              <a:t>左が実行する場合</a:t>
            </a:r>
            <a:r>
              <a:rPr lang="en-US" altLang="ja-JP" sz="2000" b="1" dirty="0"/>
              <a:t>)</a:t>
            </a:r>
            <a:endParaRPr kumimoji="1" lang="en-US" altLang="ja-JP" sz="2000" b="1" dirty="0"/>
          </a:p>
        </p:txBody>
      </p:sp>
      <p:sp>
        <p:nvSpPr>
          <p:cNvPr id="54" name="スライド番号プレースホルダー 53">
            <a:extLst>
              <a:ext uri="{FF2B5EF4-FFF2-40B4-BE49-F238E27FC236}">
                <a16:creationId xmlns:a16="http://schemas.microsoft.com/office/drawing/2014/main" id="{04F21DB5-91E7-ECAF-87F7-9EE27228BB4E}"/>
              </a:ext>
            </a:extLst>
          </p:cNvPr>
          <p:cNvSpPr>
            <a:spLocks noGrp="1"/>
          </p:cNvSpPr>
          <p:nvPr>
            <p:ph type="sldNum" idx="6"/>
          </p:nvPr>
        </p:nvSpPr>
        <p:spPr/>
        <p:txBody>
          <a:bodyPr/>
          <a:lstStyle/>
          <a:p>
            <a:fld id="{6613C6CC-8D22-420F-B950-CC9558B2534A}" type="slidenum">
              <a:rPr lang="en-US" altLang="ja-JP" smtClean="0"/>
              <a:t>17</a:t>
            </a:fld>
            <a:endParaRPr lang="ja-JP" altLang="en-US"/>
          </a:p>
        </p:txBody>
      </p:sp>
      <p:sp>
        <p:nvSpPr>
          <p:cNvPr id="57" name="円弧 56">
            <a:extLst>
              <a:ext uri="{FF2B5EF4-FFF2-40B4-BE49-F238E27FC236}">
                <a16:creationId xmlns:a16="http://schemas.microsoft.com/office/drawing/2014/main" id="{3A54B8FE-C062-1BFD-6D4E-8D446C193E91}"/>
              </a:ext>
            </a:extLst>
          </p:cNvPr>
          <p:cNvSpPr>
            <a:spLocks noChangeAspect="1"/>
          </p:cNvSpPr>
          <p:nvPr/>
        </p:nvSpPr>
        <p:spPr>
          <a:xfrm rot="11936958" flipH="1">
            <a:off x="7826715" y="2869673"/>
            <a:ext cx="978137" cy="978137"/>
          </a:xfrm>
          <a:prstGeom prst="arc">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58" name="円弧 57">
            <a:extLst>
              <a:ext uri="{FF2B5EF4-FFF2-40B4-BE49-F238E27FC236}">
                <a16:creationId xmlns:a16="http://schemas.microsoft.com/office/drawing/2014/main" id="{BC81E702-128D-054D-234B-9118BDE965E0}"/>
              </a:ext>
            </a:extLst>
          </p:cNvPr>
          <p:cNvSpPr>
            <a:spLocks noChangeAspect="1"/>
          </p:cNvSpPr>
          <p:nvPr/>
        </p:nvSpPr>
        <p:spPr>
          <a:xfrm rot="9663042">
            <a:off x="10071206" y="2844977"/>
            <a:ext cx="978137" cy="978137"/>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59" name="減算記号 58">
            <a:extLst>
              <a:ext uri="{FF2B5EF4-FFF2-40B4-BE49-F238E27FC236}">
                <a16:creationId xmlns:a16="http://schemas.microsoft.com/office/drawing/2014/main" id="{B2DD4DCE-5F21-9AC0-7A11-F0E42C9F51A4}"/>
              </a:ext>
            </a:extLst>
          </p:cNvPr>
          <p:cNvSpPr/>
          <p:nvPr/>
        </p:nvSpPr>
        <p:spPr>
          <a:xfrm rot="5400000">
            <a:off x="9634948" y="4433408"/>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減算記号 59">
            <a:extLst>
              <a:ext uri="{FF2B5EF4-FFF2-40B4-BE49-F238E27FC236}">
                <a16:creationId xmlns:a16="http://schemas.microsoft.com/office/drawing/2014/main" id="{3C7AB4BB-6047-63AA-B230-4E5E969EBC9B}"/>
              </a:ext>
            </a:extLst>
          </p:cNvPr>
          <p:cNvSpPr/>
          <p:nvPr/>
        </p:nvSpPr>
        <p:spPr>
          <a:xfrm rot="5400000">
            <a:off x="9629850" y="313243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減算記号 60">
            <a:extLst>
              <a:ext uri="{FF2B5EF4-FFF2-40B4-BE49-F238E27FC236}">
                <a16:creationId xmlns:a16="http://schemas.microsoft.com/office/drawing/2014/main" id="{39348F0A-C8FE-5641-28C6-D92DF278213E}"/>
              </a:ext>
            </a:extLst>
          </p:cNvPr>
          <p:cNvSpPr/>
          <p:nvPr/>
        </p:nvSpPr>
        <p:spPr>
          <a:xfrm rot="5400000">
            <a:off x="8988436" y="311979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減算記号 61">
            <a:extLst>
              <a:ext uri="{FF2B5EF4-FFF2-40B4-BE49-F238E27FC236}">
                <a16:creationId xmlns:a16="http://schemas.microsoft.com/office/drawing/2014/main" id="{FB921285-20C2-B571-1634-D00F7FBB6D98}"/>
              </a:ext>
            </a:extLst>
          </p:cNvPr>
          <p:cNvSpPr/>
          <p:nvPr/>
        </p:nvSpPr>
        <p:spPr>
          <a:xfrm rot="5400000">
            <a:off x="8983453" y="3813957"/>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減算記号 62">
            <a:extLst>
              <a:ext uri="{FF2B5EF4-FFF2-40B4-BE49-F238E27FC236}">
                <a16:creationId xmlns:a16="http://schemas.microsoft.com/office/drawing/2014/main" id="{4D5B8B57-7BFE-6779-28CE-5C3F60A4DD90}"/>
              </a:ext>
            </a:extLst>
          </p:cNvPr>
          <p:cNvSpPr/>
          <p:nvPr/>
        </p:nvSpPr>
        <p:spPr>
          <a:xfrm rot="5400000">
            <a:off x="8983454" y="4441169"/>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減算記号 191">
            <a:extLst>
              <a:ext uri="{FF2B5EF4-FFF2-40B4-BE49-F238E27FC236}">
                <a16:creationId xmlns:a16="http://schemas.microsoft.com/office/drawing/2014/main" id="{E105F704-AC0A-44E6-3334-665F146BFA97}"/>
              </a:ext>
            </a:extLst>
          </p:cNvPr>
          <p:cNvSpPr/>
          <p:nvPr/>
        </p:nvSpPr>
        <p:spPr>
          <a:xfrm rot="5400000">
            <a:off x="8314261" y="4426359"/>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減算記号 192">
            <a:extLst>
              <a:ext uri="{FF2B5EF4-FFF2-40B4-BE49-F238E27FC236}">
                <a16:creationId xmlns:a16="http://schemas.microsoft.com/office/drawing/2014/main" id="{64F35468-AB60-30E2-50D8-25ADC9017E91}"/>
              </a:ext>
            </a:extLst>
          </p:cNvPr>
          <p:cNvSpPr/>
          <p:nvPr/>
        </p:nvSpPr>
        <p:spPr>
          <a:xfrm rot="5400000">
            <a:off x="8319771" y="3743153"/>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減算記号 193">
            <a:extLst>
              <a:ext uri="{FF2B5EF4-FFF2-40B4-BE49-F238E27FC236}">
                <a16:creationId xmlns:a16="http://schemas.microsoft.com/office/drawing/2014/main" id="{DA1DC9F9-05F9-410E-E45C-63A613BAA184}"/>
              </a:ext>
            </a:extLst>
          </p:cNvPr>
          <p:cNvSpPr/>
          <p:nvPr/>
        </p:nvSpPr>
        <p:spPr>
          <a:xfrm rot="5400000">
            <a:off x="8323204" y="3117056"/>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減算記号 194">
            <a:extLst>
              <a:ext uri="{FF2B5EF4-FFF2-40B4-BE49-F238E27FC236}">
                <a16:creationId xmlns:a16="http://schemas.microsoft.com/office/drawing/2014/main" id="{44906180-5B3B-9499-6E05-3A9E26A50B05}"/>
              </a:ext>
            </a:extLst>
          </p:cNvPr>
          <p:cNvSpPr/>
          <p:nvPr/>
        </p:nvSpPr>
        <p:spPr>
          <a:xfrm rot="19850625" flipV="1">
            <a:off x="7958745" y="3634931"/>
            <a:ext cx="978521" cy="88955"/>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減算記号 195">
            <a:extLst>
              <a:ext uri="{FF2B5EF4-FFF2-40B4-BE49-F238E27FC236}">
                <a16:creationId xmlns:a16="http://schemas.microsoft.com/office/drawing/2014/main" id="{8A1D203A-BD28-1B2F-EAFE-858FF4C29A34}"/>
              </a:ext>
            </a:extLst>
          </p:cNvPr>
          <p:cNvSpPr/>
          <p:nvPr/>
        </p:nvSpPr>
        <p:spPr>
          <a:xfrm rot="19850625" flipV="1">
            <a:off x="9936174" y="3904480"/>
            <a:ext cx="978521" cy="88955"/>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減算記号 197">
            <a:extLst>
              <a:ext uri="{FF2B5EF4-FFF2-40B4-BE49-F238E27FC236}">
                <a16:creationId xmlns:a16="http://schemas.microsoft.com/office/drawing/2014/main" id="{73CE3FBD-CDF2-C9A3-4807-BF9AD0D9F0D1}"/>
              </a:ext>
            </a:extLst>
          </p:cNvPr>
          <p:cNvSpPr/>
          <p:nvPr/>
        </p:nvSpPr>
        <p:spPr>
          <a:xfrm rot="3382927" flipV="1">
            <a:off x="7619484" y="4243876"/>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減算記号 198">
            <a:extLst>
              <a:ext uri="{FF2B5EF4-FFF2-40B4-BE49-F238E27FC236}">
                <a16:creationId xmlns:a16="http://schemas.microsoft.com/office/drawing/2014/main" id="{36FC1DBC-1F89-14A2-053B-7214DC9EEBB8}"/>
              </a:ext>
            </a:extLst>
          </p:cNvPr>
          <p:cNvSpPr/>
          <p:nvPr/>
        </p:nvSpPr>
        <p:spPr>
          <a:xfrm rot="18217073">
            <a:off x="7626043" y="3253710"/>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減算記号 199">
            <a:extLst>
              <a:ext uri="{FF2B5EF4-FFF2-40B4-BE49-F238E27FC236}">
                <a16:creationId xmlns:a16="http://schemas.microsoft.com/office/drawing/2014/main" id="{A6D11940-9FED-0666-B457-55E8B31C4D69}"/>
              </a:ext>
            </a:extLst>
          </p:cNvPr>
          <p:cNvSpPr/>
          <p:nvPr/>
        </p:nvSpPr>
        <p:spPr>
          <a:xfrm rot="3382927" flipV="1">
            <a:off x="9612642" y="3293980"/>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円弧 200">
            <a:extLst>
              <a:ext uri="{FF2B5EF4-FFF2-40B4-BE49-F238E27FC236}">
                <a16:creationId xmlns:a16="http://schemas.microsoft.com/office/drawing/2014/main" id="{8225A3A4-E04E-6A72-8F15-13FB2E0E9969}"/>
              </a:ext>
            </a:extLst>
          </p:cNvPr>
          <p:cNvSpPr>
            <a:spLocks noChangeAspect="1"/>
          </p:cNvSpPr>
          <p:nvPr/>
        </p:nvSpPr>
        <p:spPr>
          <a:xfrm rot="18883514">
            <a:off x="8628295" y="4021553"/>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202" name="円弧 201">
            <a:extLst>
              <a:ext uri="{FF2B5EF4-FFF2-40B4-BE49-F238E27FC236}">
                <a16:creationId xmlns:a16="http://schemas.microsoft.com/office/drawing/2014/main" id="{E717314E-9891-9C21-9EC6-D8F656446526}"/>
              </a:ext>
            </a:extLst>
          </p:cNvPr>
          <p:cNvSpPr>
            <a:spLocks noChangeAspect="1"/>
          </p:cNvSpPr>
          <p:nvPr/>
        </p:nvSpPr>
        <p:spPr>
          <a:xfrm rot="18883514">
            <a:off x="9281079" y="3348811"/>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203" name="円弧 202">
            <a:extLst>
              <a:ext uri="{FF2B5EF4-FFF2-40B4-BE49-F238E27FC236}">
                <a16:creationId xmlns:a16="http://schemas.microsoft.com/office/drawing/2014/main" id="{89BC56A7-6266-ADFF-EF8C-D82D43F641F5}"/>
              </a:ext>
            </a:extLst>
          </p:cNvPr>
          <p:cNvSpPr>
            <a:spLocks noChangeAspect="1"/>
          </p:cNvSpPr>
          <p:nvPr/>
        </p:nvSpPr>
        <p:spPr>
          <a:xfrm rot="18883514">
            <a:off x="9290366" y="4686152"/>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204" name="減算記号 203">
            <a:extLst>
              <a:ext uri="{FF2B5EF4-FFF2-40B4-BE49-F238E27FC236}">
                <a16:creationId xmlns:a16="http://schemas.microsoft.com/office/drawing/2014/main" id="{34CA3082-23B7-5C9F-DA97-F51B91351E4D}"/>
              </a:ext>
            </a:extLst>
          </p:cNvPr>
          <p:cNvSpPr/>
          <p:nvPr/>
        </p:nvSpPr>
        <p:spPr>
          <a:xfrm>
            <a:off x="8678956" y="477314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1" name="減算記号 210">
            <a:extLst>
              <a:ext uri="{FF2B5EF4-FFF2-40B4-BE49-F238E27FC236}">
                <a16:creationId xmlns:a16="http://schemas.microsoft.com/office/drawing/2014/main" id="{B9BFF18D-EBC1-355F-CF91-ABD496FB9A42}"/>
              </a:ext>
            </a:extLst>
          </p:cNvPr>
          <p:cNvSpPr/>
          <p:nvPr/>
        </p:nvSpPr>
        <p:spPr>
          <a:xfrm rot="10800000">
            <a:off x="9336000" y="4776240"/>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減算記号 212">
            <a:extLst>
              <a:ext uri="{FF2B5EF4-FFF2-40B4-BE49-F238E27FC236}">
                <a16:creationId xmlns:a16="http://schemas.microsoft.com/office/drawing/2014/main" id="{62D0BC02-64D7-131A-60F4-E0391E94D6D9}"/>
              </a:ext>
            </a:extLst>
          </p:cNvPr>
          <p:cNvSpPr/>
          <p:nvPr/>
        </p:nvSpPr>
        <p:spPr>
          <a:xfrm>
            <a:off x="9317020" y="3446334"/>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4" name="減算記号 213">
            <a:extLst>
              <a:ext uri="{FF2B5EF4-FFF2-40B4-BE49-F238E27FC236}">
                <a16:creationId xmlns:a16="http://schemas.microsoft.com/office/drawing/2014/main" id="{837458CB-5A8A-0CA5-0AA5-A22826678C65}"/>
              </a:ext>
            </a:extLst>
          </p:cNvPr>
          <p:cNvSpPr/>
          <p:nvPr/>
        </p:nvSpPr>
        <p:spPr>
          <a:xfrm>
            <a:off x="8649250" y="4102334"/>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減算記号 214">
            <a:extLst>
              <a:ext uri="{FF2B5EF4-FFF2-40B4-BE49-F238E27FC236}">
                <a16:creationId xmlns:a16="http://schemas.microsoft.com/office/drawing/2014/main" id="{B4C43CF1-5D83-2D5A-6F16-129E45E5D2E0}"/>
              </a:ext>
            </a:extLst>
          </p:cNvPr>
          <p:cNvSpPr/>
          <p:nvPr/>
        </p:nvSpPr>
        <p:spPr>
          <a:xfrm>
            <a:off x="9293741" y="4101847"/>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減算記号 215">
            <a:extLst>
              <a:ext uri="{FF2B5EF4-FFF2-40B4-BE49-F238E27FC236}">
                <a16:creationId xmlns:a16="http://schemas.microsoft.com/office/drawing/2014/main" id="{4B9B1E47-D087-F2E0-1126-92838C2F64C2}"/>
              </a:ext>
            </a:extLst>
          </p:cNvPr>
          <p:cNvSpPr/>
          <p:nvPr/>
        </p:nvSpPr>
        <p:spPr>
          <a:xfrm>
            <a:off x="9298683" y="2781381"/>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7" name="フローチャート: 結合子 356">
            <a:extLst>
              <a:ext uri="{FF2B5EF4-FFF2-40B4-BE49-F238E27FC236}">
                <a16:creationId xmlns:a16="http://schemas.microsoft.com/office/drawing/2014/main" id="{E5BC3BA6-1970-50FE-E908-D2B466BF02CD}"/>
              </a:ext>
            </a:extLst>
          </p:cNvPr>
          <p:cNvSpPr>
            <a:spLocks noChangeAspect="1"/>
          </p:cNvSpPr>
          <p:nvPr/>
        </p:nvSpPr>
        <p:spPr>
          <a:xfrm rot="5400000">
            <a:off x="10026891"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フローチャート: 結合子 360">
            <a:extLst>
              <a:ext uri="{FF2B5EF4-FFF2-40B4-BE49-F238E27FC236}">
                <a16:creationId xmlns:a16="http://schemas.microsoft.com/office/drawing/2014/main" id="{1A2187C3-0810-4A0C-05F5-4052F1C75A7B}"/>
              </a:ext>
            </a:extLst>
          </p:cNvPr>
          <p:cNvSpPr>
            <a:spLocks noChangeAspect="1"/>
          </p:cNvSpPr>
          <p:nvPr/>
        </p:nvSpPr>
        <p:spPr>
          <a:xfrm rot="5400000">
            <a:off x="9375282"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6" name="フローチャート: 結合子 365">
            <a:extLst>
              <a:ext uri="{FF2B5EF4-FFF2-40B4-BE49-F238E27FC236}">
                <a16:creationId xmlns:a16="http://schemas.microsoft.com/office/drawing/2014/main" id="{0A0436AC-F097-A72D-70C2-9E7E58E37A2A}"/>
              </a:ext>
            </a:extLst>
          </p:cNvPr>
          <p:cNvSpPr>
            <a:spLocks noChangeAspect="1"/>
          </p:cNvSpPr>
          <p:nvPr/>
        </p:nvSpPr>
        <p:spPr>
          <a:xfrm rot="5400000">
            <a:off x="8709591"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9" name="フローチャート: 結合子 368">
            <a:extLst>
              <a:ext uri="{FF2B5EF4-FFF2-40B4-BE49-F238E27FC236}">
                <a16:creationId xmlns:a16="http://schemas.microsoft.com/office/drawing/2014/main" id="{CAF24573-9BD8-BF4D-6083-9D90C698EBEE}"/>
              </a:ext>
            </a:extLst>
          </p:cNvPr>
          <p:cNvSpPr>
            <a:spLocks noChangeAspect="1"/>
          </p:cNvSpPr>
          <p:nvPr/>
        </p:nvSpPr>
        <p:spPr>
          <a:xfrm rot="5400000">
            <a:off x="10026891"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フローチャート: 結合子 369">
            <a:extLst>
              <a:ext uri="{FF2B5EF4-FFF2-40B4-BE49-F238E27FC236}">
                <a16:creationId xmlns:a16="http://schemas.microsoft.com/office/drawing/2014/main" id="{9B15752F-CBD1-B66D-CE3F-6AB6EC3FD4CF}"/>
              </a:ext>
            </a:extLst>
          </p:cNvPr>
          <p:cNvSpPr>
            <a:spLocks noChangeAspect="1"/>
          </p:cNvSpPr>
          <p:nvPr/>
        </p:nvSpPr>
        <p:spPr>
          <a:xfrm rot="5400000">
            <a:off x="9375282"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4" name="フローチャート: 結合子 373">
            <a:extLst>
              <a:ext uri="{FF2B5EF4-FFF2-40B4-BE49-F238E27FC236}">
                <a16:creationId xmlns:a16="http://schemas.microsoft.com/office/drawing/2014/main" id="{509319AF-29B9-8FA4-3D46-97C11007C6C6}"/>
              </a:ext>
            </a:extLst>
          </p:cNvPr>
          <p:cNvSpPr>
            <a:spLocks noChangeAspect="1"/>
          </p:cNvSpPr>
          <p:nvPr/>
        </p:nvSpPr>
        <p:spPr>
          <a:xfrm rot="5400000">
            <a:off x="8709591"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9" name="フローチャート: 結合子 378">
            <a:extLst>
              <a:ext uri="{FF2B5EF4-FFF2-40B4-BE49-F238E27FC236}">
                <a16:creationId xmlns:a16="http://schemas.microsoft.com/office/drawing/2014/main" id="{01DB735B-B712-3ED8-C998-774C83FA892D}"/>
              </a:ext>
            </a:extLst>
          </p:cNvPr>
          <p:cNvSpPr>
            <a:spLocks noChangeAspect="1"/>
          </p:cNvSpPr>
          <p:nvPr/>
        </p:nvSpPr>
        <p:spPr>
          <a:xfrm rot="5400000">
            <a:off x="10026286"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0" name="フローチャート: 結合子 379">
            <a:extLst>
              <a:ext uri="{FF2B5EF4-FFF2-40B4-BE49-F238E27FC236}">
                <a16:creationId xmlns:a16="http://schemas.microsoft.com/office/drawing/2014/main" id="{A8BB57D7-3091-2C26-FB6E-4B351703867E}"/>
              </a:ext>
            </a:extLst>
          </p:cNvPr>
          <p:cNvSpPr>
            <a:spLocks noChangeAspect="1"/>
          </p:cNvSpPr>
          <p:nvPr/>
        </p:nvSpPr>
        <p:spPr>
          <a:xfrm rot="5400000">
            <a:off x="9374677"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1" name="フローチャート: 結合子 380">
            <a:extLst>
              <a:ext uri="{FF2B5EF4-FFF2-40B4-BE49-F238E27FC236}">
                <a16:creationId xmlns:a16="http://schemas.microsoft.com/office/drawing/2014/main" id="{91431377-297A-D037-1785-A8DD7B1373AA}"/>
              </a:ext>
            </a:extLst>
          </p:cNvPr>
          <p:cNvSpPr>
            <a:spLocks noChangeAspect="1"/>
          </p:cNvSpPr>
          <p:nvPr/>
        </p:nvSpPr>
        <p:spPr>
          <a:xfrm rot="5400000">
            <a:off x="8708986"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2" name="フローチャート: 結合子 381">
            <a:extLst>
              <a:ext uri="{FF2B5EF4-FFF2-40B4-BE49-F238E27FC236}">
                <a16:creationId xmlns:a16="http://schemas.microsoft.com/office/drawing/2014/main" id="{182EB859-B65E-9BBA-BB02-0048C926D4B7}"/>
              </a:ext>
            </a:extLst>
          </p:cNvPr>
          <p:cNvSpPr>
            <a:spLocks noChangeAspect="1"/>
          </p:cNvSpPr>
          <p:nvPr/>
        </p:nvSpPr>
        <p:spPr>
          <a:xfrm rot="5400000">
            <a:off x="8061402" y="3744601"/>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3" name="フローチャート: 結合子 382">
            <a:extLst>
              <a:ext uri="{FF2B5EF4-FFF2-40B4-BE49-F238E27FC236}">
                <a16:creationId xmlns:a16="http://schemas.microsoft.com/office/drawing/2014/main" id="{6E195D9E-1611-CEC4-FB68-C0368C27C386}"/>
              </a:ext>
            </a:extLst>
          </p:cNvPr>
          <p:cNvSpPr>
            <a:spLocks noChangeAspect="1"/>
          </p:cNvSpPr>
          <p:nvPr/>
        </p:nvSpPr>
        <p:spPr>
          <a:xfrm rot="5400000">
            <a:off x="10676077" y="3744601"/>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4" name="フローチャート: 結合子 383">
            <a:extLst>
              <a:ext uri="{FF2B5EF4-FFF2-40B4-BE49-F238E27FC236}">
                <a16:creationId xmlns:a16="http://schemas.microsoft.com/office/drawing/2014/main" id="{4C3B30D7-499D-D042-E664-CEEB78328CC9}"/>
              </a:ext>
            </a:extLst>
          </p:cNvPr>
          <p:cNvSpPr>
            <a:spLocks noChangeAspect="1"/>
          </p:cNvSpPr>
          <p:nvPr/>
        </p:nvSpPr>
        <p:spPr>
          <a:xfrm rot="5400000">
            <a:off x="10026891"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5" name="フローチャート: 結合子 384">
            <a:extLst>
              <a:ext uri="{FF2B5EF4-FFF2-40B4-BE49-F238E27FC236}">
                <a16:creationId xmlns:a16="http://schemas.microsoft.com/office/drawing/2014/main" id="{61DFB466-0E70-48B9-4DE5-7A3430DA8C8C}"/>
              </a:ext>
            </a:extLst>
          </p:cNvPr>
          <p:cNvSpPr>
            <a:spLocks noChangeAspect="1"/>
          </p:cNvSpPr>
          <p:nvPr/>
        </p:nvSpPr>
        <p:spPr>
          <a:xfrm rot="5400000">
            <a:off x="9375282"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6" name="フローチャート: 結合子 385">
            <a:extLst>
              <a:ext uri="{FF2B5EF4-FFF2-40B4-BE49-F238E27FC236}">
                <a16:creationId xmlns:a16="http://schemas.microsoft.com/office/drawing/2014/main" id="{B0D92CA4-C8AE-5DF6-BFE2-8E1AEE208939}"/>
              </a:ext>
            </a:extLst>
          </p:cNvPr>
          <p:cNvSpPr>
            <a:spLocks noChangeAspect="1"/>
          </p:cNvSpPr>
          <p:nvPr/>
        </p:nvSpPr>
        <p:spPr>
          <a:xfrm rot="5400000">
            <a:off x="8709591"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0" name="減算記号 389">
            <a:extLst>
              <a:ext uri="{FF2B5EF4-FFF2-40B4-BE49-F238E27FC236}">
                <a16:creationId xmlns:a16="http://schemas.microsoft.com/office/drawing/2014/main" id="{B42DD8A3-7B7B-60E4-F054-A97A401C1464}"/>
              </a:ext>
            </a:extLst>
          </p:cNvPr>
          <p:cNvSpPr/>
          <p:nvPr/>
        </p:nvSpPr>
        <p:spPr>
          <a:xfrm rot="1749375">
            <a:off x="9931030" y="3613827"/>
            <a:ext cx="978521" cy="88955"/>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1" name="テキスト ボックス 390">
            <a:extLst>
              <a:ext uri="{FF2B5EF4-FFF2-40B4-BE49-F238E27FC236}">
                <a16:creationId xmlns:a16="http://schemas.microsoft.com/office/drawing/2014/main" id="{C7C691B0-6D1F-4D01-6758-8B21067DC7A5}"/>
              </a:ext>
            </a:extLst>
          </p:cNvPr>
          <p:cNvSpPr txBox="1"/>
          <p:nvPr/>
        </p:nvSpPr>
        <p:spPr>
          <a:xfrm>
            <a:off x="8281751" y="5016998"/>
            <a:ext cx="2410227" cy="369332"/>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左対局者グラフ</a:t>
            </a:r>
            <a:r>
              <a:rPr lang="en-US" altLang="ja-JP" dirty="0">
                <a:latin typeface="HGSｺﾞｼｯｸE" panose="020B0900000000000000" pitchFamily="50" charset="-128"/>
                <a:ea typeface="HGSｺﾞｼｯｸE" panose="020B0900000000000000" pitchFamily="50" charset="-128"/>
              </a:rPr>
              <a:t>LG(G)</a:t>
            </a:r>
          </a:p>
        </p:txBody>
      </p:sp>
      <p:sp>
        <p:nvSpPr>
          <p:cNvPr id="392" name="テキスト ボックス 391">
            <a:extLst>
              <a:ext uri="{FF2B5EF4-FFF2-40B4-BE49-F238E27FC236}">
                <a16:creationId xmlns:a16="http://schemas.microsoft.com/office/drawing/2014/main" id="{EA9040A9-C788-34B5-6544-9187A9E8AC5C}"/>
              </a:ext>
            </a:extLst>
          </p:cNvPr>
          <p:cNvSpPr txBox="1"/>
          <p:nvPr/>
        </p:nvSpPr>
        <p:spPr>
          <a:xfrm>
            <a:off x="9877235" y="2255080"/>
            <a:ext cx="1814170" cy="461665"/>
          </a:xfrm>
          <a:prstGeom prst="rect">
            <a:avLst/>
          </a:prstGeom>
          <a:noFill/>
        </p:spPr>
        <p:txBody>
          <a:bodyPr wrap="square" rtlCol="0">
            <a:spAutoFit/>
          </a:bodyPr>
          <a:lstStyle/>
          <a:p>
            <a:r>
              <a:rPr kumimoji="1" lang="ja-JP" altLang="en-US" sz="2400" b="1" dirty="0"/>
              <a:t>生成分</a:t>
            </a:r>
          </a:p>
        </p:txBody>
      </p:sp>
    </p:spTree>
    <p:extLst>
      <p:ext uri="{BB962C8B-B14F-4D97-AF65-F5344CB8AC3E}">
        <p14:creationId xmlns:p14="http://schemas.microsoft.com/office/powerpoint/2010/main" val="42714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5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77887-7AD6-09F8-4EB6-F040BAE07CA5}"/>
            </a:ext>
          </a:extLst>
        </p:cNvPr>
        <p:cNvGrpSpPr/>
        <p:nvPr/>
      </p:nvGrpSpPr>
      <p:grpSpPr>
        <a:xfrm>
          <a:off x="0" y="0"/>
          <a:ext cx="0" cy="0"/>
          <a:chOff x="0" y="0"/>
          <a:chExt cx="0" cy="0"/>
        </a:xfrm>
      </p:grpSpPr>
      <p:sp>
        <p:nvSpPr>
          <p:cNvPr id="466" name="減算記号 465">
            <a:extLst>
              <a:ext uri="{FF2B5EF4-FFF2-40B4-BE49-F238E27FC236}">
                <a16:creationId xmlns:a16="http://schemas.microsoft.com/office/drawing/2014/main" id="{2F407167-29B4-3E7E-C2AC-F2832D284AFE}"/>
              </a:ext>
            </a:extLst>
          </p:cNvPr>
          <p:cNvSpPr/>
          <p:nvPr/>
        </p:nvSpPr>
        <p:spPr>
          <a:xfrm rot="1749375">
            <a:off x="9931030" y="3613827"/>
            <a:ext cx="978521" cy="88955"/>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4" name="円弧 373">
            <a:extLst>
              <a:ext uri="{FF2B5EF4-FFF2-40B4-BE49-F238E27FC236}">
                <a16:creationId xmlns:a16="http://schemas.microsoft.com/office/drawing/2014/main" id="{A0D884BA-B76B-666B-AFC1-9941DCBC8459}"/>
              </a:ext>
            </a:extLst>
          </p:cNvPr>
          <p:cNvSpPr>
            <a:spLocks noChangeAspect="1"/>
          </p:cNvSpPr>
          <p:nvPr/>
        </p:nvSpPr>
        <p:spPr>
          <a:xfrm rot="2577771">
            <a:off x="8588304" y="3339396"/>
            <a:ext cx="972000" cy="972000"/>
          </a:xfrm>
          <a:prstGeom prst="arc">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dirty="0"/>
          </a:p>
        </p:txBody>
      </p:sp>
      <p:sp>
        <p:nvSpPr>
          <p:cNvPr id="242" name="PlaceHolder 1">
            <a:extLst>
              <a:ext uri="{FF2B5EF4-FFF2-40B4-BE49-F238E27FC236}">
                <a16:creationId xmlns:a16="http://schemas.microsoft.com/office/drawing/2014/main" id="{97C82A58-37BE-C18F-779F-BE675EC919A2}"/>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b="1" spc="-1" dirty="0">
                <a:solidFill>
                  <a:srgbClr val="000000"/>
                </a:solidFill>
                <a:latin typeface="游ゴシック Light"/>
              </a:rPr>
              <a:t>随意全域木戦略</a:t>
            </a:r>
            <a:endParaRPr lang="en-US" sz="4000" b="0" strike="noStrike" spc="-1" dirty="0">
              <a:solidFill>
                <a:srgbClr val="000000"/>
              </a:solidFill>
              <a:latin typeface="游ゴシック"/>
            </a:endParaRPr>
          </a:p>
        </p:txBody>
      </p:sp>
      <p:sp>
        <p:nvSpPr>
          <p:cNvPr id="243" name="PlaceHolder 2">
            <a:extLst>
              <a:ext uri="{FF2B5EF4-FFF2-40B4-BE49-F238E27FC236}">
                <a16:creationId xmlns:a16="http://schemas.microsoft.com/office/drawing/2014/main" id="{D5FD9E52-DCFC-A334-AB5F-5BD41A690E9C}"/>
              </a:ext>
            </a:extLst>
          </p:cNvPr>
          <p:cNvSpPr>
            <a:spLocks noGrp="1"/>
          </p:cNvSpPr>
          <p:nvPr>
            <p:ph/>
          </p:nvPr>
        </p:nvSpPr>
        <p:spPr>
          <a:xfrm>
            <a:off x="500595" y="2055478"/>
            <a:ext cx="6775787" cy="4018267"/>
          </a:xfrm>
          <a:prstGeom prst="rect">
            <a:avLst/>
          </a:prstGeom>
          <a:ln/>
        </p:spPr>
        <p:style>
          <a:lnRef idx="2">
            <a:schemeClr val="dk1"/>
          </a:lnRef>
          <a:fillRef idx="1">
            <a:schemeClr val="lt1"/>
          </a:fillRef>
          <a:effectRef idx="0">
            <a:schemeClr val="dk1"/>
          </a:effectRef>
          <a:fontRef idx="minor">
            <a:schemeClr val="dk1"/>
          </a:fontRef>
        </p:style>
        <p:txBody>
          <a:bodyPr tIns="46800" anchor="b" anchorCtr="1">
            <a:normAutofit fontScale="94500" lnSpcReduction="10000"/>
          </a:bodyPr>
          <a:lstStyle/>
          <a:p>
            <a:pPr marL="514350" indent="-514350">
              <a:spcBef>
                <a:spcPts val="1001"/>
              </a:spcBef>
              <a:buClr>
                <a:srgbClr val="000000"/>
              </a:buClr>
              <a:buAutoNum type="arabicPeriod"/>
            </a:pPr>
            <a:r>
              <a:rPr lang="ja-JP" altLang="en-US" spc="-1" dirty="0">
                <a:solidFill>
                  <a:schemeClr val="bg2">
                    <a:lumMod val="75000"/>
                  </a:schemeClr>
                </a:solidFill>
                <a:latin typeface="游ゴシック"/>
              </a:rPr>
              <a:t>左対局者グラフ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LG</a:t>
            </a:r>
            <a:r>
              <a:rPr lang="ja-JP" altLang="en-US" spc="-1" dirty="0">
                <a:solidFill>
                  <a:schemeClr val="bg2">
                    <a:lumMod val="75000"/>
                  </a:schemeClr>
                </a:solidFill>
                <a:latin typeface="游ゴシック"/>
              </a:rPr>
              <a:t>を作成</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LG</a:t>
            </a:r>
            <a:r>
              <a:rPr lang="ja-JP" altLang="en-US" spc="-1" dirty="0">
                <a:solidFill>
                  <a:schemeClr val="bg2">
                    <a:lumMod val="75000"/>
                  </a:schemeClr>
                </a:solidFill>
                <a:latin typeface="游ゴシック"/>
              </a:rPr>
              <a:t>中の生成分</a:t>
            </a:r>
            <a:r>
              <a:rPr lang="en-US" altLang="ja-JP" spc="-1" dirty="0">
                <a:solidFill>
                  <a:schemeClr val="bg2">
                    <a:lumMod val="75000"/>
                  </a:schemeClr>
                </a:solidFill>
                <a:latin typeface="Yu Gothic UI" panose="020B0500000000000000" pitchFamily="50" charset="-128"/>
                <a:ea typeface="Yu Gothic UI" panose="020B0500000000000000" pitchFamily="50" charset="-128"/>
              </a:rPr>
              <a:t>C</a:t>
            </a:r>
            <a:r>
              <a:rPr lang="ja-JP" altLang="en-US" spc="-1" dirty="0">
                <a:solidFill>
                  <a:schemeClr val="bg2">
                    <a:lumMod val="75000"/>
                  </a:schemeClr>
                </a:solidFill>
                <a:latin typeface="游ゴシック"/>
              </a:rPr>
              <a:t>を求める．</a:t>
            </a:r>
            <a:br>
              <a:rPr lang="en-US" altLang="ja-JP" spc="-1" dirty="0">
                <a:solidFill>
                  <a:schemeClr val="bg2">
                    <a:lumMod val="75000"/>
                  </a:schemeClr>
                </a:solidFill>
                <a:latin typeface="游ゴシック"/>
              </a:rPr>
            </a:br>
            <a:r>
              <a:rPr lang="ja-JP" altLang="en-US" spc="-1" dirty="0">
                <a:solidFill>
                  <a:schemeClr val="bg2">
                    <a:lumMod val="75000"/>
                  </a:schemeClr>
                </a:solidFill>
                <a:latin typeface="游ゴシック"/>
              </a:rPr>
              <a:t>求められない</a:t>
            </a:r>
            <a:r>
              <a:rPr lang="en-US" altLang="ja-JP" spc="-1" dirty="0">
                <a:solidFill>
                  <a:schemeClr val="bg2">
                    <a:lumMod val="75000"/>
                  </a:schemeClr>
                </a:solidFill>
                <a:latin typeface="游ゴシック"/>
              </a:rPr>
              <a:t>→</a:t>
            </a:r>
            <a:r>
              <a:rPr lang="ja-JP" altLang="en-US" spc="-1" dirty="0">
                <a:solidFill>
                  <a:schemeClr val="bg2">
                    <a:lumMod val="75000"/>
                  </a:schemeClr>
                </a:solidFill>
                <a:latin typeface="游ゴシック"/>
              </a:rPr>
              <a:t>終了</a:t>
            </a:r>
          </a:p>
          <a:p>
            <a:pPr marL="514350" indent="-514350">
              <a:spcBef>
                <a:spcPts val="1001"/>
              </a:spcBef>
              <a:buClr>
                <a:srgbClr val="000000"/>
              </a:buClr>
              <a:buAutoNum type="arabicPeriod"/>
            </a:pPr>
            <a:r>
              <a:rPr lang="ja-JP" altLang="en-US" spc="-1" dirty="0">
                <a:solidFill>
                  <a:schemeClr val="tx1"/>
                </a:solidFill>
                <a:latin typeface="游ゴシック"/>
              </a:rPr>
              <a:t>生成分</a:t>
            </a:r>
            <a:r>
              <a:rPr lang="en-US" altLang="ja-JP" spc="-1" dirty="0">
                <a:solidFill>
                  <a:schemeClr val="tx1"/>
                </a:solidFill>
                <a:latin typeface="Yu Gothic UI" panose="020B0500000000000000" pitchFamily="50" charset="-128"/>
                <a:ea typeface="Yu Gothic UI" panose="020B0500000000000000" pitchFamily="50" charset="-128"/>
              </a:rPr>
              <a:t>C</a:t>
            </a:r>
            <a:r>
              <a:rPr lang="ja-JP" altLang="en-US" spc="-1" dirty="0">
                <a:solidFill>
                  <a:schemeClr val="tx1"/>
                </a:solidFill>
                <a:latin typeface="游ゴシック"/>
              </a:rPr>
              <a:t>において，二重辺に変更することで</a:t>
            </a:r>
            <a:r>
              <a:rPr lang="en-US" altLang="ja-JP" spc="-1" dirty="0">
                <a:solidFill>
                  <a:schemeClr val="tx1"/>
                </a:solidFill>
                <a:latin typeface="游ゴシック"/>
              </a:rPr>
              <a:t>2</a:t>
            </a:r>
            <a:r>
              <a:rPr lang="ja-JP" altLang="en-US" spc="-1" dirty="0">
                <a:solidFill>
                  <a:schemeClr val="tx1"/>
                </a:solidFill>
                <a:latin typeface="游ゴシック"/>
              </a:rPr>
              <a:t>つの辺素な全域木を取ることができる一重辺を選択する．その辺を二重辺に変更する．</a:t>
            </a:r>
            <a:br>
              <a:rPr lang="en-US" altLang="ja-JP" spc="-1" dirty="0">
                <a:solidFill>
                  <a:schemeClr val="tx1"/>
                </a:solidFill>
                <a:latin typeface="游ゴシック"/>
              </a:rPr>
            </a:br>
            <a:r>
              <a:rPr lang="ja-JP" altLang="en-US" spc="-1" dirty="0">
                <a:solidFill>
                  <a:schemeClr val="tx1"/>
                </a:solidFill>
                <a:latin typeface="游ゴシック"/>
              </a:rPr>
              <a:t>選択できない</a:t>
            </a:r>
            <a:r>
              <a:rPr lang="en-US" altLang="ja-JP" spc="-1" dirty="0">
                <a:solidFill>
                  <a:schemeClr val="tx1"/>
                </a:solidFill>
                <a:latin typeface="游ゴシック"/>
              </a:rPr>
              <a:t>→</a:t>
            </a:r>
            <a:r>
              <a:rPr lang="ja-JP" altLang="en-US" spc="-1" dirty="0">
                <a:solidFill>
                  <a:schemeClr val="tx1"/>
                </a:solidFill>
                <a:latin typeface="游ゴシック"/>
              </a:rPr>
              <a:t>終了</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手順</a:t>
            </a:r>
            <a:r>
              <a:rPr lang="en-US" altLang="ja-JP" spc="-1" dirty="0">
                <a:solidFill>
                  <a:schemeClr val="bg2">
                    <a:lumMod val="75000"/>
                  </a:schemeClr>
                </a:solidFill>
                <a:latin typeface="游ゴシック"/>
              </a:rPr>
              <a:t>3 </a:t>
            </a:r>
            <a:r>
              <a:rPr lang="ja-JP" altLang="en-US" spc="-1" dirty="0">
                <a:solidFill>
                  <a:schemeClr val="bg2">
                    <a:lumMod val="75000"/>
                  </a:schemeClr>
                </a:solidFill>
                <a:latin typeface="游ゴシック"/>
              </a:rPr>
              <a:t>で選択した辺に対応する橋ユニットを架橋する</a:t>
            </a:r>
            <a:endParaRPr lang="en-US" sz="2800" b="0" strike="noStrike" spc="-1" dirty="0">
              <a:solidFill>
                <a:schemeClr val="bg2">
                  <a:lumMod val="75000"/>
                </a:schemeClr>
              </a:solidFill>
              <a:latin typeface="游ゴシック"/>
            </a:endParaRPr>
          </a:p>
        </p:txBody>
      </p:sp>
      <p:sp>
        <p:nvSpPr>
          <p:cNvPr id="363" name="テキスト ボックス 362">
            <a:extLst>
              <a:ext uri="{FF2B5EF4-FFF2-40B4-BE49-F238E27FC236}">
                <a16:creationId xmlns:a16="http://schemas.microsoft.com/office/drawing/2014/main" id="{F422AC0F-1FE4-B966-3ACE-6019EDB08B75}"/>
              </a:ext>
            </a:extLst>
          </p:cNvPr>
          <p:cNvSpPr txBox="1"/>
          <p:nvPr/>
        </p:nvSpPr>
        <p:spPr>
          <a:xfrm>
            <a:off x="576235" y="1562549"/>
            <a:ext cx="3612587" cy="400110"/>
          </a:xfrm>
          <a:prstGeom prst="rect">
            <a:avLst/>
          </a:prstGeom>
          <a:noFill/>
        </p:spPr>
        <p:txBody>
          <a:bodyPr wrap="square" rtlCol="0">
            <a:spAutoFit/>
          </a:bodyPr>
          <a:lstStyle/>
          <a:p>
            <a:r>
              <a:rPr lang="ja-JP" altLang="en-US" sz="2000" b="1" dirty="0"/>
              <a:t>実行手順</a:t>
            </a:r>
            <a:r>
              <a:rPr lang="en-US" altLang="ja-JP" sz="2000" b="1" dirty="0"/>
              <a:t>(</a:t>
            </a:r>
            <a:r>
              <a:rPr lang="ja-JP" altLang="en-US" sz="2000" b="1" dirty="0"/>
              <a:t>左が実行する場合</a:t>
            </a:r>
            <a:r>
              <a:rPr lang="en-US" altLang="ja-JP" sz="2000" b="1" dirty="0"/>
              <a:t>)</a:t>
            </a:r>
            <a:endParaRPr kumimoji="1" lang="en-US" altLang="ja-JP" sz="2000" b="1" dirty="0"/>
          </a:p>
        </p:txBody>
      </p:sp>
      <p:sp>
        <p:nvSpPr>
          <p:cNvPr id="54" name="スライド番号プレースホルダー 53">
            <a:extLst>
              <a:ext uri="{FF2B5EF4-FFF2-40B4-BE49-F238E27FC236}">
                <a16:creationId xmlns:a16="http://schemas.microsoft.com/office/drawing/2014/main" id="{F781EB3C-DD25-1295-2BF5-FA855341CF7A}"/>
              </a:ext>
            </a:extLst>
          </p:cNvPr>
          <p:cNvSpPr>
            <a:spLocks noGrp="1"/>
          </p:cNvSpPr>
          <p:nvPr>
            <p:ph type="sldNum" idx="6"/>
          </p:nvPr>
        </p:nvSpPr>
        <p:spPr/>
        <p:txBody>
          <a:bodyPr/>
          <a:lstStyle/>
          <a:p>
            <a:fld id="{6613C6CC-8D22-420F-B950-CC9558B2534A}" type="slidenum">
              <a:rPr lang="en-US" altLang="ja-JP" smtClean="0"/>
              <a:t>18</a:t>
            </a:fld>
            <a:endParaRPr lang="ja-JP" altLang="en-US"/>
          </a:p>
        </p:txBody>
      </p:sp>
      <p:sp>
        <p:nvSpPr>
          <p:cNvPr id="428" name="円弧 427">
            <a:extLst>
              <a:ext uri="{FF2B5EF4-FFF2-40B4-BE49-F238E27FC236}">
                <a16:creationId xmlns:a16="http://schemas.microsoft.com/office/drawing/2014/main" id="{6E0D12F3-7C1C-C7D0-E111-CDB883B33DFF}"/>
              </a:ext>
            </a:extLst>
          </p:cNvPr>
          <p:cNvSpPr>
            <a:spLocks noChangeAspect="1"/>
          </p:cNvSpPr>
          <p:nvPr/>
        </p:nvSpPr>
        <p:spPr>
          <a:xfrm rot="11936958" flipH="1">
            <a:off x="7826715" y="2869673"/>
            <a:ext cx="978137" cy="978137"/>
          </a:xfrm>
          <a:prstGeom prst="arc">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429" name="円弧 428">
            <a:extLst>
              <a:ext uri="{FF2B5EF4-FFF2-40B4-BE49-F238E27FC236}">
                <a16:creationId xmlns:a16="http://schemas.microsoft.com/office/drawing/2014/main" id="{8DB40F2B-A3A2-DE50-6527-8885AB235974}"/>
              </a:ext>
            </a:extLst>
          </p:cNvPr>
          <p:cNvSpPr>
            <a:spLocks noChangeAspect="1"/>
          </p:cNvSpPr>
          <p:nvPr/>
        </p:nvSpPr>
        <p:spPr>
          <a:xfrm rot="9663042">
            <a:off x="10071206" y="2844977"/>
            <a:ext cx="978137" cy="978137"/>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430" name="減算記号 429">
            <a:extLst>
              <a:ext uri="{FF2B5EF4-FFF2-40B4-BE49-F238E27FC236}">
                <a16:creationId xmlns:a16="http://schemas.microsoft.com/office/drawing/2014/main" id="{C6134B69-BD67-4B6F-7C62-F1BE0E294131}"/>
              </a:ext>
            </a:extLst>
          </p:cNvPr>
          <p:cNvSpPr/>
          <p:nvPr/>
        </p:nvSpPr>
        <p:spPr>
          <a:xfrm rot="5400000">
            <a:off x="9634948" y="4433408"/>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1" name="減算記号 430">
            <a:extLst>
              <a:ext uri="{FF2B5EF4-FFF2-40B4-BE49-F238E27FC236}">
                <a16:creationId xmlns:a16="http://schemas.microsoft.com/office/drawing/2014/main" id="{10AD5740-D769-2CA1-8CFD-A40EE5CCEDA3}"/>
              </a:ext>
            </a:extLst>
          </p:cNvPr>
          <p:cNvSpPr/>
          <p:nvPr/>
        </p:nvSpPr>
        <p:spPr>
          <a:xfrm rot="5400000">
            <a:off x="9629850" y="313243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2" name="減算記号 431">
            <a:extLst>
              <a:ext uri="{FF2B5EF4-FFF2-40B4-BE49-F238E27FC236}">
                <a16:creationId xmlns:a16="http://schemas.microsoft.com/office/drawing/2014/main" id="{7B35F8B1-DA3B-EC5E-5779-A404342B04A3}"/>
              </a:ext>
            </a:extLst>
          </p:cNvPr>
          <p:cNvSpPr/>
          <p:nvPr/>
        </p:nvSpPr>
        <p:spPr>
          <a:xfrm rot="5400000">
            <a:off x="8988436" y="311979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3" name="減算記号 432">
            <a:extLst>
              <a:ext uri="{FF2B5EF4-FFF2-40B4-BE49-F238E27FC236}">
                <a16:creationId xmlns:a16="http://schemas.microsoft.com/office/drawing/2014/main" id="{5DF9301E-A431-3DA1-247E-A01E439A1CA8}"/>
              </a:ext>
            </a:extLst>
          </p:cNvPr>
          <p:cNvSpPr/>
          <p:nvPr/>
        </p:nvSpPr>
        <p:spPr>
          <a:xfrm rot="5400000">
            <a:off x="8983453" y="3813957"/>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4" name="減算記号 433">
            <a:extLst>
              <a:ext uri="{FF2B5EF4-FFF2-40B4-BE49-F238E27FC236}">
                <a16:creationId xmlns:a16="http://schemas.microsoft.com/office/drawing/2014/main" id="{E7BB0DBF-E07A-0950-4AA6-06CC3126E975}"/>
              </a:ext>
            </a:extLst>
          </p:cNvPr>
          <p:cNvSpPr/>
          <p:nvPr/>
        </p:nvSpPr>
        <p:spPr>
          <a:xfrm rot="5400000">
            <a:off x="8983454" y="4441169"/>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5" name="減算記号 434">
            <a:extLst>
              <a:ext uri="{FF2B5EF4-FFF2-40B4-BE49-F238E27FC236}">
                <a16:creationId xmlns:a16="http://schemas.microsoft.com/office/drawing/2014/main" id="{1545BF3B-5E5B-C7DE-3605-418098B50C0E}"/>
              </a:ext>
            </a:extLst>
          </p:cNvPr>
          <p:cNvSpPr/>
          <p:nvPr/>
        </p:nvSpPr>
        <p:spPr>
          <a:xfrm rot="5400000">
            <a:off x="8314261" y="4426359"/>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6" name="減算記号 435">
            <a:extLst>
              <a:ext uri="{FF2B5EF4-FFF2-40B4-BE49-F238E27FC236}">
                <a16:creationId xmlns:a16="http://schemas.microsoft.com/office/drawing/2014/main" id="{6B77FB42-D2CC-505E-A798-16DC30571C50}"/>
              </a:ext>
            </a:extLst>
          </p:cNvPr>
          <p:cNvSpPr/>
          <p:nvPr/>
        </p:nvSpPr>
        <p:spPr>
          <a:xfrm rot="5400000">
            <a:off x="8319771" y="3743153"/>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7" name="減算記号 436">
            <a:extLst>
              <a:ext uri="{FF2B5EF4-FFF2-40B4-BE49-F238E27FC236}">
                <a16:creationId xmlns:a16="http://schemas.microsoft.com/office/drawing/2014/main" id="{5EE4E8BE-7B4A-B9BA-1CFE-9F9DAB4069F6}"/>
              </a:ext>
            </a:extLst>
          </p:cNvPr>
          <p:cNvSpPr/>
          <p:nvPr/>
        </p:nvSpPr>
        <p:spPr>
          <a:xfrm rot="5400000">
            <a:off x="8323204" y="3123406"/>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8" name="減算記号 437">
            <a:extLst>
              <a:ext uri="{FF2B5EF4-FFF2-40B4-BE49-F238E27FC236}">
                <a16:creationId xmlns:a16="http://schemas.microsoft.com/office/drawing/2014/main" id="{E5133037-0A59-C530-BBAB-00FF6830358A}"/>
              </a:ext>
            </a:extLst>
          </p:cNvPr>
          <p:cNvSpPr/>
          <p:nvPr/>
        </p:nvSpPr>
        <p:spPr>
          <a:xfrm rot="19850625" flipV="1">
            <a:off x="7958745" y="3634931"/>
            <a:ext cx="978521" cy="88955"/>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9" name="減算記号 438">
            <a:extLst>
              <a:ext uri="{FF2B5EF4-FFF2-40B4-BE49-F238E27FC236}">
                <a16:creationId xmlns:a16="http://schemas.microsoft.com/office/drawing/2014/main" id="{B195E1FF-2CB0-F566-B68D-87C39F1D2A20}"/>
              </a:ext>
            </a:extLst>
          </p:cNvPr>
          <p:cNvSpPr/>
          <p:nvPr/>
        </p:nvSpPr>
        <p:spPr>
          <a:xfrm rot="19850625" flipV="1">
            <a:off x="9936174" y="3904480"/>
            <a:ext cx="978521" cy="88955"/>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0" name="減算記号 439">
            <a:extLst>
              <a:ext uri="{FF2B5EF4-FFF2-40B4-BE49-F238E27FC236}">
                <a16:creationId xmlns:a16="http://schemas.microsoft.com/office/drawing/2014/main" id="{781F97EC-428E-6346-DFA4-4CB329002CA7}"/>
              </a:ext>
            </a:extLst>
          </p:cNvPr>
          <p:cNvSpPr/>
          <p:nvPr/>
        </p:nvSpPr>
        <p:spPr>
          <a:xfrm rot="3382927" flipV="1">
            <a:off x="7619484" y="4243876"/>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1" name="減算記号 440">
            <a:extLst>
              <a:ext uri="{FF2B5EF4-FFF2-40B4-BE49-F238E27FC236}">
                <a16:creationId xmlns:a16="http://schemas.microsoft.com/office/drawing/2014/main" id="{A7ADECBD-682A-BA9A-2F34-BA58AFEE1312}"/>
              </a:ext>
            </a:extLst>
          </p:cNvPr>
          <p:cNvSpPr/>
          <p:nvPr/>
        </p:nvSpPr>
        <p:spPr>
          <a:xfrm rot="18217073">
            <a:off x="7626043" y="3253710"/>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2" name="減算記号 441">
            <a:extLst>
              <a:ext uri="{FF2B5EF4-FFF2-40B4-BE49-F238E27FC236}">
                <a16:creationId xmlns:a16="http://schemas.microsoft.com/office/drawing/2014/main" id="{F460782C-1086-2C49-1EA5-1282421608A8}"/>
              </a:ext>
            </a:extLst>
          </p:cNvPr>
          <p:cNvSpPr/>
          <p:nvPr/>
        </p:nvSpPr>
        <p:spPr>
          <a:xfrm rot="3382927" flipV="1">
            <a:off x="9612642" y="3293980"/>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円弧 442">
            <a:extLst>
              <a:ext uri="{FF2B5EF4-FFF2-40B4-BE49-F238E27FC236}">
                <a16:creationId xmlns:a16="http://schemas.microsoft.com/office/drawing/2014/main" id="{0C8B0C54-7329-D2DF-EB41-01979DB6E30D}"/>
              </a:ext>
            </a:extLst>
          </p:cNvPr>
          <p:cNvSpPr>
            <a:spLocks noChangeAspect="1"/>
          </p:cNvSpPr>
          <p:nvPr/>
        </p:nvSpPr>
        <p:spPr>
          <a:xfrm rot="18883514">
            <a:off x="8628295" y="4021553"/>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444" name="円弧 443">
            <a:extLst>
              <a:ext uri="{FF2B5EF4-FFF2-40B4-BE49-F238E27FC236}">
                <a16:creationId xmlns:a16="http://schemas.microsoft.com/office/drawing/2014/main" id="{B8735D72-73E9-99BC-1206-FD7879D61E26}"/>
              </a:ext>
            </a:extLst>
          </p:cNvPr>
          <p:cNvSpPr>
            <a:spLocks noChangeAspect="1"/>
          </p:cNvSpPr>
          <p:nvPr/>
        </p:nvSpPr>
        <p:spPr>
          <a:xfrm rot="18883514">
            <a:off x="9281079" y="3348811"/>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445" name="円弧 444">
            <a:extLst>
              <a:ext uri="{FF2B5EF4-FFF2-40B4-BE49-F238E27FC236}">
                <a16:creationId xmlns:a16="http://schemas.microsoft.com/office/drawing/2014/main" id="{3DA924B8-DB29-1643-CB3D-8F9D845E66A5}"/>
              </a:ext>
            </a:extLst>
          </p:cNvPr>
          <p:cNvSpPr>
            <a:spLocks noChangeAspect="1"/>
          </p:cNvSpPr>
          <p:nvPr/>
        </p:nvSpPr>
        <p:spPr>
          <a:xfrm rot="18883514">
            <a:off x="9290366" y="4686152"/>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446" name="減算記号 445">
            <a:extLst>
              <a:ext uri="{FF2B5EF4-FFF2-40B4-BE49-F238E27FC236}">
                <a16:creationId xmlns:a16="http://schemas.microsoft.com/office/drawing/2014/main" id="{322B6E6F-FC53-250A-211D-9B9E0F362592}"/>
              </a:ext>
            </a:extLst>
          </p:cNvPr>
          <p:cNvSpPr/>
          <p:nvPr/>
        </p:nvSpPr>
        <p:spPr>
          <a:xfrm>
            <a:off x="8678956" y="477314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7" name="減算記号 446">
            <a:extLst>
              <a:ext uri="{FF2B5EF4-FFF2-40B4-BE49-F238E27FC236}">
                <a16:creationId xmlns:a16="http://schemas.microsoft.com/office/drawing/2014/main" id="{F2C75EF5-EE81-5C03-850B-2D2B0D940E84}"/>
              </a:ext>
            </a:extLst>
          </p:cNvPr>
          <p:cNvSpPr/>
          <p:nvPr/>
        </p:nvSpPr>
        <p:spPr>
          <a:xfrm rot="10800000">
            <a:off x="9336000" y="4776240"/>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8" name="減算記号 447">
            <a:extLst>
              <a:ext uri="{FF2B5EF4-FFF2-40B4-BE49-F238E27FC236}">
                <a16:creationId xmlns:a16="http://schemas.microsoft.com/office/drawing/2014/main" id="{BD497900-43DA-44E4-4B46-D37213D1C02A}"/>
              </a:ext>
            </a:extLst>
          </p:cNvPr>
          <p:cNvSpPr/>
          <p:nvPr/>
        </p:nvSpPr>
        <p:spPr>
          <a:xfrm>
            <a:off x="9317020" y="3446334"/>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9" name="減算記号 448">
            <a:extLst>
              <a:ext uri="{FF2B5EF4-FFF2-40B4-BE49-F238E27FC236}">
                <a16:creationId xmlns:a16="http://schemas.microsoft.com/office/drawing/2014/main" id="{8442581B-E2CC-8C14-9A1F-6C42D922E62B}"/>
              </a:ext>
            </a:extLst>
          </p:cNvPr>
          <p:cNvSpPr/>
          <p:nvPr/>
        </p:nvSpPr>
        <p:spPr>
          <a:xfrm>
            <a:off x="8649250" y="4102334"/>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0" name="減算記号 449">
            <a:extLst>
              <a:ext uri="{FF2B5EF4-FFF2-40B4-BE49-F238E27FC236}">
                <a16:creationId xmlns:a16="http://schemas.microsoft.com/office/drawing/2014/main" id="{00CD788C-0384-F7C8-DF64-35601AF97279}"/>
              </a:ext>
            </a:extLst>
          </p:cNvPr>
          <p:cNvSpPr/>
          <p:nvPr/>
        </p:nvSpPr>
        <p:spPr>
          <a:xfrm>
            <a:off x="9293741" y="4101847"/>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1" name="減算記号 450">
            <a:extLst>
              <a:ext uri="{FF2B5EF4-FFF2-40B4-BE49-F238E27FC236}">
                <a16:creationId xmlns:a16="http://schemas.microsoft.com/office/drawing/2014/main" id="{547CB842-207D-15EB-C5E5-E362DE843163}"/>
              </a:ext>
            </a:extLst>
          </p:cNvPr>
          <p:cNvSpPr/>
          <p:nvPr/>
        </p:nvSpPr>
        <p:spPr>
          <a:xfrm>
            <a:off x="9298683" y="2781381"/>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2" name="フローチャート: 結合子 451">
            <a:extLst>
              <a:ext uri="{FF2B5EF4-FFF2-40B4-BE49-F238E27FC236}">
                <a16:creationId xmlns:a16="http://schemas.microsoft.com/office/drawing/2014/main" id="{B5864CE5-15B4-196E-5933-6FD053D961CC}"/>
              </a:ext>
            </a:extLst>
          </p:cNvPr>
          <p:cNvSpPr>
            <a:spLocks noChangeAspect="1"/>
          </p:cNvSpPr>
          <p:nvPr/>
        </p:nvSpPr>
        <p:spPr>
          <a:xfrm rot="5400000">
            <a:off x="10026891"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3" name="フローチャート: 結合子 452">
            <a:extLst>
              <a:ext uri="{FF2B5EF4-FFF2-40B4-BE49-F238E27FC236}">
                <a16:creationId xmlns:a16="http://schemas.microsoft.com/office/drawing/2014/main" id="{AF485654-30A1-177A-3330-C169655E257B}"/>
              </a:ext>
            </a:extLst>
          </p:cNvPr>
          <p:cNvSpPr>
            <a:spLocks noChangeAspect="1"/>
          </p:cNvSpPr>
          <p:nvPr/>
        </p:nvSpPr>
        <p:spPr>
          <a:xfrm rot="5400000">
            <a:off x="9375282"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4" name="フローチャート: 結合子 453">
            <a:extLst>
              <a:ext uri="{FF2B5EF4-FFF2-40B4-BE49-F238E27FC236}">
                <a16:creationId xmlns:a16="http://schemas.microsoft.com/office/drawing/2014/main" id="{DF6DBD46-07CB-8666-0AE2-016FB105C6F3}"/>
              </a:ext>
            </a:extLst>
          </p:cNvPr>
          <p:cNvSpPr>
            <a:spLocks noChangeAspect="1"/>
          </p:cNvSpPr>
          <p:nvPr/>
        </p:nvSpPr>
        <p:spPr>
          <a:xfrm rot="5400000">
            <a:off x="8709591"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5" name="フローチャート: 結合子 454">
            <a:extLst>
              <a:ext uri="{FF2B5EF4-FFF2-40B4-BE49-F238E27FC236}">
                <a16:creationId xmlns:a16="http://schemas.microsoft.com/office/drawing/2014/main" id="{5ED4D04E-0B66-5432-DDFC-EA49122EBFCC}"/>
              </a:ext>
            </a:extLst>
          </p:cNvPr>
          <p:cNvSpPr>
            <a:spLocks noChangeAspect="1"/>
          </p:cNvSpPr>
          <p:nvPr/>
        </p:nvSpPr>
        <p:spPr>
          <a:xfrm rot="5400000">
            <a:off x="10026891"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6" name="フローチャート: 結合子 455">
            <a:extLst>
              <a:ext uri="{FF2B5EF4-FFF2-40B4-BE49-F238E27FC236}">
                <a16:creationId xmlns:a16="http://schemas.microsoft.com/office/drawing/2014/main" id="{776B19B5-B01F-D961-7CE8-9C9746870CC0}"/>
              </a:ext>
            </a:extLst>
          </p:cNvPr>
          <p:cNvSpPr>
            <a:spLocks noChangeAspect="1"/>
          </p:cNvSpPr>
          <p:nvPr/>
        </p:nvSpPr>
        <p:spPr>
          <a:xfrm rot="5400000">
            <a:off x="9375282"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7" name="フローチャート: 結合子 456">
            <a:extLst>
              <a:ext uri="{FF2B5EF4-FFF2-40B4-BE49-F238E27FC236}">
                <a16:creationId xmlns:a16="http://schemas.microsoft.com/office/drawing/2014/main" id="{A2120766-A121-85CB-00FC-FEEF65A75297}"/>
              </a:ext>
            </a:extLst>
          </p:cNvPr>
          <p:cNvSpPr>
            <a:spLocks noChangeAspect="1"/>
          </p:cNvSpPr>
          <p:nvPr/>
        </p:nvSpPr>
        <p:spPr>
          <a:xfrm rot="5400000">
            <a:off x="8709591"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8" name="フローチャート: 結合子 457">
            <a:extLst>
              <a:ext uri="{FF2B5EF4-FFF2-40B4-BE49-F238E27FC236}">
                <a16:creationId xmlns:a16="http://schemas.microsoft.com/office/drawing/2014/main" id="{60D6C238-630E-3C38-4F0C-05824E85CE6F}"/>
              </a:ext>
            </a:extLst>
          </p:cNvPr>
          <p:cNvSpPr>
            <a:spLocks noChangeAspect="1"/>
          </p:cNvSpPr>
          <p:nvPr/>
        </p:nvSpPr>
        <p:spPr>
          <a:xfrm rot="5400000">
            <a:off x="10026286"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9" name="フローチャート: 結合子 458">
            <a:extLst>
              <a:ext uri="{FF2B5EF4-FFF2-40B4-BE49-F238E27FC236}">
                <a16:creationId xmlns:a16="http://schemas.microsoft.com/office/drawing/2014/main" id="{B5D33C1A-013D-7A37-7A72-FDFA50632A34}"/>
              </a:ext>
            </a:extLst>
          </p:cNvPr>
          <p:cNvSpPr>
            <a:spLocks noChangeAspect="1"/>
          </p:cNvSpPr>
          <p:nvPr/>
        </p:nvSpPr>
        <p:spPr>
          <a:xfrm rot="5400000">
            <a:off x="9374677"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0" name="フローチャート: 結合子 459">
            <a:extLst>
              <a:ext uri="{FF2B5EF4-FFF2-40B4-BE49-F238E27FC236}">
                <a16:creationId xmlns:a16="http://schemas.microsoft.com/office/drawing/2014/main" id="{39150B45-5D0F-4AE8-F364-B20F630C4CE5}"/>
              </a:ext>
            </a:extLst>
          </p:cNvPr>
          <p:cNvSpPr>
            <a:spLocks noChangeAspect="1"/>
          </p:cNvSpPr>
          <p:nvPr/>
        </p:nvSpPr>
        <p:spPr>
          <a:xfrm rot="5400000">
            <a:off x="8708986"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1" name="フローチャート: 結合子 460">
            <a:extLst>
              <a:ext uri="{FF2B5EF4-FFF2-40B4-BE49-F238E27FC236}">
                <a16:creationId xmlns:a16="http://schemas.microsoft.com/office/drawing/2014/main" id="{A97A6496-DA2F-5717-CA2D-717510F1DFBC}"/>
              </a:ext>
            </a:extLst>
          </p:cNvPr>
          <p:cNvSpPr>
            <a:spLocks noChangeAspect="1"/>
          </p:cNvSpPr>
          <p:nvPr/>
        </p:nvSpPr>
        <p:spPr>
          <a:xfrm rot="5400000">
            <a:off x="8061402" y="3744601"/>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2" name="フローチャート: 結合子 461">
            <a:extLst>
              <a:ext uri="{FF2B5EF4-FFF2-40B4-BE49-F238E27FC236}">
                <a16:creationId xmlns:a16="http://schemas.microsoft.com/office/drawing/2014/main" id="{E29701E1-92FD-D862-AA2D-F81797005FC8}"/>
              </a:ext>
            </a:extLst>
          </p:cNvPr>
          <p:cNvSpPr>
            <a:spLocks noChangeAspect="1"/>
          </p:cNvSpPr>
          <p:nvPr/>
        </p:nvSpPr>
        <p:spPr>
          <a:xfrm rot="5400000">
            <a:off x="10676077" y="3744601"/>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3" name="フローチャート: 結合子 462">
            <a:extLst>
              <a:ext uri="{FF2B5EF4-FFF2-40B4-BE49-F238E27FC236}">
                <a16:creationId xmlns:a16="http://schemas.microsoft.com/office/drawing/2014/main" id="{8F818394-FE26-BE47-D471-FB77CEA9DCA8}"/>
              </a:ext>
            </a:extLst>
          </p:cNvPr>
          <p:cNvSpPr>
            <a:spLocks noChangeAspect="1"/>
          </p:cNvSpPr>
          <p:nvPr/>
        </p:nvSpPr>
        <p:spPr>
          <a:xfrm rot="5400000">
            <a:off x="10026891"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4" name="フローチャート: 結合子 463">
            <a:extLst>
              <a:ext uri="{FF2B5EF4-FFF2-40B4-BE49-F238E27FC236}">
                <a16:creationId xmlns:a16="http://schemas.microsoft.com/office/drawing/2014/main" id="{7A67D7DB-7705-DFD6-9EEE-31304C04E2B0}"/>
              </a:ext>
            </a:extLst>
          </p:cNvPr>
          <p:cNvSpPr>
            <a:spLocks noChangeAspect="1"/>
          </p:cNvSpPr>
          <p:nvPr/>
        </p:nvSpPr>
        <p:spPr>
          <a:xfrm rot="5400000">
            <a:off x="9375282"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5" name="フローチャート: 結合子 464">
            <a:extLst>
              <a:ext uri="{FF2B5EF4-FFF2-40B4-BE49-F238E27FC236}">
                <a16:creationId xmlns:a16="http://schemas.microsoft.com/office/drawing/2014/main" id="{7241C0FE-DBB7-2B5A-00DF-09D7F344C3D7}"/>
              </a:ext>
            </a:extLst>
          </p:cNvPr>
          <p:cNvSpPr>
            <a:spLocks noChangeAspect="1"/>
          </p:cNvSpPr>
          <p:nvPr/>
        </p:nvSpPr>
        <p:spPr>
          <a:xfrm rot="5400000">
            <a:off x="8709591"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7" name="テキスト ボックス 466">
            <a:extLst>
              <a:ext uri="{FF2B5EF4-FFF2-40B4-BE49-F238E27FC236}">
                <a16:creationId xmlns:a16="http://schemas.microsoft.com/office/drawing/2014/main" id="{E3E39794-E641-D161-AA8D-9B33CE421C79}"/>
              </a:ext>
            </a:extLst>
          </p:cNvPr>
          <p:cNvSpPr txBox="1"/>
          <p:nvPr/>
        </p:nvSpPr>
        <p:spPr>
          <a:xfrm>
            <a:off x="8281751" y="5016998"/>
            <a:ext cx="2410227" cy="369332"/>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左対局者グラフ</a:t>
            </a:r>
            <a:r>
              <a:rPr lang="en-US" altLang="ja-JP" dirty="0">
                <a:latin typeface="HGSｺﾞｼｯｸE" panose="020B0900000000000000" pitchFamily="50" charset="-128"/>
                <a:ea typeface="HGSｺﾞｼｯｸE" panose="020B0900000000000000" pitchFamily="50" charset="-128"/>
              </a:rPr>
              <a:t>LG(G)</a:t>
            </a:r>
          </a:p>
        </p:txBody>
      </p:sp>
    </p:spTree>
    <p:extLst>
      <p:ext uri="{BB962C8B-B14F-4D97-AF65-F5344CB8AC3E}">
        <p14:creationId xmlns:p14="http://schemas.microsoft.com/office/powerpoint/2010/main" val="39613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37"/>
                                        </p:tgtEl>
                                      </p:cBhvr>
                                    </p:animEffect>
                                    <p:set>
                                      <p:cBhvr>
                                        <p:cTn id="7" dur="1" fill="hold">
                                          <p:stCondLst>
                                            <p:cond delay="499"/>
                                          </p:stCondLst>
                                        </p:cTn>
                                        <p:tgtEl>
                                          <p:spTgt spid="43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36"/>
                                        </p:tgtEl>
                                      </p:cBhvr>
                                    </p:animEffect>
                                    <p:set>
                                      <p:cBhvr>
                                        <p:cTn id="10" dur="1" fill="hold">
                                          <p:stCondLst>
                                            <p:cond delay="499"/>
                                          </p:stCondLst>
                                        </p:cTn>
                                        <p:tgtEl>
                                          <p:spTgt spid="43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28"/>
                                        </p:tgtEl>
                                      </p:cBhvr>
                                    </p:animEffect>
                                    <p:set>
                                      <p:cBhvr>
                                        <p:cTn id="13" dur="1" fill="hold">
                                          <p:stCondLst>
                                            <p:cond delay="499"/>
                                          </p:stCondLst>
                                        </p:cTn>
                                        <p:tgtEl>
                                          <p:spTgt spid="42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49"/>
                                        </p:tgtEl>
                                      </p:cBhvr>
                                    </p:animEffect>
                                    <p:set>
                                      <p:cBhvr>
                                        <p:cTn id="16" dur="1" fill="hold">
                                          <p:stCondLst>
                                            <p:cond delay="499"/>
                                          </p:stCondLst>
                                        </p:cTn>
                                        <p:tgtEl>
                                          <p:spTgt spid="44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46"/>
                                        </p:tgtEl>
                                      </p:cBhvr>
                                    </p:animEffect>
                                    <p:set>
                                      <p:cBhvr>
                                        <p:cTn id="19" dur="1" fill="hold">
                                          <p:stCondLst>
                                            <p:cond delay="499"/>
                                          </p:stCondLst>
                                        </p:cTn>
                                        <p:tgtEl>
                                          <p:spTgt spid="44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47"/>
                                        </p:tgtEl>
                                      </p:cBhvr>
                                    </p:animEffect>
                                    <p:set>
                                      <p:cBhvr>
                                        <p:cTn id="22" dur="1" fill="hold">
                                          <p:stCondLst>
                                            <p:cond delay="499"/>
                                          </p:stCondLst>
                                        </p:cTn>
                                        <p:tgtEl>
                                          <p:spTgt spid="44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30"/>
                                        </p:tgtEl>
                                      </p:cBhvr>
                                    </p:animEffect>
                                    <p:set>
                                      <p:cBhvr>
                                        <p:cTn id="25" dur="1" fill="hold">
                                          <p:stCondLst>
                                            <p:cond delay="499"/>
                                          </p:stCondLst>
                                        </p:cTn>
                                        <p:tgtEl>
                                          <p:spTgt spid="43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39"/>
                                        </p:tgtEl>
                                      </p:cBhvr>
                                    </p:animEffect>
                                    <p:set>
                                      <p:cBhvr>
                                        <p:cTn id="28" dur="1" fill="hold">
                                          <p:stCondLst>
                                            <p:cond delay="499"/>
                                          </p:stCondLst>
                                        </p:cTn>
                                        <p:tgtEl>
                                          <p:spTgt spid="43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66"/>
                                        </p:tgtEl>
                                      </p:cBhvr>
                                    </p:animEffect>
                                    <p:set>
                                      <p:cBhvr>
                                        <p:cTn id="31" dur="1" fill="hold">
                                          <p:stCondLst>
                                            <p:cond delay="499"/>
                                          </p:stCondLst>
                                        </p:cTn>
                                        <p:tgtEl>
                                          <p:spTgt spid="46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32"/>
                                        </p:tgtEl>
                                      </p:cBhvr>
                                    </p:animEffect>
                                    <p:set>
                                      <p:cBhvr>
                                        <p:cTn id="34" dur="1" fill="hold">
                                          <p:stCondLst>
                                            <p:cond delay="499"/>
                                          </p:stCondLst>
                                        </p:cTn>
                                        <p:tgtEl>
                                          <p:spTgt spid="43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448"/>
                                        </p:tgtEl>
                                      </p:cBhvr>
                                    </p:animEffect>
                                    <p:set>
                                      <p:cBhvr>
                                        <p:cTn id="37" dur="1" fill="hold">
                                          <p:stCondLst>
                                            <p:cond delay="499"/>
                                          </p:stCondLst>
                                        </p:cTn>
                                        <p:tgtEl>
                                          <p:spTgt spid="44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431"/>
                                        </p:tgtEl>
                                      </p:cBhvr>
                                    </p:animEffect>
                                    <p:set>
                                      <p:cBhvr>
                                        <p:cTn id="40" dur="1" fill="hold">
                                          <p:stCondLst>
                                            <p:cond delay="499"/>
                                          </p:stCondLst>
                                        </p:cTn>
                                        <p:tgtEl>
                                          <p:spTgt spid="43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1" nodeType="clickEffect">
                                  <p:stCondLst>
                                    <p:cond delay="0"/>
                                  </p:stCondLst>
                                  <p:childTnLst>
                                    <p:set>
                                      <p:cBhvr>
                                        <p:cTn id="44" dur="1" fill="hold">
                                          <p:stCondLst>
                                            <p:cond delay="0"/>
                                          </p:stCondLst>
                                        </p:cTn>
                                        <p:tgtEl>
                                          <p:spTgt spid="437"/>
                                        </p:tgtEl>
                                        <p:attrNameLst>
                                          <p:attrName>style.visibility</p:attrName>
                                        </p:attrNameLst>
                                      </p:cBhvr>
                                      <p:to>
                                        <p:strVal val="visible"/>
                                      </p:to>
                                    </p:set>
                                    <p:animEffect transition="in" filter="fade">
                                      <p:cBhvr>
                                        <p:cTn id="45" dur="500"/>
                                        <p:tgtEl>
                                          <p:spTgt spid="437"/>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428"/>
                                        </p:tgtEl>
                                        <p:attrNameLst>
                                          <p:attrName>style.visibility</p:attrName>
                                        </p:attrNameLst>
                                      </p:cBhvr>
                                      <p:to>
                                        <p:strVal val="visible"/>
                                      </p:to>
                                    </p:set>
                                    <p:animEffect transition="in" filter="fade">
                                      <p:cBhvr>
                                        <p:cTn id="48" dur="500"/>
                                        <p:tgtEl>
                                          <p:spTgt spid="428"/>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449"/>
                                        </p:tgtEl>
                                        <p:attrNameLst>
                                          <p:attrName>style.visibility</p:attrName>
                                        </p:attrNameLst>
                                      </p:cBhvr>
                                      <p:to>
                                        <p:strVal val="visible"/>
                                      </p:to>
                                    </p:set>
                                    <p:animEffect transition="in" filter="fade">
                                      <p:cBhvr>
                                        <p:cTn id="51" dur="500"/>
                                        <p:tgtEl>
                                          <p:spTgt spid="449"/>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436"/>
                                        </p:tgtEl>
                                        <p:attrNameLst>
                                          <p:attrName>style.visibility</p:attrName>
                                        </p:attrNameLst>
                                      </p:cBhvr>
                                      <p:to>
                                        <p:strVal val="visible"/>
                                      </p:to>
                                    </p:set>
                                    <p:animEffect transition="in" filter="fade">
                                      <p:cBhvr>
                                        <p:cTn id="54" dur="500"/>
                                        <p:tgtEl>
                                          <p:spTgt spid="436"/>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446"/>
                                        </p:tgtEl>
                                        <p:attrNameLst>
                                          <p:attrName>style.visibility</p:attrName>
                                        </p:attrNameLst>
                                      </p:cBhvr>
                                      <p:to>
                                        <p:strVal val="visible"/>
                                      </p:to>
                                    </p:set>
                                    <p:animEffect transition="in" filter="fade">
                                      <p:cBhvr>
                                        <p:cTn id="57" dur="500"/>
                                        <p:tgtEl>
                                          <p:spTgt spid="446"/>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447"/>
                                        </p:tgtEl>
                                        <p:attrNameLst>
                                          <p:attrName>style.visibility</p:attrName>
                                        </p:attrNameLst>
                                      </p:cBhvr>
                                      <p:to>
                                        <p:strVal val="visible"/>
                                      </p:to>
                                    </p:set>
                                    <p:animEffect transition="in" filter="fade">
                                      <p:cBhvr>
                                        <p:cTn id="60" dur="500"/>
                                        <p:tgtEl>
                                          <p:spTgt spid="447"/>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432"/>
                                        </p:tgtEl>
                                        <p:attrNameLst>
                                          <p:attrName>style.visibility</p:attrName>
                                        </p:attrNameLst>
                                      </p:cBhvr>
                                      <p:to>
                                        <p:strVal val="visible"/>
                                      </p:to>
                                    </p:set>
                                    <p:animEffect transition="in" filter="fade">
                                      <p:cBhvr>
                                        <p:cTn id="63" dur="500"/>
                                        <p:tgtEl>
                                          <p:spTgt spid="432"/>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448"/>
                                        </p:tgtEl>
                                        <p:attrNameLst>
                                          <p:attrName>style.visibility</p:attrName>
                                        </p:attrNameLst>
                                      </p:cBhvr>
                                      <p:to>
                                        <p:strVal val="visible"/>
                                      </p:to>
                                    </p:set>
                                    <p:animEffect transition="in" filter="fade">
                                      <p:cBhvr>
                                        <p:cTn id="66" dur="500"/>
                                        <p:tgtEl>
                                          <p:spTgt spid="448"/>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430"/>
                                        </p:tgtEl>
                                        <p:attrNameLst>
                                          <p:attrName>style.visibility</p:attrName>
                                        </p:attrNameLst>
                                      </p:cBhvr>
                                      <p:to>
                                        <p:strVal val="visible"/>
                                      </p:to>
                                    </p:set>
                                    <p:animEffect transition="in" filter="fade">
                                      <p:cBhvr>
                                        <p:cTn id="69" dur="500"/>
                                        <p:tgtEl>
                                          <p:spTgt spid="430"/>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431"/>
                                        </p:tgtEl>
                                        <p:attrNameLst>
                                          <p:attrName>style.visibility</p:attrName>
                                        </p:attrNameLst>
                                      </p:cBhvr>
                                      <p:to>
                                        <p:strVal val="visible"/>
                                      </p:to>
                                    </p:set>
                                    <p:animEffect transition="in" filter="fade">
                                      <p:cBhvr>
                                        <p:cTn id="72" dur="500"/>
                                        <p:tgtEl>
                                          <p:spTgt spid="431"/>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466"/>
                                        </p:tgtEl>
                                        <p:attrNameLst>
                                          <p:attrName>style.visibility</p:attrName>
                                        </p:attrNameLst>
                                      </p:cBhvr>
                                      <p:to>
                                        <p:strVal val="visible"/>
                                      </p:to>
                                    </p:set>
                                    <p:animEffect transition="in" filter="fade">
                                      <p:cBhvr>
                                        <p:cTn id="75" dur="500"/>
                                        <p:tgtEl>
                                          <p:spTgt spid="466"/>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439"/>
                                        </p:tgtEl>
                                        <p:attrNameLst>
                                          <p:attrName>style.visibility</p:attrName>
                                        </p:attrNameLst>
                                      </p:cBhvr>
                                      <p:to>
                                        <p:strVal val="visible"/>
                                      </p:to>
                                    </p:set>
                                    <p:animEffect transition="in" filter="fade">
                                      <p:cBhvr>
                                        <p:cTn id="78" dur="500"/>
                                        <p:tgtEl>
                                          <p:spTgt spid="43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0" nodeType="clickEffect">
                                  <p:stCondLst>
                                    <p:cond delay="0"/>
                                  </p:stCondLst>
                                  <p:childTnLst>
                                    <p:animEffect transition="out" filter="fade">
                                      <p:cBhvr>
                                        <p:cTn id="82" dur="500"/>
                                        <p:tgtEl>
                                          <p:spTgt spid="441"/>
                                        </p:tgtEl>
                                      </p:cBhvr>
                                    </p:animEffect>
                                    <p:set>
                                      <p:cBhvr>
                                        <p:cTn id="83" dur="1" fill="hold">
                                          <p:stCondLst>
                                            <p:cond delay="499"/>
                                          </p:stCondLst>
                                        </p:cTn>
                                        <p:tgtEl>
                                          <p:spTgt spid="441"/>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500"/>
                                        <p:tgtEl>
                                          <p:spTgt spid="443"/>
                                        </p:tgtEl>
                                      </p:cBhvr>
                                    </p:animEffect>
                                    <p:set>
                                      <p:cBhvr>
                                        <p:cTn id="86" dur="1" fill="hold">
                                          <p:stCondLst>
                                            <p:cond delay="499"/>
                                          </p:stCondLst>
                                        </p:cTn>
                                        <p:tgtEl>
                                          <p:spTgt spid="443"/>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500"/>
                                        <p:tgtEl>
                                          <p:spTgt spid="429"/>
                                        </p:tgtEl>
                                      </p:cBhvr>
                                    </p:animEffect>
                                    <p:set>
                                      <p:cBhvr>
                                        <p:cTn id="89" dur="1" fill="hold">
                                          <p:stCondLst>
                                            <p:cond delay="499"/>
                                          </p:stCondLst>
                                        </p:cTn>
                                        <p:tgtEl>
                                          <p:spTgt spid="429"/>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500"/>
                                        <p:tgtEl>
                                          <p:spTgt spid="438"/>
                                        </p:tgtEl>
                                      </p:cBhvr>
                                    </p:animEffect>
                                    <p:set>
                                      <p:cBhvr>
                                        <p:cTn id="92" dur="1" fill="hold">
                                          <p:stCondLst>
                                            <p:cond delay="499"/>
                                          </p:stCondLst>
                                        </p:cTn>
                                        <p:tgtEl>
                                          <p:spTgt spid="438"/>
                                        </p:tgtEl>
                                        <p:attrNameLst>
                                          <p:attrName>style.visibility</p:attrName>
                                        </p:attrNameLst>
                                      </p:cBhvr>
                                      <p:to>
                                        <p:strVal val="hidden"/>
                                      </p:to>
                                    </p:set>
                                  </p:childTnLst>
                                </p:cTn>
                              </p:par>
                              <p:par>
                                <p:cTn id="93" presetID="10" presetClass="exit" presetSubtype="0" fill="hold" grpId="0" nodeType="withEffect">
                                  <p:stCondLst>
                                    <p:cond delay="0"/>
                                  </p:stCondLst>
                                  <p:childTnLst>
                                    <p:animEffect transition="out" filter="fade">
                                      <p:cBhvr>
                                        <p:cTn id="94" dur="500"/>
                                        <p:tgtEl>
                                          <p:spTgt spid="440"/>
                                        </p:tgtEl>
                                      </p:cBhvr>
                                    </p:animEffect>
                                    <p:set>
                                      <p:cBhvr>
                                        <p:cTn id="95" dur="1" fill="hold">
                                          <p:stCondLst>
                                            <p:cond delay="499"/>
                                          </p:stCondLst>
                                        </p:cTn>
                                        <p:tgtEl>
                                          <p:spTgt spid="440"/>
                                        </p:tgtEl>
                                        <p:attrNameLst>
                                          <p:attrName>style.visibility</p:attrName>
                                        </p:attrNameLst>
                                      </p:cBhvr>
                                      <p:to>
                                        <p:strVal val="hidden"/>
                                      </p:to>
                                    </p:set>
                                  </p:childTnLst>
                                </p:cTn>
                              </p:par>
                              <p:par>
                                <p:cTn id="96" presetID="10" presetClass="exit" presetSubtype="0" fill="hold" grpId="0" nodeType="withEffect">
                                  <p:stCondLst>
                                    <p:cond delay="0"/>
                                  </p:stCondLst>
                                  <p:childTnLst>
                                    <p:animEffect transition="out" filter="fade">
                                      <p:cBhvr>
                                        <p:cTn id="97" dur="500"/>
                                        <p:tgtEl>
                                          <p:spTgt spid="435"/>
                                        </p:tgtEl>
                                      </p:cBhvr>
                                    </p:animEffect>
                                    <p:set>
                                      <p:cBhvr>
                                        <p:cTn id="98" dur="1" fill="hold">
                                          <p:stCondLst>
                                            <p:cond delay="499"/>
                                          </p:stCondLst>
                                        </p:cTn>
                                        <p:tgtEl>
                                          <p:spTgt spid="435"/>
                                        </p:tgtEl>
                                        <p:attrNameLst>
                                          <p:attrName>style.visibility</p:attrName>
                                        </p:attrNameLst>
                                      </p:cBhvr>
                                      <p:to>
                                        <p:strVal val="hidden"/>
                                      </p:to>
                                    </p:set>
                                  </p:childTnLst>
                                </p:cTn>
                              </p:par>
                              <p:par>
                                <p:cTn id="99" presetID="10" presetClass="exit" presetSubtype="0" fill="hold" grpId="0" nodeType="withEffect">
                                  <p:stCondLst>
                                    <p:cond delay="0"/>
                                  </p:stCondLst>
                                  <p:childTnLst>
                                    <p:animEffect transition="out" filter="fade">
                                      <p:cBhvr>
                                        <p:cTn id="100" dur="500"/>
                                        <p:tgtEl>
                                          <p:spTgt spid="433"/>
                                        </p:tgtEl>
                                      </p:cBhvr>
                                    </p:animEffect>
                                    <p:set>
                                      <p:cBhvr>
                                        <p:cTn id="101" dur="1" fill="hold">
                                          <p:stCondLst>
                                            <p:cond delay="499"/>
                                          </p:stCondLst>
                                        </p:cTn>
                                        <p:tgtEl>
                                          <p:spTgt spid="433"/>
                                        </p:tgtEl>
                                        <p:attrNameLst>
                                          <p:attrName>style.visibility</p:attrName>
                                        </p:attrNameLst>
                                      </p:cBhvr>
                                      <p:to>
                                        <p:strVal val="hidden"/>
                                      </p:to>
                                    </p:set>
                                  </p:childTnLst>
                                </p:cTn>
                              </p:par>
                              <p:par>
                                <p:cTn id="102" presetID="10" presetClass="exit" presetSubtype="0" fill="hold" grpId="0" nodeType="withEffect">
                                  <p:stCondLst>
                                    <p:cond delay="0"/>
                                  </p:stCondLst>
                                  <p:childTnLst>
                                    <p:animEffect transition="out" filter="fade">
                                      <p:cBhvr>
                                        <p:cTn id="103" dur="500"/>
                                        <p:tgtEl>
                                          <p:spTgt spid="434"/>
                                        </p:tgtEl>
                                      </p:cBhvr>
                                    </p:animEffect>
                                    <p:set>
                                      <p:cBhvr>
                                        <p:cTn id="104" dur="1" fill="hold">
                                          <p:stCondLst>
                                            <p:cond delay="499"/>
                                          </p:stCondLst>
                                        </p:cTn>
                                        <p:tgtEl>
                                          <p:spTgt spid="434"/>
                                        </p:tgtEl>
                                        <p:attrNameLst>
                                          <p:attrName>style.visibility</p:attrName>
                                        </p:attrNameLst>
                                      </p:cBhvr>
                                      <p:to>
                                        <p:strVal val="hidden"/>
                                      </p:to>
                                    </p:set>
                                  </p:childTnLst>
                                </p:cTn>
                              </p:par>
                              <p:par>
                                <p:cTn id="105" presetID="10" presetClass="exit" presetSubtype="0" fill="hold" grpId="0" nodeType="withEffect">
                                  <p:stCondLst>
                                    <p:cond delay="0"/>
                                  </p:stCondLst>
                                  <p:childTnLst>
                                    <p:animEffect transition="out" filter="fade">
                                      <p:cBhvr>
                                        <p:cTn id="106" dur="500"/>
                                        <p:tgtEl>
                                          <p:spTgt spid="445"/>
                                        </p:tgtEl>
                                      </p:cBhvr>
                                    </p:animEffect>
                                    <p:set>
                                      <p:cBhvr>
                                        <p:cTn id="107" dur="1" fill="hold">
                                          <p:stCondLst>
                                            <p:cond delay="499"/>
                                          </p:stCondLst>
                                        </p:cTn>
                                        <p:tgtEl>
                                          <p:spTgt spid="445"/>
                                        </p:tgtEl>
                                        <p:attrNameLst>
                                          <p:attrName>style.visibility</p:attrName>
                                        </p:attrNameLst>
                                      </p:cBhvr>
                                      <p:to>
                                        <p:strVal val="hidden"/>
                                      </p:to>
                                    </p:set>
                                  </p:childTnLst>
                                </p:cTn>
                              </p:par>
                              <p:par>
                                <p:cTn id="108" presetID="10" presetClass="exit" presetSubtype="0" fill="hold" grpId="0" nodeType="withEffect">
                                  <p:stCondLst>
                                    <p:cond delay="0"/>
                                  </p:stCondLst>
                                  <p:childTnLst>
                                    <p:animEffect transition="out" filter="fade">
                                      <p:cBhvr>
                                        <p:cTn id="109" dur="500"/>
                                        <p:tgtEl>
                                          <p:spTgt spid="450"/>
                                        </p:tgtEl>
                                      </p:cBhvr>
                                    </p:animEffect>
                                    <p:set>
                                      <p:cBhvr>
                                        <p:cTn id="110" dur="1" fill="hold">
                                          <p:stCondLst>
                                            <p:cond delay="499"/>
                                          </p:stCondLst>
                                        </p:cTn>
                                        <p:tgtEl>
                                          <p:spTgt spid="450"/>
                                        </p:tgtEl>
                                        <p:attrNameLst>
                                          <p:attrName>style.visibility</p:attrName>
                                        </p:attrNameLst>
                                      </p:cBhvr>
                                      <p:to>
                                        <p:strVal val="hidden"/>
                                      </p:to>
                                    </p:set>
                                  </p:childTnLst>
                                </p:cTn>
                              </p:par>
                              <p:par>
                                <p:cTn id="111" presetID="10" presetClass="exit" presetSubtype="0" fill="hold" grpId="0" nodeType="withEffect">
                                  <p:stCondLst>
                                    <p:cond delay="0"/>
                                  </p:stCondLst>
                                  <p:childTnLst>
                                    <p:animEffect transition="out" filter="fade">
                                      <p:cBhvr>
                                        <p:cTn id="112" dur="500"/>
                                        <p:tgtEl>
                                          <p:spTgt spid="444"/>
                                        </p:tgtEl>
                                      </p:cBhvr>
                                    </p:animEffect>
                                    <p:set>
                                      <p:cBhvr>
                                        <p:cTn id="113" dur="1" fill="hold">
                                          <p:stCondLst>
                                            <p:cond delay="499"/>
                                          </p:stCondLst>
                                        </p:cTn>
                                        <p:tgtEl>
                                          <p:spTgt spid="444"/>
                                        </p:tgtEl>
                                        <p:attrNameLst>
                                          <p:attrName>style.visibility</p:attrName>
                                        </p:attrNameLst>
                                      </p:cBhvr>
                                      <p:to>
                                        <p:strVal val="hidden"/>
                                      </p:to>
                                    </p:set>
                                  </p:childTnLst>
                                </p:cTn>
                              </p:par>
                              <p:par>
                                <p:cTn id="114" presetID="10" presetClass="exit" presetSubtype="0" fill="hold" grpId="0" nodeType="withEffect">
                                  <p:stCondLst>
                                    <p:cond delay="0"/>
                                  </p:stCondLst>
                                  <p:childTnLst>
                                    <p:animEffect transition="out" filter="fade">
                                      <p:cBhvr>
                                        <p:cTn id="115" dur="500"/>
                                        <p:tgtEl>
                                          <p:spTgt spid="451"/>
                                        </p:tgtEl>
                                      </p:cBhvr>
                                    </p:animEffect>
                                    <p:set>
                                      <p:cBhvr>
                                        <p:cTn id="116" dur="1" fill="hold">
                                          <p:stCondLst>
                                            <p:cond delay="499"/>
                                          </p:stCondLst>
                                        </p:cTn>
                                        <p:tgtEl>
                                          <p:spTgt spid="451"/>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42"/>
                                        </p:tgtEl>
                                      </p:cBhvr>
                                    </p:animEffect>
                                    <p:set>
                                      <p:cBhvr>
                                        <p:cTn id="119" dur="1" fill="hold">
                                          <p:stCondLst>
                                            <p:cond delay="499"/>
                                          </p:stCondLst>
                                        </p:cTn>
                                        <p:tgtEl>
                                          <p:spTgt spid="442"/>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1" nodeType="clickEffect">
                                  <p:stCondLst>
                                    <p:cond delay="0"/>
                                  </p:stCondLst>
                                  <p:childTnLst>
                                    <p:set>
                                      <p:cBhvr>
                                        <p:cTn id="123" dur="1" fill="hold">
                                          <p:stCondLst>
                                            <p:cond delay="0"/>
                                          </p:stCondLst>
                                        </p:cTn>
                                        <p:tgtEl>
                                          <p:spTgt spid="441"/>
                                        </p:tgtEl>
                                        <p:attrNameLst>
                                          <p:attrName>style.visibility</p:attrName>
                                        </p:attrNameLst>
                                      </p:cBhvr>
                                      <p:to>
                                        <p:strVal val="visible"/>
                                      </p:to>
                                    </p:set>
                                    <p:animEffect transition="in" filter="fade">
                                      <p:cBhvr>
                                        <p:cTn id="124" dur="500"/>
                                        <p:tgtEl>
                                          <p:spTgt spid="441"/>
                                        </p:tgtEl>
                                      </p:cBhvr>
                                    </p:animEffect>
                                  </p:childTnLst>
                                </p:cTn>
                              </p:par>
                              <p:par>
                                <p:cTn id="125" presetID="10" presetClass="entr" presetSubtype="0" fill="hold" grpId="1" nodeType="withEffect">
                                  <p:stCondLst>
                                    <p:cond delay="0"/>
                                  </p:stCondLst>
                                  <p:childTnLst>
                                    <p:set>
                                      <p:cBhvr>
                                        <p:cTn id="126" dur="1" fill="hold">
                                          <p:stCondLst>
                                            <p:cond delay="0"/>
                                          </p:stCondLst>
                                        </p:cTn>
                                        <p:tgtEl>
                                          <p:spTgt spid="438"/>
                                        </p:tgtEl>
                                        <p:attrNameLst>
                                          <p:attrName>style.visibility</p:attrName>
                                        </p:attrNameLst>
                                      </p:cBhvr>
                                      <p:to>
                                        <p:strVal val="visible"/>
                                      </p:to>
                                    </p:set>
                                    <p:animEffect transition="in" filter="fade">
                                      <p:cBhvr>
                                        <p:cTn id="127" dur="500"/>
                                        <p:tgtEl>
                                          <p:spTgt spid="438"/>
                                        </p:tgtEl>
                                      </p:cBhvr>
                                    </p:animEffect>
                                  </p:childTnLst>
                                </p:cTn>
                              </p:par>
                              <p:par>
                                <p:cTn id="128" presetID="10" presetClass="entr" presetSubtype="0" fill="hold" grpId="1" nodeType="withEffect">
                                  <p:stCondLst>
                                    <p:cond delay="0"/>
                                  </p:stCondLst>
                                  <p:childTnLst>
                                    <p:set>
                                      <p:cBhvr>
                                        <p:cTn id="129" dur="1" fill="hold">
                                          <p:stCondLst>
                                            <p:cond delay="0"/>
                                          </p:stCondLst>
                                        </p:cTn>
                                        <p:tgtEl>
                                          <p:spTgt spid="440"/>
                                        </p:tgtEl>
                                        <p:attrNameLst>
                                          <p:attrName>style.visibility</p:attrName>
                                        </p:attrNameLst>
                                      </p:cBhvr>
                                      <p:to>
                                        <p:strVal val="visible"/>
                                      </p:to>
                                    </p:set>
                                    <p:animEffect transition="in" filter="fade">
                                      <p:cBhvr>
                                        <p:cTn id="130" dur="500"/>
                                        <p:tgtEl>
                                          <p:spTgt spid="440"/>
                                        </p:tgtEl>
                                      </p:cBhvr>
                                    </p:animEffect>
                                  </p:childTnLst>
                                </p:cTn>
                              </p:par>
                              <p:par>
                                <p:cTn id="131" presetID="10" presetClass="entr" presetSubtype="0" fill="hold" grpId="1" nodeType="withEffect">
                                  <p:stCondLst>
                                    <p:cond delay="0"/>
                                  </p:stCondLst>
                                  <p:childTnLst>
                                    <p:set>
                                      <p:cBhvr>
                                        <p:cTn id="132" dur="1" fill="hold">
                                          <p:stCondLst>
                                            <p:cond delay="0"/>
                                          </p:stCondLst>
                                        </p:cTn>
                                        <p:tgtEl>
                                          <p:spTgt spid="435"/>
                                        </p:tgtEl>
                                        <p:attrNameLst>
                                          <p:attrName>style.visibility</p:attrName>
                                        </p:attrNameLst>
                                      </p:cBhvr>
                                      <p:to>
                                        <p:strVal val="visible"/>
                                      </p:to>
                                    </p:set>
                                    <p:animEffect transition="in" filter="fade">
                                      <p:cBhvr>
                                        <p:cTn id="133" dur="500"/>
                                        <p:tgtEl>
                                          <p:spTgt spid="435"/>
                                        </p:tgtEl>
                                      </p:cBhvr>
                                    </p:animEffect>
                                  </p:childTnLst>
                                </p:cTn>
                              </p:par>
                              <p:par>
                                <p:cTn id="134" presetID="10" presetClass="entr" presetSubtype="0" fill="hold" grpId="1" nodeType="withEffect">
                                  <p:stCondLst>
                                    <p:cond delay="0"/>
                                  </p:stCondLst>
                                  <p:childTnLst>
                                    <p:set>
                                      <p:cBhvr>
                                        <p:cTn id="135" dur="1" fill="hold">
                                          <p:stCondLst>
                                            <p:cond delay="0"/>
                                          </p:stCondLst>
                                        </p:cTn>
                                        <p:tgtEl>
                                          <p:spTgt spid="443"/>
                                        </p:tgtEl>
                                        <p:attrNameLst>
                                          <p:attrName>style.visibility</p:attrName>
                                        </p:attrNameLst>
                                      </p:cBhvr>
                                      <p:to>
                                        <p:strVal val="visible"/>
                                      </p:to>
                                    </p:set>
                                    <p:animEffect transition="in" filter="fade">
                                      <p:cBhvr>
                                        <p:cTn id="136" dur="500"/>
                                        <p:tgtEl>
                                          <p:spTgt spid="443"/>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4"/>
                                        </p:tgtEl>
                                        <p:attrNameLst>
                                          <p:attrName>style.visibility</p:attrName>
                                        </p:attrNameLst>
                                      </p:cBhvr>
                                      <p:to>
                                        <p:strVal val="visible"/>
                                      </p:to>
                                    </p:set>
                                    <p:animEffect transition="in" filter="fade">
                                      <p:cBhvr>
                                        <p:cTn id="139" dur="500"/>
                                        <p:tgtEl>
                                          <p:spTgt spid="434"/>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445"/>
                                        </p:tgtEl>
                                        <p:attrNameLst>
                                          <p:attrName>style.visibility</p:attrName>
                                        </p:attrNameLst>
                                      </p:cBhvr>
                                      <p:to>
                                        <p:strVal val="visible"/>
                                      </p:to>
                                    </p:set>
                                    <p:animEffect transition="in" filter="fade">
                                      <p:cBhvr>
                                        <p:cTn id="142" dur="500"/>
                                        <p:tgtEl>
                                          <p:spTgt spid="445"/>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450"/>
                                        </p:tgtEl>
                                        <p:attrNameLst>
                                          <p:attrName>style.visibility</p:attrName>
                                        </p:attrNameLst>
                                      </p:cBhvr>
                                      <p:to>
                                        <p:strVal val="visible"/>
                                      </p:to>
                                    </p:set>
                                    <p:animEffect transition="in" filter="fade">
                                      <p:cBhvr>
                                        <p:cTn id="145" dur="500"/>
                                        <p:tgtEl>
                                          <p:spTgt spid="450"/>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433"/>
                                        </p:tgtEl>
                                        <p:attrNameLst>
                                          <p:attrName>style.visibility</p:attrName>
                                        </p:attrNameLst>
                                      </p:cBhvr>
                                      <p:to>
                                        <p:strVal val="visible"/>
                                      </p:to>
                                    </p:set>
                                    <p:animEffect transition="in" filter="fade">
                                      <p:cBhvr>
                                        <p:cTn id="148" dur="500"/>
                                        <p:tgtEl>
                                          <p:spTgt spid="433"/>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444"/>
                                        </p:tgtEl>
                                        <p:attrNameLst>
                                          <p:attrName>style.visibility</p:attrName>
                                        </p:attrNameLst>
                                      </p:cBhvr>
                                      <p:to>
                                        <p:strVal val="visible"/>
                                      </p:to>
                                    </p:set>
                                    <p:animEffect transition="in" filter="fade">
                                      <p:cBhvr>
                                        <p:cTn id="151" dur="500"/>
                                        <p:tgtEl>
                                          <p:spTgt spid="444"/>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451"/>
                                        </p:tgtEl>
                                        <p:attrNameLst>
                                          <p:attrName>style.visibility</p:attrName>
                                        </p:attrNameLst>
                                      </p:cBhvr>
                                      <p:to>
                                        <p:strVal val="visible"/>
                                      </p:to>
                                    </p:set>
                                    <p:animEffect transition="in" filter="fade">
                                      <p:cBhvr>
                                        <p:cTn id="154" dur="500"/>
                                        <p:tgtEl>
                                          <p:spTgt spid="451"/>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442"/>
                                        </p:tgtEl>
                                        <p:attrNameLst>
                                          <p:attrName>style.visibility</p:attrName>
                                        </p:attrNameLst>
                                      </p:cBhvr>
                                      <p:to>
                                        <p:strVal val="visible"/>
                                      </p:to>
                                    </p:set>
                                    <p:animEffect transition="in" filter="fade">
                                      <p:cBhvr>
                                        <p:cTn id="157" dur="500"/>
                                        <p:tgtEl>
                                          <p:spTgt spid="442"/>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429"/>
                                        </p:tgtEl>
                                        <p:attrNameLst>
                                          <p:attrName>style.visibility</p:attrName>
                                        </p:attrNameLst>
                                      </p:cBhvr>
                                      <p:to>
                                        <p:strVal val="visible"/>
                                      </p:to>
                                    </p:set>
                                    <p:animEffect transition="in" filter="fade">
                                      <p:cBhvr>
                                        <p:cTn id="160" dur="500"/>
                                        <p:tgtEl>
                                          <p:spTgt spid="429"/>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74"/>
                                        </p:tgtEl>
                                        <p:attrNameLst>
                                          <p:attrName>style.visibility</p:attrName>
                                        </p:attrNameLst>
                                      </p:cBhvr>
                                      <p:to>
                                        <p:strVal val="visible"/>
                                      </p:to>
                                    </p:set>
                                    <p:animEffect transition="in" filter="fade">
                                      <p:cBhvr>
                                        <p:cTn id="165"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animBg="1"/>
      <p:bldP spid="466" grpId="1" animBg="1"/>
      <p:bldP spid="374" grpId="0" animBg="1"/>
      <p:bldP spid="428" grpId="0" animBg="1"/>
      <p:bldP spid="428" grpId="1" animBg="1"/>
      <p:bldP spid="429" grpId="0" animBg="1"/>
      <p:bldP spid="429" grpId="1" animBg="1"/>
      <p:bldP spid="430" grpId="0" animBg="1"/>
      <p:bldP spid="430" grpId="1" animBg="1"/>
      <p:bldP spid="431" grpId="0" animBg="1"/>
      <p:bldP spid="431" grpId="1" animBg="1"/>
      <p:bldP spid="432" grpId="0" animBg="1"/>
      <p:bldP spid="432" grpId="1" animBg="1"/>
      <p:bldP spid="433" grpId="0" animBg="1"/>
      <p:bldP spid="433" grpId="1" animBg="1"/>
      <p:bldP spid="434" grpId="0" animBg="1"/>
      <p:bldP spid="434" grpId="1" animBg="1"/>
      <p:bldP spid="435" grpId="0" animBg="1"/>
      <p:bldP spid="435" grpId="1" animBg="1"/>
      <p:bldP spid="436" grpId="0" animBg="1"/>
      <p:bldP spid="436" grpId="1" animBg="1"/>
      <p:bldP spid="437" grpId="0" animBg="1"/>
      <p:bldP spid="437" grpId="1" animBg="1"/>
      <p:bldP spid="438" grpId="0" animBg="1"/>
      <p:bldP spid="438" grpId="1" animBg="1"/>
      <p:bldP spid="439" grpId="0" animBg="1"/>
      <p:bldP spid="439" grpId="1" animBg="1"/>
      <p:bldP spid="440" grpId="0" animBg="1"/>
      <p:bldP spid="440" grpId="1" animBg="1"/>
      <p:bldP spid="441" grpId="0" animBg="1"/>
      <p:bldP spid="441" grpId="1" animBg="1"/>
      <p:bldP spid="442" grpId="0" animBg="1"/>
      <p:bldP spid="442" grpId="1" animBg="1"/>
      <p:bldP spid="443" grpId="0" animBg="1"/>
      <p:bldP spid="443" grpId="1" animBg="1"/>
      <p:bldP spid="444" grpId="0" animBg="1"/>
      <p:bldP spid="444" grpId="1" animBg="1"/>
      <p:bldP spid="445" grpId="0" animBg="1"/>
      <p:bldP spid="445" grpId="1" animBg="1"/>
      <p:bldP spid="446" grpId="0" animBg="1"/>
      <p:bldP spid="446" grpId="1" animBg="1"/>
      <p:bldP spid="447" grpId="0" animBg="1"/>
      <p:bldP spid="447" grpId="1" animBg="1"/>
      <p:bldP spid="448" grpId="0" animBg="1"/>
      <p:bldP spid="448" grpId="1" animBg="1"/>
      <p:bldP spid="449" grpId="0" animBg="1"/>
      <p:bldP spid="449" grpId="1" animBg="1"/>
      <p:bldP spid="450" grpId="0" animBg="1"/>
      <p:bldP spid="450" grpId="1" animBg="1"/>
      <p:bldP spid="451" grpId="0" animBg="1"/>
      <p:bldP spid="45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526EA-C255-505C-E0C2-DCB411163360}"/>
            </a:ext>
          </a:extLst>
        </p:cNvPr>
        <p:cNvGrpSpPr/>
        <p:nvPr/>
      </p:nvGrpSpPr>
      <p:grpSpPr>
        <a:xfrm>
          <a:off x="0" y="0"/>
          <a:ext cx="0" cy="0"/>
          <a:chOff x="0" y="0"/>
          <a:chExt cx="0" cy="0"/>
        </a:xfrm>
      </p:grpSpPr>
      <p:sp>
        <p:nvSpPr>
          <p:cNvPr id="55" name="円弧 54">
            <a:extLst>
              <a:ext uri="{FF2B5EF4-FFF2-40B4-BE49-F238E27FC236}">
                <a16:creationId xmlns:a16="http://schemas.microsoft.com/office/drawing/2014/main" id="{78BB38FA-7C95-9826-D3AE-2A2C93FB7AA2}"/>
              </a:ext>
            </a:extLst>
          </p:cNvPr>
          <p:cNvSpPr>
            <a:spLocks noChangeAspect="1"/>
          </p:cNvSpPr>
          <p:nvPr/>
        </p:nvSpPr>
        <p:spPr>
          <a:xfrm rot="18883514">
            <a:off x="9290366" y="4686152"/>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434" name="減算記号 433">
            <a:extLst>
              <a:ext uri="{FF2B5EF4-FFF2-40B4-BE49-F238E27FC236}">
                <a16:creationId xmlns:a16="http://schemas.microsoft.com/office/drawing/2014/main" id="{07756EFE-5665-F8E0-BB69-09DD0809717B}"/>
              </a:ext>
            </a:extLst>
          </p:cNvPr>
          <p:cNvSpPr/>
          <p:nvPr/>
        </p:nvSpPr>
        <p:spPr>
          <a:xfrm rot="5400000">
            <a:off x="8987778" y="3834280"/>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2" name="PlaceHolder 1">
            <a:extLst>
              <a:ext uri="{FF2B5EF4-FFF2-40B4-BE49-F238E27FC236}">
                <a16:creationId xmlns:a16="http://schemas.microsoft.com/office/drawing/2014/main" id="{7AD3CD92-3357-8E51-2018-6D1C51F23695}"/>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b="1" spc="-1">
                <a:solidFill>
                  <a:srgbClr val="000000"/>
                </a:solidFill>
                <a:latin typeface="游ゴシック Light"/>
              </a:rPr>
              <a:t>随意全域木戦略</a:t>
            </a:r>
            <a:endParaRPr lang="en-US" sz="4000" b="0" strike="noStrike" spc="-1" dirty="0">
              <a:solidFill>
                <a:srgbClr val="000000"/>
              </a:solidFill>
              <a:latin typeface="游ゴシック"/>
            </a:endParaRPr>
          </a:p>
        </p:txBody>
      </p:sp>
      <p:sp>
        <p:nvSpPr>
          <p:cNvPr id="243" name="PlaceHolder 2">
            <a:extLst>
              <a:ext uri="{FF2B5EF4-FFF2-40B4-BE49-F238E27FC236}">
                <a16:creationId xmlns:a16="http://schemas.microsoft.com/office/drawing/2014/main" id="{DB04D92D-4DD4-137D-A21E-546B077BADF0}"/>
              </a:ext>
            </a:extLst>
          </p:cNvPr>
          <p:cNvSpPr>
            <a:spLocks noGrp="1"/>
          </p:cNvSpPr>
          <p:nvPr>
            <p:ph/>
          </p:nvPr>
        </p:nvSpPr>
        <p:spPr>
          <a:xfrm>
            <a:off x="500595" y="2055478"/>
            <a:ext cx="6775787" cy="4018267"/>
          </a:xfrm>
          <a:prstGeom prst="rect">
            <a:avLst/>
          </a:prstGeom>
          <a:ln/>
        </p:spPr>
        <p:style>
          <a:lnRef idx="2">
            <a:schemeClr val="dk1"/>
          </a:lnRef>
          <a:fillRef idx="1">
            <a:schemeClr val="lt1"/>
          </a:fillRef>
          <a:effectRef idx="0">
            <a:schemeClr val="dk1"/>
          </a:effectRef>
          <a:fontRef idx="minor">
            <a:schemeClr val="dk1"/>
          </a:fontRef>
        </p:style>
        <p:txBody>
          <a:bodyPr tIns="46800" anchor="b" anchorCtr="1">
            <a:normAutofit fontScale="94500" lnSpcReduction="10000"/>
          </a:bodyPr>
          <a:lstStyle/>
          <a:p>
            <a:pPr marL="514350" indent="-514350">
              <a:spcBef>
                <a:spcPts val="1001"/>
              </a:spcBef>
              <a:buClr>
                <a:srgbClr val="000000"/>
              </a:buClr>
              <a:buAutoNum type="arabicPeriod"/>
            </a:pPr>
            <a:r>
              <a:rPr lang="ja-JP" altLang="en-US" spc="-1" dirty="0">
                <a:solidFill>
                  <a:schemeClr val="bg2">
                    <a:lumMod val="75000"/>
                  </a:schemeClr>
                </a:solidFill>
                <a:latin typeface="游ゴシック"/>
              </a:rPr>
              <a:t>左対局者グラフ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LG</a:t>
            </a:r>
            <a:r>
              <a:rPr lang="ja-JP" altLang="en-US" spc="-1" dirty="0">
                <a:solidFill>
                  <a:schemeClr val="bg2">
                    <a:lumMod val="75000"/>
                  </a:schemeClr>
                </a:solidFill>
                <a:latin typeface="游ゴシック"/>
              </a:rPr>
              <a:t>を作成</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LG</a:t>
            </a:r>
            <a:r>
              <a:rPr lang="ja-JP" altLang="en-US" spc="-1" dirty="0">
                <a:solidFill>
                  <a:schemeClr val="bg2">
                    <a:lumMod val="75000"/>
                  </a:schemeClr>
                </a:solidFill>
                <a:latin typeface="游ゴシック"/>
              </a:rPr>
              <a:t>中の生成分</a:t>
            </a:r>
            <a:r>
              <a:rPr lang="en-US" altLang="ja-JP" spc="-1" dirty="0">
                <a:solidFill>
                  <a:schemeClr val="bg2">
                    <a:lumMod val="75000"/>
                  </a:schemeClr>
                </a:solidFill>
                <a:latin typeface="Yu Gothic UI" panose="020B0500000000000000" pitchFamily="50" charset="-128"/>
                <a:ea typeface="Yu Gothic UI" panose="020B0500000000000000" pitchFamily="50" charset="-128"/>
              </a:rPr>
              <a:t>C</a:t>
            </a:r>
            <a:r>
              <a:rPr lang="ja-JP" altLang="en-US" spc="-1" dirty="0">
                <a:solidFill>
                  <a:schemeClr val="bg2">
                    <a:lumMod val="75000"/>
                  </a:schemeClr>
                </a:solidFill>
                <a:latin typeface="游ゴシック"/>
              </a:rPr>
              <a:t>を求める．</a:t>
            </a:r>
            <a:br>
              <a:rPr lang="en-US" altLang="ja-JP" spc="-1" dirty="0">
                <a:solidFill>
                  <a:schemeClr val="bg2">
                    <a:lumMod val="75000"/>
                  </a:schemeClr>
                </a:solidFill>
                <a:latin typeface="游ゴシック"/>
              </a:rPr>
            </a:br>
            <a:r>
              <a:rPr lang="ja-JP" altLang="en-US" spc="-1" dirty="0">
                <a:solidFill>
                  <a:schemeClr val="bg2">
                    <a:lumMod val="75000"/>
                  </a:schemeClr>
                </a:solidFill>
                <a:latin typeface="游ゴシック"/>
              </a:rPr>
              <a:t>求められない</a:t>
            </a:r>
            <a:r>
              <a:rPr lang="en-US" altLang="ja-JP" spc="-1" dirty="0">
                <a:solidFill>
                  <a:schemeClr val="bg2">
                    <a:lumMod val="75000"/>
                  </a:schemeClr>
                </a:solidFill>
                <a:latin typeface="游ゴシック"/>
              </a:rPr>
              <a:t>→</a:t>
            </a:r>
            <a:r>
              <a:rPr lang="ja-JP" altLang="en-US" spc="-1" dirty="0">
                <a:solidFill>
                  <a:schemeClr val="bg2">
                    <a:lumMod val="75000"/>
                  </a:schemeClr>
                </a:solidFill>
                <a:latin typeface="游ゴシック"/>
              </a:rPr>
              <a:t>終了</a:t>
            </a:r>
          </a:p>
          <a:p>
            <a:pPr marL="514350" indent="-514350">
              <a:spcBef>
                <a:spcPts val="1001"/>
              </a:spcBef>
              <a:buClr>
                <a:srgbClr val="000000"/>
              </a:buClr>
              <a:buAutoNum type="arabicPeriod"/>
            </a:pPr>
            <a:r>
              <a:rPr lang="ja-JP" altLang="en-US" spc="-1" dirty="0">
                <a:solidFill>
                  <a:schemeClr val="bg2">
                    <a:lumMod val="75000"/>
                  </a:schemeClr>
                </a:solidFill>
                <a:latin typeface="游ゴシック"/>
              </a:rPr>
              <a:t>生成分</a:t>
            </a:r>
            <a:r>
              <a:rPr lang="en-US" altLang="ja-JP" spc="-1" dirty="0">
                <a:solidFill>
                  <a:schemeClr val="bg2">
                    <a:lumMod val="75000"/>
                  </a:schemeClr>
                </a:solidFill>
                <a:latin typeface="Yu Gothic UI" panose="020B0500000000000000" pitchFamily="50" charset="-128"/>
                <a:ea typeface="Yu Gothic UI" panose="020B0500000000000000" pitchFamily="50" charset="-128"/>
              </a:rPr>
              <a:t>C</a:t>
            </a:r>
            <a:r>
              <a:rPr lang="ja-JP" altLang="en-US" spc="-1" dirty="0">
                <a:solidFill>
                  <a:schemeClr val="bg2">
                    <a:lumMod val="75000"/>
                  </a:schemeClr>
                </a:solidFill>
                <a:latin typeface="游ゴシック"/>
              </a:rPr>
              <a:t>において，二重辺に変更することで</a:t>
            </a:r>
            <a:r>
              <a:rPr lang="en-US" altLang="ja-JP" spc="-1" dirty="0">
                <a:solidFill>
                  <a:schemeClr val="bg2">
                    <a:lumMod val="75000"/>
                  </a:schemeClr>
                </a:solidFill>
                <a:latin typeface="游ゴシック"/>
              </a:rPr>
              <a:t>2</a:t>
            </a:r>
            <a:r>
              <a:rPr lang="ja-JP" altLang="en-US" spc="-1" dirty="0">
                <a:solidFill>
                  <a:schemeClr val="bg2">
                    <a:lumMod val="75000"/>
                  </a:schemeClr>
                </a:solidFill>
                <a:latin typeface="游ゴシック"/>
              </a:rPr>
              <a:t>つの辺素な全域木を取ることができる一重辺を選択する．その辺を二重辺に変更する．</a:t>
            </a:r>
            <a:br>
              <a:rPr lang="en-US" altLang="ja-JP" spc="-1" dirty="0">
                <a:solidFill>
                  <a:schemeClr val="bg2">
                    <a:lumMod val="75000"/>
                  </a:schemeClr>
                </a:solidFill>
                <a:latin typeface="游ゴシック"/>
              </a:rPr>
            </a:br>
            <a:r>
              <a:rPr lang="ja-JP" altLang="en-US" spc="-1" dirty="0">
                <a:solidFill>
                  <a:schemeClr val="bg2">
                    <a:lumMod val="75000"/>
                  </a:schemeClr>
                </a:solidFill>
                <a:latin typeface="游ゴシック"/>
              </a:rPr>
              <a:t>選択できない</a:t>
            </a:r>
            <a:r>
              <a:rPr lang="en-US" altLang="ja-JP" spc="-1" dirty="0">
                <a:solidFill>
                  <a:schemeClr val="bg2">
                    <a:lumMod val="75000"/>
                  </a:schemeClr>
                </a:solidFill>
                <a:latin typeface="游ゴシック"/>
              </a:rPr>
              <a:t>→</a:t>
            </a:r>
            <a:r>
              <a:rPr lang="ja-JP" altLang="en-US" spc="-1" dirty="0">
                <a:solidFill>
                  <a:schemeClr val="bg2">
                    <a:lumMod val="75000"/>
                  </a:schemeClr>
                </a:solidFill>
                <a:latin typeface="游ゴシック"/>
              </a:rPr>
              <a:t>終了</a:t>
            </a:r>
          </a:p>
          <a:p>
            <a:pPr marL="514350" indent="-514350">
              <a:spcBef>
                <a:spcPts val="1001"/>
              </a:spcBef>
              <a:buClr>
                <a:srgbClr val="000000"/>
              </a:buClr>
              <a:buAutoNum type="arabicPeriod"/>
            </a:pPr>
            <a:r>
              <a:rPr lang="ja-JP" altLang="en-US" spc="-1" dirty="0">
                <a:solidFill>
                  <a:schemeClr val="tx1"/>
                </a:solidFill>
                <a:latin typeface="游ゴシック"/>
              </a:rPr>
              <a:t>手順</a:t>
            </a:r>
            <a:r>
              <a:rPr lang="en-US" altLang="ja-JP" spc="-1" dirty="0">
                <a:solidFill>
                  <a:schemeClr val="tx1"/>
                </a:solidFill>
                <a:latin typeface="游ゴシック"/>
              </a:rPr>
              <a:t>3 </a:t>
            </a:r>
            <a:r>
              <a:rPr lang="ja-JP" altLang="en-US" spc="-1" dirty="0">
                <a:solidFill>
                  <a:schemeClr val="tx1"/>
                </a:solidFill>
                <a:latin typeface="游ゴシック"/>
              </a:rPr>
              <a:t>で選択した辺に対応する橋ユニットを架橋する</a:t>
            </a:r>
            <a:endParaRPr lang="en-US" sz="2800" b="0" strike="noStrike" spc="-1" dirty="0">
              <a:solidFill>
                <a:schemeClr val="tx1"/>
              </a:solidFill>
              <a:latin typeface="游ゴシック"/>
            </a:endParaRPr>
          </a:p>
        </p:txBody>
      </p:sp>
      <p:sp>
        <p:nvSpPr>
          <p:cNvPr id="363" name="テキスト ボックス 362">
            <a:extLst>
              <a:ext uri="{FF2B5EF4-FFF2-40B4-BE49-F238E27FC236}">
                <a16:creationId xmlns:a16="http://schemas.microsoft.com/office/drawing/2014/main" id="{93751AF1-553C-BDD2-DA18-56458B435558}"/>
              </a:ext>
            </a:extLst>
          </p:cNvPr>
          <p:cNvSpPr txBox="1"/>
          <p:nvPr/>
        </p:nvSpPr>
        <p:spPr>
          <a:xfrm>
            <a:off x="576235" y="1562549"/>
            <a:ext cx="3612587" cy="400110"/>
          </a:xfrm>
          <a:prstGeom prst="rect">
            <a:avLst/>
          </a:prstGeom>
          <a:noFill/>
        </p:spPr>
        <p:txBody>
          <a:bodyPr wrap="square" rtlCol="0">
            <a:spAutoFit/>
          </a:bodyPr>
          <a:lstStyle/>
          <a:p>
            <a:r>
              <a:rPr lang="ja-JP" altLang="en-US" sz="2000" b="1" dirty="0"/>
              <a:t>実行手順</a:t>
            </a:r>
            <a:r>
              <a:rPr lang="en-US" altLang="ja-JP" sz="2000" b="1" dirty="0"/>
              <a:t>(</a:t>
            </a:r>
            <a:r>
              <a:rPr lang="ja-JP" altLang="en-US" sz="2000" b="1" dirty="0"/>
              <a:t>左が実行する場合</a:t>
            </a:r>
            <a:r>
              <a:rPr lang="en-US" altLang="ja-JP" sz="2000" b="1" dirty="0"/>
              <a:t>)</a:t>
            </a:r>
            <a:endParaRPr kumimoji="1" lang="en-US" altLang="ja-JP" sz="2000" b="1" dirty="0"/>
          </a:p>
        </p:txBody>
      </p:sp>
      <p:grpSp>
        <p:nvGrpSpPr>
          <p:cNvPr id="364" name="グループ化 363">
            <a:extLst>
              <a:ext uri="{FF2B5EF4-FFF2-40B4-BE49-F238E27FC236}">
                <a16:creationId xmlns:a16="http://schemas.microsoft.com/office/drawing/2014/main" id="{474FF47D-E892-E091-A223-CC0F034F71A5}"/>
              </a:ext>
            </a:extLst>
          </p:cNvPr>
          <p:cNvGrpSpPr>
            <a:grpSpLocks noChangeAspect="1"/>
          </p:cNvGrpSpPr>
          <p:nvPr/>
        </p:nvGrpSpPr>
        <p:grpSpPr>
          <a:xfrm>
            <a:off x="7997325" y="2391272"/>
            <a:ext cx="2885062" cy="3574827"/>
            <a:chOff x="8921450" y="1026567"/>
            <a:chExt cx="1724138" cy="2136348"/>
          </a:xfrm>
        </p:grpSpPr>
        <p:grpSp>
          <p:nvGrpSpPr>
            <p:cNvPr id="360" name="グループ化 359">
              <a:extLst>
                <a:ext uri="{FF2B5EF4-FFF2-40B4-BE49-F238E27FC236}">
                  <a16:creationId xmlns:a16="http://schemas.microsoft.com/office/drawing/2014/main" id="{0FA2DE23-E931-FA97-BD5C-B1B8930B8754}"/>
                </a:ext>
              </a:extLst>
            </p:cNvPr>
            <p:cNvGrpSpPr/>
            <p:nvPr/>
          </p:nvGrpSpPr>
          <p:grpSpPr>
            <a:xfrm>
              <a:off x="8958041" y="1052440"/>
              <a:ext cx="1656000" cy="2110475"/>
              <a:chOff x="7302881" y="1660722"/>
              <a:chExt cx="1656000" cy="2110475"/>
            </a:xfrm>
          </p:grpSpPr>
          <p:grpSp>
            <p:nvGrpSpPr>
              <p:cNvPr id="2" name="グループ化 1">
                <a:extLst>
                  <a:ext uri="{FF2B5EF4-FFF2-40B4-BE49-F238E27FC236}">
                    <a16:creationId xmlns:a16="http://schemas.microsoft.com/office/drawing/2014/main" id="{CDD11DA1-3BB3-4079-2BB5-0F52D8A48ACB}"/>
                  </a:ext>
                </a:extLst>
              </p:cNvPr>
              <p:cNvGrpSpPr>
                <a:grpSpLocks noChangeAspect="1"/>
              </p:cNvGrpSpPr>
              <p:nvPr/>
            </p:nvGrpSpPr>
            <p:grpSpPr>
              <a:xfrm>
                <a:off x="7302881" y="1660722"/>
                <a:ext cx="1656000" cy="1656000"/>
                <a:chOff x="4227923" y="1911174"/>
                <a:chExt cx="3035651" cy="3035651"/>
              </a:xfrm>
            </p:grpSpPr>
            <p:grpSp>
              <p:nvGrpSpPr>
                <p:cNvPr id="3" name="グループ化 2">
                  <a:extLst>
                    <a:ext uri="{FF2B5EF4-FFF2-40B4-BE49-F238E27FC236}">
                      <a16:creationId xmlns:a16="http://schemas.microsoft.com/office/drawing/2014/main" id="{D67814BC-850D-121D-F553-5B690FFF122F}"/>
                    </a:ext>
                  </a:extLst>
                </p:cNvPr>
                <p:cNvGrpSpPr/>
                <p:nvPr/>
              </p:nvGrpSpPr>
              <p:grpSpPr>
                <a:xfrm>
                  <a:off x="4580517" y="1911174"/>
                  <a:ext cx="2303725" cy="3035651"/>
                  <a:chOff x="3861166" y="1911505"/>
                  <a:chExt cx="2303725" cy="3035651"/>
                </a:xfrm>
                <a:solidFill>
                  <a:srgbClr val="FF0000"/>
                </a:solidFill>
              </p:grpSpPr>
              <p:grpSp>
                <p:nvGrpSpPr>
                  <p:cNvPr id="29" name="グループ化 28">
                    <a:extLst>
                      <a:ext uri="{FF2B5EF4-FFF2-40B4-BE49-F238E27FC236}">
                        <a16:creationId xmlns:a16="http://schemas.microsoft.com/office/drawing/2014/main" id="{AE9B17E0-A2D6-DD5D-3D2A-5CA9FE3E7468}"/>
                      </a:ext>
                    </a:extLst>
                  </p:cNvPr>
                  <p:cNvGrpSpPr/>
                  <p:nvPr/>
                </p:nvGrpSpPr>
                <p:grpSpPr>
                  <a:xfrm>
                    <a:off x="3861166" y="1911505"/>
                    <a:ext cx="146059" cy="3034991"/>
                    <a:chOff x="3861166" y="1193111"/>
                    <a:chExt cx="146059" cy="3034991"/>
                  </a:xfrm>
                  <a:grpFill/>
                </p:grpSpPr>
                <p:sp>
                  <p:nvSpPr>
                    <p:cNvPr id="48" name="フローチャート: 結合子 47">
                      <a:extLst>
                        <a:ext uri="{FF2B5EF4-FFF2-40B4-BE49-F238E27FC236}">
                          <a16:creationId xmlns:a16="http://schemas.microsoft.com/office/drawing/2014/main" id="{EDFAF536-7978-128D-E2E2-B94396E3314D}"/>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結合子 48">
                      <a:extLst>
                        <a:ext uri="{FF2B5EF4-FFF2-40B4-BE49-F238E27FC236}">
                          <a16:creationId xmlns:a16="http://schemas.microsoft.com/office/drawing/2014/main" id="{5DAEF240-6518-1C44-7BB3-AFA45C1A3E9F}"/>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ローチャート: 結合子 49">
                      <a:extLst>
                        <a:ext uri="{FF2B5EF4-FFF2-40B4-BE49-F238E27FC236}">
                          <a16:creationId xmlns:a16="http://schemas.microsoft.com/office/drawing/2014/main" id="{091731D1-153D-6902-7723-99F949291083}"/>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ローチャート: 結合子 50">
                      <a:extLst>
                        <a:ext uri="{FF2B5EF4-FFF2-40B4-BE49-F238E27FC236}">
                          <a16:creationId xmlns:a16="http://schemas.microsoft.com/office/drawing/2014/main" id="{4F0C191E-28F6-013D-E95E-6CBB7DA6BC99}"/>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ローチャート: 結合子 51">
                      <a:extLst>
                        <a:ext uri="{FF2B5EF4-FFF2-40B4-BE49-F238E27FC236}">
                          <a16:creationId xmlns:a16="http://schemas.microsoft.com/office/drawing/2014/main" id="{1752C178-D868-9561-B44B-16BCE88B02AC}"/>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A192F0B2-2032-E79C-D3A2-BE3C9EBF9395}"/>
                      </a:ext>
                    </a:extLst>
                  </p:cNvPr>
                  <p:cNvGrpSpPr/>
                  <p:nvPr/>
                </p:nvGrpSpPr>
                <p:grpSpPr>
                  <a:xfrm>
                    <a:off x="4580388" y="1911505"/>
                    <a:ext cx="146059" cy="3034991"/>
                    <a:chOff x="3861166" y="1193111"/>
                    <a:chExt cx="146059" cy="3034991"/>
                  </a:xfrm>
                  <a:grpFill/>
                </p:grpSpPr>
                <p:sp>
                  <p:nvSpPr>
                    <p:cNvPr id="43" name="フローチャート: 結合子 42">
                      <a:extLst>
                        <a:ext uri="{FF2B5EF4-FFF2-40B4-BE49-F238E27FC236}">
                          <a16:creationId xmlns:a16="http://schemas.microsoft.com/office/drawing/2014/main" id="{67598628-D81A-4D7F-8175-0DAC47745AFB}"/>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ローチャート: 結合子 43">
                      <a:extLst>
                        <a:ext uri="{FF2B5EF4-FFF2-40B4-BE49-F238E27FC236}">
                          <a16:creationId xmlns:a16="http://schemas.microsoft.com/office/drawing/2014/main" id="{D9D584CB-9072-A1E0-7AAA-11D678CA93B4}"/>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結合子 44">
                      <a:extLst>
                        <a:ext uri="{FF2B5EF4-FFF2-40B4-BE49-F238E27FC236}">
                          <a16:creationId xmlns:a16="http://schemas.microsoft.com/office/drawing/2014/main" id="{816A3253-9F8A-6179-6B38-78E7749F6A33}"/>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ローチャート: 結合子 45">
                      <a:extLst>
                        <a:ext uri="{FF2B5EF4-FFF2-40B4-BE49-F238E27FC236}">
                          <a16:creationId xmlns:a16="http://schemas.microsoft.com/office/drawing/2014/main" id="{AC72AB04-A662-3B69-7E57-8B3AD9593439}"/>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結合子 46">
                      <a:extLst>
                        <a:ext uri="{FF2B5EF4-FFF2-40B4-BE49-F238E27FC236}">
                          <a16:creationId xmlns:a16="http://schemas.microsoft.com/office/drawing/2014/main" id="{D3046718-9651-59D9-63CE-2BE713330F4E}"/>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6BCA7A37-0770-EAF4-EDFA-E797A3AEF308}"/>
                      </a:ext>
                    </a:extLst>
                  </p:cNvPr>
                  <p:cNvGrpSpPr/>
                  <p:nvPr/>
                </p:nvGrpSpPr>
                <p:grpSpPr>
                  <a:xfrm>
                    <a:off x="5299610" y="1912165"/>
                    <a:ext cx="146060" cy="3034991"/>
                    <a:chOff x="3861166" y="1193111"/>
                    <a:chExt cx="146060" cy="3034991"/>
                  </a:xfrm>
                  <a:grpFill/>
                </p:grpSpPr>
                <p:sp>
                  <p:nvSpPr>
                    <p:cNvPr id="38" name="フローチャート: 結合子 37">
                      <a:extLst>
                        <a:ext uri="{FF2B5EF4-FFF2-40B4-BE49-F238E27FC236}">
                          <a16:creationId xmlns:a16="http://schemas.microsoft.com/office/drawing/2014/main" id="{1C57EF5C-1BD1-6698-5300-AFFFEE5F62C4}"/>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ローチャート: 結合子 38">
                      <a:extLst>
                        <a:ext uri="{FF2B5EF4-FFF2-40B4-BE49-F238E27FC236}">
                          <a16:creationId xmlns:a16="http://schemas.microsoft.com/office/drawing/2014/main" id="{2B783E27-C9A4-B91B-49E7-8FE51321ABE5}"/>
                        </a:ext>
                      </a:extLst>
                    </p:cNvPr>
                    <p:cNvSpPr>
                      <a:spLocks noChangeAspect="1"/>
                    </p:cNvSpPr>
                    <p:nvPr/>
                  </p:nvSpPr>
                  <p:spPr>
                    <a:xfrm>
                      <a:off x="3861166" y="2629898"/>
                      <a:ext cx="146060" cy="146060"/>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ローチャート: 結合子 39">
                      <a:extLst>
                        <a:ext uri="{FF2B5EF4-FFF2-40B4-BE49-F238E27FC236}">
                          <a16:creationId xmlns:a16="http://schemas.microsoft.com/office/drawing/2014/main" id="{27E62998-9568-6265-B41B-BD5B218ADEC8}"/>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ローチャート: 結合子 40">
                      <a:extLst>
                        <a:ext uri="{FF2B5EF4-FFF2-40B4-BE49-F238E27FC236}">
                          <a16:creationId xmlns:a16="http://schemas.microsoft.com/office/drawing/2014/main" id="{661978B1-154C-21A3-645C-AAF7B997218B}"/>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ローチャート: 結合子 41">
                      <a:extLst>
                        <a:ext uri="{FF2B5EF4-FFF2-40B4-BE49-F238E27FC236}">
                          <a16:creationId xmlns:a16="http://schemas.microsoft.com/office/drawing/2014/main" id="{8C0D24A6-9B09-8356-88E3-F4DDAB823533}"/>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6137A7D9-AFC1-743F-CCA1-2FC3406F8F03}"/>
                      </a:ext>
                    </a:extLst>
                  </p:cNvPr>
                  <p:cNvGrpSpPr/>
                  <p:nvPr/>
                </p:nvGrpSpPr>
                <p:grpSpPr>
                  <a:xfrm>
                    <a:off x="6018832" y="1911505"/>
                    <a:ext cx="146059" cy="3034991"/>
                    <a:chOff x="3861166" y="1193111"/>
                    <a:chExt cx="146059" cy="3034991"/>
                  </a:xfrm>
                  <a:grpFill/>
                </p:grpSpPr>
                <p:sp>
                  <p:nvSpPr>
                    <p:cNvPr id="33" name="フローチャート: 結合子 32">
                      <a:extLst>
                        <a:ext uri="{FF2B5EF4-FFF2-40B4-BE49-F238E27FC236}">
                          <a16:creationId xmlns:a16="http://schemas.microsoft.com/office/drawing/2014/main" id="{1A57BD10-EA2F-7072-0A28-C97C398E4F9D}"/>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結合子 33">
                      <a:extLst>
                        <a:ext uri="{FF2B5EF4-FFF2-40B4-BE49-F238E27FC236}">
                          <a16:creationId xmlns:a16="http://schemas.microsoft.com/office/drawing/2014/main" id="{5C107AF5-444B-60A6-6C5E-09015AA58C35}"/>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ローチャート: 結合子 34">
                      <a:extLst>
                        <a:ext uri="{FF2B5EF4-FFF2-40B4-BE49-F238E27FC236}">
                          <a16:creationId xmlns:a16="http://schemas.microsoft.com/office/drawing/2014/main" id="{FF962DA4-6E98-61CC-6227-40D5B59869ED}"/>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結合子 35">
                      <a:extLst>
                        <a:ext uri="{FF2B5EF4-FFF2-40B4-BE49-F238E27FC236}">
                          <a16:creationId xmlns:a16="http://schemas.microsoft.com/office/drawing/2014/main" id="{D2E1C447-A2F1-D1F0-D7EE-D82513E52C82}"/>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結合子 36">
                      <a:extLst>
                        <a:ext uri="{FF2B5EF4-FFF2-40B4-BE49-F238E27FC236}">
                          <a16:creationId xmlns:a16="http://schemas.microsoft.com/office/drawing/2014/main" id="{51B0C821-59DE-DD8F-AC97-9F5D88614F38}"/>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 name="グループ化 3">
                  <a:extLst>
                    <a:ext uri="{FF2B5EF4-FFF2-40B4-BE49-F238E27FC236}">
                      <a16:creationId xmlns:a16="http://schemas.microsoft.com/office/drawing/2014/main" id="{DEF02B20-A19C-B730-E70A-F397564CD913}"/>
                    </a:ext>
                  </a:extLst>
                </p:cNvPr>
                <p:cNvGrpSpPr/>
                <p:nvPr/>
              </p:nvGrpSpPr>
              <p:grpSpPr>
                <a:xfrm rot="5400000">
                  <a:off x="4593886" y="1903163"/>
                  <a:ext cx="2303725" cy="3035651"/>
                  <a:chOff x="3861166" y="1911505"/>
                  <a:chExt cx="2303725" cy="3035651"/>
                </a:xfrm>
              </p:grpSpPr>
              <p:grpSp>
                <p:nvGrpSpPr>
                  <p:cNvPr id="5" name="グループ化 4">
                    <a:extLst>
                      <a:ext uri="{FF2B5EF4-FFF2-40B4-BE49-F238E27FC236}">
                        <a16:creationId xmlns:a16="http://schemas.microsoft.com/office/drawing/2014/main" id="{E6C086BA-837E-BC5C-5605-9F5155D9D788}"/>
                      </a:ext>
                    </a:extLst>
                  </p:cNvPr>
                  <p:cNvGrpSpPr/>
                  <p:nvPr/>
                </p:nvGrpSpPr>
                <p:grpSpPr>
                  <a:xfrm>
                    <a:off x="3861166" y="1911505"/>
                    <a:ext cx="146059" cy="3034991"/>
                    <a:chOff x="3861166" y="1193111"/>
                    <a:chExt cx="146059" cy="3034991"/>
                  </a:xfrm>
                </p:grpSpPr>
                <p:sp>
                  <p:nvSpPr>
                    <p:cNvPr id="24" name="フローチャート: 結合子 23">
                      <a:extLst>
                        <a:ext uri="{FF2B5EF4-FFF2-40B4-BE49-F238E27FC236}">
                          <a16:creationId xmlns:a16="http://schemas.microsoft.com/office/drawing/2014/main" id="{8B8B13CD-D962-7358-27B5-700CDDB5C83A}"/>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フローチャート: 結合子 24">
                      <a:extLst>
                        <a:ext uri="{FF2B5EF4-FFF2-40B4-BE49-F238E27FC236}">
                          <a16:creationId xmlns:a16="http://schemas.microsoft.com/office/drawing/2014/main" id="{18C76E5B-834F-7C73-A0F3-14227EB65117}"/>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結合子 25">
                      <a:extLst>
                        <a:ext uri="{FF2B5EF4-FFF2-40B4-BE49-F238E27FC236}">
                          <a16:creationId xmlns:a16="http://schemas.microsoft.com/office/drawing/2014/main" id="{657878D3-B3F7-7DA2-F084-5112B3DBF1B2}"/>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結合子 26">
                      <a:extLst>
                        <a:ext uri="{FF2B5EF4-FFF2-40B4-BE49-F238E27FC236}">
                          <a16:creationId xmlns:a16="http://schemas.microsoft.com/office/drawing/2014/main" id="{F0ED5F3A-C178-0940-1BCB-2C9655F406AE}"/>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結合子 27">
                      <a:extLst>
                        <a:ext uri="{FF2B5EF4-FFF2-40B4-BE49-F238E27FC236}">
                          <a16:creationId xmlns:a16="http://schemas.microsoft.com/office/drawing/2014/main" id="{EAD59335-B516-A852-A99D-7D1B44D7CD7C}"/>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7C5AC698-2801-C601-2EBA-41364102B8E0}"/>
                      </a:ext>
                    </a:extLst>
                  </p:cNvPr>
                  <p:cNvGrpSpPr/>
                  <p:nvPr/>
                </p:nvGrpSpPr>
                <p:grpSpPr>
                  <a:xfrm>
                    <a:off x="4580388" y="1911505"/>
                    <a:ext cx="146059" cy="3034991"/>
                    <a:chOff x="3861166" y="1193111"/>
                    <a:chExt cx="146059" cy="3034991"/>
                  </a:xfrm>
                </p:grpSpPr>
                <p:sp>
                  <p:nvSpPr>
                    <p:cNvPr id="19" name="フローチャート: 結合子 18">
                      <a:extLst>
                        <a:ext uri="{FF2B5EF4-FFF2-40B4-BE49-F238E27FC236}">
                          <a16:creationId xmlns:a16="http://schemas.microsoft.com/office/drawing/2014/main" id="{21A72AC4-B052-0DA4-CBEE-E9B9FDC5944D}"/>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80605C8A-86F9-BA68-0F0C-D17ED5A1DF35}"/>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86C3B71C-B4CA-7056-B4A3-B3F4490B3F9F}"/>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793E05CE-DA61-5344-369B-F54EB786FC5E}"/>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81DB0C4-BF2E-E8AF-1A5F-E2B982FBF208}"/>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6337B6E5-F369-EF37-F773-E2238382AFDA}"/>
                      </a:ext>
                    </a:extLst>
                  </p:cNvPr>
                  <p:cNvGrpSpPr/>
                  <p:nvPr/>
                </p:nvGrpSpPr>
                <p:grpSpPr>
                  <a:xfrm>
                    <a:off x="5299610" y="1912165"/>
                    <a:ext cx="146059" cy="3034991"/>
                    <a:chOff x="3861166" y="1193111"/>
                    <a:chExt cx="146059" cy="3034991"/>
                  </a:xfrm>
                </p:grpSpPr>
                <p:sp>
                  <p:nvSpPr>
                    <p:cNvPr id="14" name="フローチャート: 結合子 13">
                      <a:extLst>
                        <a:ext uri="{FF2B5EF4-FFF2-40B4-BE49-F238E27FC236}">
                          <a16:creationId xmlns:a16="http://schemas.microsoft.com/office/drawing/2014/main" id="{E0A7C17F-54A5-2670-FEEC-D6D4E78472E3}"/>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815304BF-7D6E-BB42-E2A0-FD721A98BF1D}"/>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596B2558-4D51-E2D8-9FB5-2270AAEE0D3B}"/>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7E90DAAB-FE6E-CC20-511F-5BC401B4D340}"/>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結合子 17">
                      <a:extLst>
                        <a:ext uri="{FF2B5EF4-FFF2-40B4-BE49-F238E27FC236}">
                          <a16:creationId xmlns:a16="http://schemas.microsoft.com/office/drawing/2014/main" id="{B3E3E4C3-28DF-4E33-CE33-A2BEAE924532}"/>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8" name="グループ化 7">
                    <a:extLst>
                      <a:ext uri="{FF2B5EF4-FFF2-40B4-BE49-F238E27FC236}">
                        <a16:creationId xmlns:a16="http://schemas.microsoft.com/office/drawing/2014/main" id="{F2A8A836-82D5-DE8A-B6C5-317559A7BB32}"/>
                      </a:ext>
                    </a:extLst>
                  </p:cNvPr>
                  <p:cNvGrpSpPr/>
                  <p:nvPr/>
                </p:nvGrpSpPr>
                <p:grpSpPr>
                  <a:xfrm>
                    <a:off x="6018832" y="1911505"/>
                    <a:ext cx="146059" cy="3034991"/>
                    <a:chOff x="3861166" y="1193111"/>
                    <a:chExt cx="146059" cy="3034991"/>
                  </a:xfrm>
                </p:grpSpPr>
                <p:sp>
                  <p:nvSpPr>
                    <p:cNvPr id="9" name="フローチャート: 結合子 8">
                      <a:extLst>
                        <a:ext uri="{FF2B5EF4-FFF2-40B4-BE49-F238E27FC236}">
                          <a16:creationId xmlns:a16="http://schemas.microsoft.com/office/drawing/2014/main" id="{A6ACF975-212A-97A4-72CC-78B028474093}"/>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3CE211AB-2E71-B370-A2EC-CF1BA9562EE0}"/>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102B5A25-D21D-3B4F-17C3-C6D167767199}"/>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B96CD139-0D41-0D73-C578-ED2522A91FA5}"/>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7EC10C36-0E31-F12A-32B3-9A766BAF1003}"/>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356" name="テキスト ボックス 355">
                <a:extLst>
                  <a:ext uri="{FF2B5EF4-FFF2-40B4-BE49-F238E27FC236}">
                    <a16:creationId xmlns:a16="http://schemas.microsoft.com/office/drawing/2014/main" id="{53378DE3-0792-8088-1B98-9A263660C31B}"/>
                  </a:ext>
                </a:extLst>
              </p:cNvPr>
              <p:cNvSpPr txBox="1"/>
              <p:nvPr/>
            </p:nvSpPr>
            <p:spPr>
              <a:xfrm>
                <a:off x="7645408" y="3401865"/>
                <a:ext cx="978965" cy="369332"/>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局面</a:t>
                </a:r>
                <a:r>
                  <a:rPr lang="en-US" altLang="ja-JP" dirty="0">
                    <a:latin typeface="HGSｺﾞｼｯｸE" panose="020B0900000000000000" pitchFamily="50" charset="-128"/>
                    <a:ea typeface="HGSｺﾞｼｯｸE" panose="020B0900000000000000" pitchFamily="50" charset="-128"/>
                  </a:rPr>
                  <a:t>(G)</a:t>
                </a:r>
                <a:endParaRPr kumimoji="1" lang="ja-JP" altLang="en-US" dirty="0">
                  <a:latin typeface="HGSｺﾞｼｯｸE" panose="020B0900000000000000" pitchFamily="50" charset="-128"/>
                  <a:ea typeface="HGSｺﾞｼｯｸE" panose="020B0900000000000000" pitchFamily="50" charset="-128"/>
                </a:endParaRPr>
              </a:p>
            </p:txBody>
          </p:sp>
        </p:grpSp>
        <p:sp>
          <p:nvSpPr>
            <p:cNvPr id="53" name="減算記号 52">
              <a:extLst>
                <a:ext uri="{FF2B5EF4-FFF2-40B4-BE49-F238E27FC236}">
                  <a16:creationId xmlns:a16="http://schemas.microsoft.com/office/drawing/2014/main" id="{308F4F69-372B-E1C6-6F75-8062A8505313}"/>
                </a:ext>
              </a:extLst>
            </p:cNvPr>
            <p:cNvSpPr/>
            <p:nvPr/>
          </p:nvSpPr>
          <p:spPr>
            <a:xfrm>
              <a:off x="8921450" y="1657569"/>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減算記号 196">
              <a:extLst>
                <a:ext uri="{FF2B5EF4-FFF2-40B4-BE49-F238E27FC236}">
                  <a16:creationId xmlns:a16="http://schemas.microsoft.com/office/drawing/2014/main" id="{7A975D13-3E38-612C-70FE-7D68C37E5BCA}"/>
                </a:ext>
              </a:extLst>
            </p:cNvPr>
            <p:cNvSpPr/>
            <p:nvPr/>
          </p:nvSpPr>
          <p:spPr>
            <a:xfrm>
              <a:off x="9318584" y="2047690"/>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減算記号 243">
              <a:extLst>
                <a:ext uri="{FF2B5EF4-FFF2-40B4-BE49-F238E27FC236}">
                  <a16:creationId xmlns:a16="http://schemas.microsoft.com/office/drawing/2014/main" id="{3924BE34-2F1A-B4EA-691D-523CCB457918}"/>
                </a:ext>
              </a:extLst>
            </p:cNvPr>
            <p:cNvSpPr/>
            <p:nvPr/>
          </p:nvSpPr>
          <p:spPr>
            <a:xfrm>
              <a:off x="9715906" y="1657371"/>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減算記号 244">
              <a:extLst>
                <a:ext uri="{FF2B5EF4-FFF2-40B4-BE49-F238E27FC236}">
                  <a16:creationId xmlns:a16="http://schemas.microsoft.com/office/drawing/2014/main" id="{9F8181DC-6A2A-500D-E7F6-F568866CBCF0}"/>
                </a:ext>
              </a:extLst>
            </p:cNvPr>
            <p:cNvSpPr/>
            <p:nvPr/>
          </p:nvSpPr>
          <p:spPr>
            <a:xfrm>
              <a:off x="10105735" y="1655787"/>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減算記号 245">
              <a:extLst>
                <a:ext uri="{FF2B5EF4-FFF2-40B4-BE49-F238E27FC236}">
                  <a16:creationId xmlns:a16="http://schemas.microsoft.com/office/drawing/2014/main" id="{19CFEC12-479B-0FFA-29AC-56DC3C5A620A}"/>
                </a:ext>
              </a:extLst>
            </p:cNvPr>
            <p:cNvSpPr/>
            <p:nvPr/>
          </p:nvSpPr>
          <p:spPr>
            <a:xfrm rot="10800000">
              <a:off x="9727199" y="2448663"/>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7" name="減算記号 246">
              <a:extLst>
                <a:ext uri="{FF2B5EF4-FFF2-40B4-BE49-F238E27FC236}">
                  <a16:creationId xmlns:a16="http://schemas.microsoft.com/office/drawing/2014/main" id="{37CC56E9-CBB9-C80B-7359-4B6F904E211E}"/>
                </a:ext>
              </a:extLst>
            </p:cNvPr>
            <p:cNvSpPr/>
            <p:nvPr/>
          </p:nvSpPr>
          <p:spPr>
            <a:xfrm rot="10800000">
              <a:off x="9904592" y="1852517"/>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減算記号 249">
              <a:extLst>
                <a:ext uri="{FF2B5EF4-FFF2-40B4-BE49-F238E27FC236}">
                  <a16:creationId xmlns:a16="http://schemas.microsoft.com/office/drawing/2014/main" id="{067DEC58-B5FC-CBC1-751F-FC1287DB4246}"/>
                </a:ext>
              </a:extLst>
            </p:cNvPr>
            <p:cNvSpPr/>
            <p:nvPr/>
          </p:nvSpPr>
          <p:spPr>
            <a:xfrm rot="5400000">
              <a:off x="9313399" y="1273634"/>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減算記号 250">
              <a:extLst>
                <a:ext uri="{FF2B5EF4-FFF2-40B4-BE49-F238E27FC236}">
                  <a16:creationId xmlns:a16="http://schemas.microsoft.com/office/drawing/2014/main" id="{9FB80743-872D-CFC6-7F75-247D3D54DEC0}"/>
                </a:ext>
              </a:extLst>
            </p:cNvPr>
            <p:cNvSpPr/>
            <p:nvPr/>
          </p:nvSpPr>
          <p:spPr>
            <a:xfrm rot="5400000">
              <a:off x="9313399" y="1641559"/>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減算記号 251">
              <a:extLst>
                <a:ext uri="{FF2B5EF4-FFF2-40B4-BE49-F238E27FC236}">
                  <a16:creationId xmlns:a16="http://schemas.microsoft.com/office/drawing/2014/main" id="{6C32B0F3-7BC1-17D5-C465-292293A43163}"/>
                </a:ext>
              </a:extLst>
            </p:cNvPr>
            <p:cNvSpPr/>
            <p:nvPr/>
          </p:nvSpPr>
          <p:spPr>
            <a:xfrm rot="5400000">
              <a:off x="8918999" y="2050526"/>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3" name="減算記号 252">
              <a:extLst>
                <a:ext uri="{FF2B5EF4-FFF2-40B4-BE49-F238E27FC236}">
                  <a16:creationId xmlns:a16="http://schemas.microsoft.com/office/drawing/2014/main" id="{31B5740D-200D-492C-3CEB-5972F6DF0D2E}"/>
                </a:ext>
              </a:extLst>
            </p:cNvPr>
            <p:cNvSpPr/>
            <p:nvPr/>
          </p:nvSpPr>
          <p:spPr>
            <a:xfrm rot="5400000">
              <a:off x="10095468" y="2439797"/>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4" name="スライド番号プレースホルダー 53">
            <a:extLst>
              <a:ext uri="{FF2B5EF4-FFF2-40B4-BE49-F238E27FC236}">
                <a16:creationId xmlns:a16="http://schemas.microsoft.com/office/drawing/2014/main" id="{0DCF3F64-A8E5-4CCC-6A30-FC77166DEDBB}"/>
              </a:ext>
            </a:extLst>
          </p:cNvPr>
          <p:cNvSpPr>
            <a:spLocks noGrp="1"/>
          </p:cNvSpPr>
          <p:nvPr>
            <p:ph type="sldNum" idx="6"/>
          </p:nvPr>
        </p:nvSpPr>
        <p:spPr/>
        <p:txBody>
          <a:bodyPr/>
          <a:lstStyle/>
          <a:p>
            <a:fld id="{6613C6CC-8D22-420F-B950-CC9558B2534A}" type="slidenum">
              <a:rPr lang="en-US" altLang="ja-JP" smtClean="0"/>
              <a:t>19</a:t>
            </a:fld>
            <a:endParaRPr lang="ja-JP" altLang="en-US"/>
          </a:p>
        </p:txBody>
      </p:sp>
      <p:grpSp>
        <p:nvGrpSpPr>
          <p:cNvPr id="393" name="グループ化 392">
            <a:extLst>
              <a:ext uri="{FF2B5EF4-FFF2-40B4-BE49-F238E27FC236}">
                <a16:creationId xmlns:a16="http://schemas.microsoft.com/office/drawing/2014/main" id="{8D94AC55-5224-4A1B-063C-EFACA7B17AFC}"/>
              </a:ext>
            </a:extLst>
          </p:cNvPr>
          <p:cNvGrpSpPr/>
          <p:nvPr/>
        </p:nvGrpSpPr>
        <p:grpSpPr>
          <a:xfrm>
            <a:off x="7826715" y="2479340"/>
            <a:ext cx="3222628" cy="2906990"/>
            <a:chOff x="7826715" y="2479340"/>
            <a:chExt cx="3222628" cy="2906990"/>
          </a:xfrm>
        </p:grpSpPr>
        <p:sp>
          <p:nvSpPr>
            <p:cNvPr id="224" name="減算記号 223">
              <a:extLst>
                <a:ext uri="{FF2B5EF4-FFF2-40B4-BE49-F238E27FC236}">
                  <a16:creationId xmlns:a16="http://schemas.microsoft.com/office/drawing/2014/main" id="{9CCE45A2-6BC2-F434-D550-7E9251ECE5CA}"/>
                </a:ext>
              </a:extLst>
            </p:cNvPr>
            <p:cNvSpPr/>
            <p:nvPr/>
          </p:nvSpPr>
          <p:spPr>
            <a:xfrm rot="1749375">
              <a:off x="9931030" y="3613827"/>
              <a:ext cx="978521" cy="88955"/>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円弧 224">
              <a:extLst>
                <a:ext uri="{FF2B5EF4-FFF2-40B4-BE49-F238E27FC236}">
                  <a16:creationId xmlns:a16="http://schemas.microsoft.com/office/drawing/2014/main" id="{E7CDED29-9532-D75D-A24E-479DAC1FA796}"/>
                </a:ext>
              </a:extLst>
            </p:cNvPr>
            <p:cNvSpPr>
              <a:spLocks noChangeAspect="1"/>
            </p:cNvSpPr>
            <p:nvPr/>
          </p:nvSpPr>
          <p:spPr>
            <a:xfrm rot="2577771">
              <a:off x="8588304" y="3339396"/>
              <a:ext cx="972000" cy="972000"/>
            </a:xfrm>
            <a:prstGeom prst="arc">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dirty="0"/>
            </a:p>
          </p:txBody>
        </p:sp>
        <p:sp>
          <p:nvSpPr>
            <p:cNvPr id="226" name="円弧 225">
              <a:extLst>
                <a:ext uri="{FF2B5EF4-FFF2-40B4-BE49-F238E27FC236}">
                  <a16:creationId xmlns:a16="http://schemas.microsoft.com/office/drawing/2014/main" id="{038C8A05-4F21-8828-6EB7-8726CF444960}"/>
                </a:ext>
              </a:extLst>
            </p:cNvPr>
            <p:cNvSpPr>
              <a:spLocks noChangeAspect="1"/>
            </p:cNvSpPr>
            <p:nvPr/>
          </p:nvSpPr>
          <p:spPr>
            <a:xfrm rot="11936958" flipH="1">
              <a:off x="7826715" y="2869673"/>
              <a:ext cx="978137" cy="978137"/>
            </a:xfrm>
            <a:prstGeom prst="arc">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230" name="円弧 229">
              <a:extLst>
                <a:ext uri="{FF2B5EF4-FFF2-40B4-BE49-F238E27FC236}">
                  <a16:creationId xmlns:a16="http://schemas.microsoft.com/office/drawing/2014/main" id="{7B8D09C9-1408-45E7-DDD0-485AE4290A78}"/>
                </a:ext>
              </a:extLst>
            </p:cNvPr>
            <p:cNvSpPr>
              <a:spLocks noChangeAspect="1"/>
            </p:cNvSpPr>
            <p:nvPr/>
          </p:nvSpPr>
          <p:spPr>
            <a:xfrm rot="9663042">
              <a:off x="10071206" y="2844977"/>
              <a:ext cx="978137" cy="978137"/>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236" name="減算記号 235">
              <a:extLst>
                <a:ext uri="{FF2B5EF4-FFF2-40B4-BE49-F238E27FC236}">
                  <a16:creationId xmlns:a16="http://schemas.microsoft.com/office/drawing/2014/main" id="{4C39CB22-041A-6719-57ED-9A8239FF8DEC}"/>
                </a:ext>
              </a:extLst>
            </p:cNvPr>
            <p:cNvSpPr/>
            <p:nvPr/>
          </p:nvSpPr>
          <p:spPr>
            <a:xfrm rot="5400000">
              <a:off x="9634948" y="4433408"/>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9" name="減算記号 238">
              <a:extLst>
                <a:ext uri="{FF2B5EF4-FFF2-40B4-BE49-F238E27FC236}">
                  <a16:creationId xmlns:a16="http://schemas.microsoft.com/office/drawing/2014/main" id="{E63DB59D-04C8-D3F7-3BF4-F0CB5DF3A57F}"/>
                </a:ext>
              </a:extLst>
            </p:cNvPr>
            <p:cNvSpPr/>
            <p:nvPr/>
          </p:nvSpPr>
          <p:spPr>
            <a:xfrm rot="5400000">
              <a:off x="9629850" y="313243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減算記号 240">
              <a:extLst>
                <a:ext uri="{FF2B5EF4-FFF2-40B4-BE49-F238E27FC236}">
                  <a16:creationId xmlns:a16="http://schemas.microsoft.com/office/drawing/2014/main" id="{BDB95D27-E511-061E-13A7-A52128EBC350}"/>
                </a:ext>
              </a:extLst>
            </p:cNvPr>
            <p:cNvSpPr/>
            <p:nvPr/>
          </p:nvSpPr>
          <p:spPr>
            <a:xfrm rot="5400000">
              <a:off x="8988436" y="311979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減算記号 247">
              <a:extLst>
                <a:ext uri="{FF2B5EF4-FFF2-40B4-BE49-F238E27FC236}">
                  <a16:creationId xmlns:a16="http://schemas.microsoft.com/office/drawing/2014/main" id="{2DC7A76A-8F8C-8878-6303-1AFB0563A406}"/>
                </a:ext>
              </a:extLst>
            </p:cNvPr>
            <p:cNvSpPr/>
            <p:nvPr/>
          </p:nvSpPr>
          <p:spPr>
            <a:xfrm rot="5400000">
              <a:off x="8983453" y="3813957"/>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減算記号 248">
              <a:extLst>
                <a:ext uri="{FF2B5EF4-FFF2-40B4-BE49-F238E27FC236}">
                  <a16:creationId xmlns:a16="http://schemas.microsoft.com/office/drawing/2014/main" id="{B0420696-FA17-9829-358D-58207EC17AA6}"/>
                </a:ext>
              </a:extLst>
            </p:cNvPr>
            <p:cNvSpPr/>
            <p:nvPr/>
          </p:nvSpPr>
          <p:spPr>
            <a:xfrm rot="5400000">
              <a:off x="8983454" y="4441169"/>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減算記号 253">
              <a:extLst>
                <a:ext uri="{FF2B5EF4-FFF2-40B4-BE49-F238E27FC236}">
                  <a16:creationId xmlns:a16="http://schemas.microsoft.com/office/drawing/2014/main" id="{6F9F524C-B8D8-29C3-DBB7-9A938280F057}"/>
                </a:ext>
              </a:extLst>
            </p:cNvPr>
            <p:cNvSpPr/>
            <p:nvPr/>
          </p:nvSpPr>
          <p:spPr>
            <a:xfrm rot="5400000">
              <a:off x="8314261" y="4426359"/>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5" name="減算記号 254">
              <a:extLst>
                <a:ext uri="{FF2B5EF4-FFF2-40B4-BE49-F238E27FC236}">
                  <a16:creationId xmlns:a16="http://schemas.microsoft.com/office/drawing/2014/main" id="{24A5AA7E-01FB-27AA-99BE-81420B528653}"/>
                </a:ext>
              </a:extLst>
            </p:cNvPr>
            <p:cNvSpPr/>
            <p:nvPr/>
          </p:nvSpPr>
          <p:spPr>
            <a:xfrm rot="5400000">
              <a:off x="8319771" y="3743153"/>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減算記号 320">
              <a:extLst>
                <a:ext uri="{FF2B5EF4-FFF2-40B4-BE49-F238E27FC236}">
                  <a16:creationId xmlns:a16="http://schemas.microsoft.com/office/drawing/2014/main" id="{89E3F369-47E7-3C3D-C34B-DE94CD1AE9CB}"/>
                </a:ext>
              </a:extLst>
            </p:cNvPr>
            <p:cNvSpPr/>
            <p:nvPr/>
          </p:nvSpPr>
          <p:spPr>
            <a:xfrm rot="5400000">
              <a:off x="8323204" y="3123406"/>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減算記号 324">
              <a:extLst>
                <a:ext uri="{FF2B5EF4-FFF2-40B4-BE49-F238E27FC236}">
                  <a16:creationId xmlns:a16="http://schemas.microsoft.com/office/drawing/2014/main" id="{CC6A2AFC-5166-2ECE-AA66-73344061FB16}"/>
                </a:ext>
              </a:extLst>
            </p:cNvPr>
            <p:cNvSpPr/>
            <p:nvPr/>
          </p:nvSpPr>
          <p:spPr>
            <a:xfrm rot="19850625" flipV="1">
              <a:off x="7958745" y="3634931"/>
              <a:ext cx="978521" cy="88955"/>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減算記号 330">
              <a:extLst>
                <a:ext uri="{FF2B5EF4-FFF2-40B4-BE49-F238E27FC236}">
                  <a16:creationId xmlns:a16="http://schemas.microsoft.com/office/drawing/2014/main" id="{7E9958EB-4248-7DF1-22F8-58443E95A64E}"/>
                </a:ext>
              </a:extLst>
            </p:cNvPr>
            <p:cNvSpPr/>
            <p:nvPr/>
          </p:nvSpPr>
          <p:spPr>
            <a:xfrm rot="19850625" flipV="1">
              <a:off x="9936174" y="3904480"/>
              <a:ext cx="978521" cy="88955"/>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減算記号 331">
              <a:extLst>
                <a:ext uri="{FF2B5EF4-FFF2-40B4-BE49-F238E27FC236}">
                  <a16:creationId xmlns:a16="http://schemas.microsoft.com/office/drawing/2014/main" id="{9797E31E-6ED1-6961-7734-6E3C0391FC76}"/>
                </a:ext>
              </a:extLst>
            </p:cNvPr>
            <p:cNvSpPr/>
            <p:nvPr/>
          </p:nvSpPr>
          <p:spPr>
            <a:xfrm rot="3382927" flipV="1">
              <a:off x="7619484" y="4243876"/>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3" name="減算記号 332">
              <a:extLst>
                <a:ext uri="{FF2B5EF4-FFF2-40B4-BE49-F238E27FC236}">
                  <a16:creationId xmlns:a16="http://schemas.microsoft.com/office/drawing/2014/main" id="{80F1CA69-19C2-FA9D-1CF5-0E7847978592}"/>
                </a:ext>
              </a:extLst>
            </p:cNvPr>
            <p:cNvSpPr/>
            <p:nvPr/>
          </p:nvSpPr>
          <p:spPr>
            <a:xfrm rot="18217073">
              <a:off x="7626043" y="3253710"/>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4" name="減算記号 353">
              <a:extLst>
                <a:ext uri="{FF2B5EF4-FFF2-40B4-BE49-F238E27FC236}">
                  <a16:creationId xmlns:a16="http://schemas.microsoft.com/office/drawing/2014/main" id="{7D747AA5-BD3C-523B-A2C9-FCBBD07BD2B5}"/>
                </a:ext>
              </a:extLst>
            </p:cNvPr>
            <p:cNvSpPr/>
            <p:nvPr/>
          </p:nvSpPr>
          <p:spPr>
            <a:xfrm rot="3382927" flipV="1">
              <a:off x="9612642" y="3293980"/>
              <a:ext cx="1641027" cy="92288"/>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5" name="円弧 354">
              <a:extLst>
                <a:ext uri="{FF2B5EF4-FFF2-40B4-BE49-F238E27FC236}">
                  <a16:creationId xmlns:a16="http://schemas.microsoft.com/office/drawing/2014/main" id="{04BBF172-9E2B-A22D-E105-E5517DAA40FB}"/>
                </a:ext>
              </a:extLst>
            </p:cNvPr>
            <p:cNvSpPr>
              <a:spLocks noChangeAspect="1"/>
            </p:cNvSpPr>
            <p:nvPr/>
          </p:nvSpPr>
          <p:spPr>
            <a:xfrm rot="18883514">
              <a:off x="8628295" y="4021553"/>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357" name="円弧 356">
              <a:extLst>
                <a:ext uri="{FF2B5EF4-FFF2-40B4-BE49-F238E27FC236}">
                  <a16:creationId xmlns:a16="http://schemas.microsoft.com/office/drawing/2014/main" id="{3C06D03F-C711-EDF1-2994-67F3A5E2E81A}"/>
                </a:ext>
              </a:extLst>
            </p:cNvPr>
            <p:cNvSpPr>
              <a:spLocks noChangeAspect="1"/>
            </p:cNvSpPr>
            <p:nvPr/>
          </p:nvSpPr>
          <p:spPr>
            <a:xfrm rot="18883514">
              <a:off x="9281079" y="3348811"/>
              <a:ext cx="972000" cy="972000"/>
            </a:xfrm>
            <a:prstGeom prst="arc">
              <a:avLst/>
            </a:prstGeom>
            <a:ln>
              <a:solidFill>
                <a:schemeClr val="tx1"/>
              </a:solidFill>
            </a:ln>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361" name="減算記号 360">
              <a:extLst>
                <a:ext uri="{FF2B5EF4-FFF2-40B4-BE49-F238E27FC236}">
                  <a16:creationId xmlns:a16="http://schemas.microsoft.com/office/drawing/2014/main" id="{46C022B8-7BE1-5C22-14F2-CA49DC6BAF5C}"/>
                </a:ext>
              </a:extLst>
            </p:cNvPr>
            <p:cNvSpPr/>
            <p:nvPr/>
          </p:nvSpPr>
          <p:spPr>
            <a:xfrm>
              <a:off x="8678956" y="4773141"/>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6" name="減算記号 365">
              <a:extLst>
                <a:ext uri="{FF2B5EF4-FFF2-40B4-BE49-F238E27FC236}">
                  <a16:creationId xmlns:a16="http://schemas.microsoft.com/office/drawing/2014/main" id="{158B33EA-EED5-08DA-FECD-68E2215D9A65}"/>
                </a:ext>
              </a:extLst>
            </p:cNvPr>
            <p:cNvSpPr/>
            <p:nvPr/>
          </p:nvSpPr>
          <p:spPr>
            <a:xfrm rot="10800000">
              <a:off x="9336000" y="4776240"/>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7" name="減算記号 366">
              <a:extLst>
                <a:ext uri="{FF2B5EF4-FFF2-40B4-BE49-F238E27FC236}">
                  <a16:creationId xmlns:a16="http://schemas.microsoft.com/office/drawing/2014/main" id="{BD0D346B-0D3E-BD7B-9E4E-6C7D4DFB8CAF}"/>
                </a:ext>
              </a:extLst>
            </p:cNvPr>
            <p:cNvSpPr/>
            <p:nvPr/>
          </p:nvSpPr>
          <p:spPr>
            <a:xfrm>
              <a:off x="9317020" y="3446334"/>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8" name="減算記号 367">
              <a:extLst>
                <a:ext uri="{FF2B5EF4-FFF2-40B4-BE49-F238E27FC236}">
                  <a16:creationId xmlns:a16="http://schemas.microsoft.com/office/drawing/2014/main" id="{8CDDCA1F-8D47-E501-1473-669674A9A0F7}"/>
                </a:ext>
              </a:extLst>
            </p:cNvPr>
            <p:cNvSpPr/>
            <p:nvPr/>
          </p:nvSpPr>
          <p:spPr>
            <a:xfrm>
              <a:off x="8649250" y="4102334"/>
              <a:ext cx="907318" cy="7683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9" name="減算記号 368">
              <a:extLst>
                <a:ext uri="{FF2B5EF4-FFF2-40B4-BE49-F238E27FC236}">
                  <a16:creationId xmlns:a16="http://schemas.microsoft.com/office/drawing/2014/main" id="{01DBE88F-58E9-5A39-F967-8D262CF797C2}"/>
                </a:ext>
              </a:extLst>
            </p:cNvPr>
            <p:cNvSpPr/>
            <p:nvPr/>
          </p:nvSpPr>
          <p:spPr>
            <a:xfrm>
              <a:off x="9293741" y="4101847"/>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減算記号 369">
              <a:extLst>
                <a:ext uri="{FF2B5EF4-FFF2-40B4-BE49-F238E27FC236}">
                  <a16:creationId xmlns:a16="http://schemas.microsoft.com/office/drawing/2014/main" id="{DC311CBF-AA58-C3FC-6DD7-32497EC45AE9}"/>
                </a:ext>
              </a:extLst>
            </p:cNvPr>
            <p:cNvSpPr/>
            <p:nvPr/>
          </p:nvSpPr>
          <p:spPr>
            <a:xfrm>
              <a:off x="9298683" y="2781381"/>
              <a:ext cx="907318" cy="7683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8" name="フローチャート: 結合子 377">
              <a:extLst>
                <a:ext uri="{FF2B5EF4-FFF2-40B4-BE49-F238E27FC236}">
                  <a16:creationId xmlns:a16="http://schemas.microsoft.com/office/drawing/2014/main" id="{6292F109-0918-D633-2E45-CB7DECF4D367}"/>
                </a:ext>
              </a:extLst>
            </p:cNvPr>
            <p:cNvSpPr>
              <a:spLocks noChangeAspect="1"/>
            </p:cNvSpPr>
            <p:nvPr/>
          </p:nvSpPr>
          <p:spPr>
            <a:xfrm rot="5400000">
              <a:off x="10026891"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9" name="フローチャート: 結合子 378">
              <a:extLst>
                <a:ext uri="{FF2B5EF4-FFF2-40B4-BE49-F238E27FC236}">
                  <a16:creationId xmlns:a16="http://schemas.microsoft.com/office/drawing/2014/main" id="{5B9D29AC-D616-2E87-FE7C-9BB1705EC6D0}"/>
                </a:ext>
              </a:extLst>
            </p:cNvPr>
            <p:cNvSpPr>
              <a:spLocks noChangeAspect="1"/>
            </p:cNvSpPr>
            <p:nvPr/>
          </p:nvSpPr>
          <p:spPr>
            <a:xfrm rot="5400000">
              <a:off x="9375282"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0" name="フローチャート: 結合子 379">
              <a:extLst>
                <a:ext uri="{FF2B5EF4-FFF2-40B4-BE49-F238E27FC236}">
                  <a16:creationId xmlns:a16="http://schemas.microsoft.com/office/drawing/2014/main" id="{DDF62F56-434E-9B9F-D6A7-18CAFC2CF5D6}"/>
                </a:ext>
              </a:extLst>
            </p:cNvPr>
            <p:cNvSpPr>
              <a:spLocks noChangeAspect="1"/>
            </p:cNvSpPr>
            <p:nvPr/>
          </p:nvSpPr>
          <p:spPr>
            <a:xfrm rot="5400000">
              <a:off x="8709591" y="275782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1" name="フローチャート: 結合子 380">
              <a:extLst>
                <a:ext uri="{FF2B5EF4-FFF2-40B4-BE49-F238E27FC236}">
                  <a16:creationId xmlns:a16="http://schemas.microsoft.com/office/drawing/2014/main" id="{F8A7E13A-D6FA-EEE4-A371-E244433D2EBC}"/>
                </a:ext>
              </a:extLst>
            </p:cNvPr>
            <p:cNvSpPr>
              <a:spLocks noChangeAspect="1"/>
            </p:cNvSpPr>
            <p:nvPr/>
          </p:nvSpPr>
          <p:spPr>
            <a:xfrm rot="5400000">
              <a:off x="10026891"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2" name="フローチャート: 結合子 381">
              <a:extLst>
                <a:ext uri="{FF2B5EF4-FFF2-40B4-BE49-F238E27FC236}">
                  <a16:creationId xmlns:a16="http://schemas.microsoft.com/office/drawing/2014/main" id="{FFF551A7-CB1D-7D63-007A-7FCBA9B227C8}"/>
                </a:ext>
              </a:extLst>
            </p:cNvPr>
            <p:cNvSpPr>
              <a:spLocks noChangeAspect="1"/>
            </p:cNvSpPr>
            <p:nvPr/>
          </p:nvSpPr>
          <p:spPr>
            <a:xfrm rot="5400000">
              <a:off x="9375282"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3" name="フローチャート: 結合子 382">
              <a:extLst>
                <a:ext uri="{FF2B5EF4-FFF2-40B4-BE49-F238E27FC236}">
                  <a16:creationId xmlns:a16="http://schemas.microsoft.com/office/drawing/2014/main" id="{EB054411-719F-99E6-C3B5-CC0D38243D21}"/>
                </a:ext>
              </a:extLst>
            </p:cNvPr>
            <p:cNvSpPr>
              <a:spLocks noChangeAspect="1"/>
            </p:cNvSpPr>
            <p:nvPr/>
          </p:nvSpPr>
          <p:spPr>
            <a:xfrm rot="5400000">
              <a:off x="8709591" y="3417234"/>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4" name="フローチャート: 結合子 383">
              <a:extLst>
                <a:ext uri="{FF2B5EF4-FFF2-40B4-BE49-F238E27FC236}">
                  <a16:creationId xmlns:a16="http://schemas.microsoft.com/office/drawing/2014/main" id="{D73FFBFF-7DB7-F711-A9C4-387A43E8CD1B}"/>
                </a:ext>
              </a:extLst>
            </p:cNvPr>
            <p:cNvSpPr>
              <a:spLocks noChangeAspect="1"/>
            </p:cNvSpPr>
            <p:nvPr/>
          </p:nvSpPr>
          <p:spPr>
            <a:xfrm rot="5400000">
              <a:off x="10026286"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5" name="フローチャート: 結合子 384">
              <a:extLst>
                <a:ext uri="{FF2B5EF4-FFF2-40B4-BE49-F238E27FC236}">
                  <a16:creationId xmlns:a16="http://schemas.microsoft.com/office/drawing/2014/main" id="{11929432-060B-1A1A-9F60-2745B9BADBF9}"/>
                </a:ext>
              </a:extLst>
            </p:cNvPr>
            <p:cNvSpPr>
              <a:spLocks noChangeAspect="1"/>
            </p:cNvSpPr>
            <p:nvPr/>
          </p:nvSpPr>
          <p:spPr>
            <a:xfrm rot="5400000">
              <a:off x="9374677"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6" name="フローチャート: 結合子 385">
              <a:extLst>
                <a:ext uri="{FF2B5EF4-FFF2-40B4-BE49-F238E27FC236}">
                  <a16:creationId xmlns:a16="http://schemas.microsoft.com/office/drawing/2014/main" id="{4DA9DF2B-921C-C510-07F9-D299DF8A275F}"/>
                </a:ext>
              </a:extLst>
            </p:cNvPr>
            <p:cNvSpPr>
              <a:spLocks noChangeAspect="1"/>
            </p:cNvSpPr>
            <p:nvPr/>
          </p:nvSpPr>
          <p:spPr>
            <a:xfrm rot="5400000">
              <a:off x="8708986" y="407664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7" name="フローチャート: 結合子 386">
              <a:extLst>
                <a:ext uri="{FF2B5EF4-FFF2-40B4-BE49-F238E27FC236}">
                  <a16:creationId xmlns:a16="http://schemas.microsoft.com/office/drawing/2014/main" id="{79CF2063-9A58-6043-A468-1C172DB25545}"/>
                </a:ext>
              </a:extLst>
            </p:cNvPr>
            <p:cNvSpPr>
              <a:spLocks noChangeAspect="1"/>
            </p:cNvSpPr>
            <p:nvPr/>
          </p:nvSpPr>
          <p:spPr>
            <a:xfrm rot="5400000">
              <a:off x="8061402" y="3744601"/>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8" name="フローチャート: 結合子 387">
              <a:extLst>
                <a:ext uri="{FF2B5EF4-FFF2-40B4-BE49-F238E27FC236}">
                  <a16:creationId xmlns:a16="http://schemas.microsoft.com/office/drawing/2014/main" id="{D89FAB48-D17E-3C9D-F82B-C56E22BBBD09}"/>
                </a:ext>
              </a:extLst>
            </p:cNvPr>
            <p:cNvSpPr>
              <a:spLocks noChangeAspect="1"/>
            </p:cNvSpPr>
            <p:nvPr/>
          </p:nvSpPr>
          <p:spPr>
            <a:xfrm rot="5400000">
              <a:off x="10676077" y="3744601"/>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9" name="フローチャート: 結合子 388">
              <a:extLst>
                <a:ext uri="{FF2B5EF4-FFF2-40B4-BE49-F238E27FC236}">
                  <a16:creationId xmlns:a16="http://schemas.microsoft.com/office/drawing/2014/main" id="{FD6E16F0-F163-BD6E-9C10-62930C9184F7}"/>
                </a:ext>
              </a:extLst>
            </p:cNvPr>
            <p:cNvSpPr>
              <a:spLocks noChangeAspect="1"/>
            </p:cNvSpPr>
            <p:nvPr/>
          </p:nvSpPr>
          <p:spPr>
            <a:xfrm rot="5400000">
              <a:off x="10026891"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0" name="フローチャート: 結合子 389">
              <a:extLst>
                <a:ext uri="{FF2B5EF4-FFF2-40B4-BE49-F238E27FC236}">
                  <a16:creationId xmlns:a16="http://schemas.microsoft.com/office/drawing/2014/main" id="{78EF7F13-F58E-E50B-E30B-7E906EE8320A}"/>
                </a:ext>
              </a:extLst>
            </p:cNvPr>
            <p:cNvSpPr>
              <a:spLocks noChangeAspect="1"/>
            </p:cNvSpPr>
            <p:nvPr/>
          </p:nvSpPr>
          <p:spPr>
            <a:xfrm rot="5400000">
              <a:off x="9375282"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1" name="フローチャート: 結合子 390">
              <a:extLst>
                <a:ext uri="{FF2B5EF4-FFF2-40B4-BE49-F238E27FC236}">
                  <a16:creationId xmlns:a16="http://schemas.microsoft.com/office/drawing/2014/main" id="{70E52127-072F-32A5-8303-723BB7E927CE}"/>
                </a:ext>
              </a:extLst>
            </p:cNvPr>
            <p:cNvSpPr>
              <a:spLocks noChangeAspect="1"/>
            </p:cNvSpPr>
            <p:nvPr/>
          </p:nvSpPr>
          <p:spPr>
            <a:xfrm rot="5400000">
              <a:off x="8709591" y="4736055"/>
              <a:ext cx="133912" cy="13391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2" name="テキスト ボックス 391">
              <a:extLst>
                <a:ext uri="{FF2B5EF4-FFF2-40B4-BE49-F238E27FC236}">
                  <a16:creationId xmlns:a16="http://schemas.microsoft.com/office/drawing/2014/main" id="{02925E57-97C1-4B84-1A40-01B1263A7ED1}"/>
                </a:ext>
              </a:extLst>
            </p:cNvPr>
            <p:cNvSpPr txBox="1"/>
            <p:nvPr/>
          </p:nvSpPr>
          <p:spPr>
            <a:xfrm>
              <a:off x="8281751" y="5016998"/>
              <a:ext cx="2410227" cy="369332"/>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左対局者グラフ</a:t>
              </a:r>
              <a:r>
                <a:rPr lang="en-US" altLang="ja-JP" dirty="0">
                  <a:latin typeface="HGSｺﾞｼｯｸE" panose="020B0900000000000000" pitchFamily="50" charset="-128"/>
                  <a:ea typeface="HGSｺﾞｼｯｸE" panose="020B0900000000000000" pitchFamily="50" charset="-128"/>
                </a:rPr>
                <a:t>LG(G)</a:t>
              </a:r>
            </a:p>
          </p:txBody>
        </p:sp>
      </p:grpSp>
    </p:spTree>
    <p:extLst>
      <p:ext uri="{BB962C8B-B14F-4D97-AF65-F5344CB8AC3E}">
        <p14:creationId xmlns:p14="http://schemas.microsoft.com/office/powerpoint/2010/main" val="280075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93"/>
                                        </p:tgtEl>
                                      </p:cBhvr>
                                    </p:animEffect>
                                    <p:set>
                                      <p:cBhvr>
                                        <p:cTn id="7" dur="1" fill="hold">
                                          <p:stCondLst>
                                            <p:cond delay="499"/>
                                          </p:stCondLst>
                                        </p:cTn>
                                        <p:tgtEl>
                                          <p:spTgt spid="39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5"/>
                                        </p:tgtEl>
                                      </p:cBhvr>
                                    </p:animEffect>
                                    <p:set>
                                      <p:cBhvr>
                                        <p:cTn id="10" dur="1" fill="hold">
                                          <p:stCondLst>
                                            <p:cond delay="499"/>
                                          </p:stCondLst>
                                        </p:cTn>
                                        <p:tgtEl>
                                          <p:spTgt spid="5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364"/>
                                        </p:tgtEl>
                                        <p:attrNameLst>
                                          <p:attrName>style.visibility</p:attrName>
                                        </p:attrNameLst>
                                      </p:cBhvr>
                                      <p:to>
                                        <p:strVal val="visible"/>
                                      </p:to>
                                    </p:set>
                                    <p:animEffect transition="in" filter="fade">
                                      <p:cBhvr>
                                        <p:cTn id="13" dur="500"/>
                                        <p:tgtEl>
                                          <p:spTgt spid="36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4"/>
                                        </p:tgtEl>
                                        <p:attrNameLst>
                                          <p:attrName>style.visibility</p:attrName>
                                        </p:attrNameLst>
                                      </p:cBhvr>
                                      <p:to>
                                        <p:strVal val="visible"/>
                                      </p:to>
                                    </p:set>
                                    <p:animEffect transition="in" filter="fade">
                                      <p:cBhvr>
                                        <p:cTn id="18" dur="500"/>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4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75555-D911-98AC-B5AE-8674504D1AEF}"/>
            </a:ext>
          </a:extLst>
        </p:cNvPr>
        <p:cNvGrpSpPr/>
        <p:nvPr/>
      </p:nvGrpSpPr>
      <p:grpSpPr>
        <a:xfrm>
          <a:off x="0" y="0"/>
          <a:ext cx="0" cy="0"/>
          <a:chOff x="0" y="0"/>
          <a:chExt cx="0" cy="0"/>
        </a:xfrm>
      </p:grpSpPr>
      <p:sp>
        <p:nvSpPr>
          <p:cNvPr id="463" name="PlaceHolder 1">
            <a:extLst>
              <a:ext uri="{FF2B5EF4-FFF2-40B4-BE49-F238E27FC236}">
                <a16:creationId xmlns:a16="http://schemas.microsoft.com/office/drawing/2014/main" id="{A21020F9-0C8B-5544-95F7-258320016103}"/>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目次</a:t>
            </a:r>
            <a:endParaRPr lang="en-US" sz="4000" b="0" strike="noStrike" spc="-1" dirty="0">
              <a:solidFill>
                <a:srgbClr val="000000"/>
              </a:solidFill>
              <a:latin typeface="游ゴシック"/>
            </a:endParaRPr>
          </a:p>
        </p:txBody>
      </p:sp>
      <p:sp>
        <p:nvSpPr>
          <p:cNvPr id="468" name="PlaceHolder 3">
            <a:extLst>
              <a:ext uri="{FF2B5EF4-FFF2-40B4-BE49-F238E27FC236}">
                <a16:creationId xmlns:a16="http://schemas.microsoft.com/office/drawing/2014/main" id="{A9291C2F-6302-E575-25D8-4A071609657B}"/>
              </a:ext>
            </a:extLst>
          </p:cNvPr>
          <p:cNvSpPr>
            <a:spLocks noGrp="1"/>
          </p:cNvSpPr>
          <p:nvPr>
            <p:ph type="sldNum" idx="15"/>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11493E22-B080-457E-BD83-97CD2E28FCA6}" type="slidenum">
              <a:rPr lang="en-US" sz="2800" b="1" strike="noStrike" spc="-1">
                <a:solidFill>
                  <a:srgbClr val="8B8B8B"/>
                </a:solidFill>
                <a:latin typeface="游ゴシック"/>
              </a:rPr>
              <a:t>2</a:t>
            </a:fld>
            <a:endParaRPr lang="en-US" sz="2800" b="0" strike="noStrike" spc="-1">
              <a:latin typeface="Noto Serif CJK JP"/>
            </a:endParaRPr>
          </a:p>
        </p:txBody>
      </p:sp>
      <p:sp>
        <p:nvSpPr>
          <p:cNvPr id="3" name="テキスト ボックス 2">
            <a:extLst>
              <a:ext uri="{FF2B5EF4-FFF2-40B4-BE49-F238E27FC236}">
                <a16:creationId xmlns:a16="http://schemas.microsoft.com/office/drawing/2014/main" id="{E6A638C1-C5E9-2B86-F6F3-23D849D39CC7}"/>
              </a:ext>
            </a:extLst>
          </p:cNvPr>
          <p:cNvSpPr txBox="1"/>
          <p:nvPr/>
        </p:nvSpPr>
        <p:spPr>
          <a:xfrm>
            <a:off x="828000" y="1983098"/>
            <a:ext cx="9852700" cy="4339650"/>
          </a:xfrm>
          <a:prstGeom prst="rect">
            <a:avLst/>
          </a:prstGeom>
          <a:noFill/>
        </p:spPr>
        <p:txBody>
          <a:bodyPr wrap="square" rtlCol="0" anchor="ctr">
            <a:spAutoFit/>
          </a:bodyPr>
          <a:lstStyle/>
          <a:p>
            <a:pPr marL="342900" indent="-342900">
              <a:lnSpc>
                <a:spcPct val="200000"/>
              </a:lnSpc>
              <a:buFont typeface="Arial" panose="020B0604020202020204" pitchFamily="34" charset="0"/>
              <a:buChar char="•"/>
            </a:pPr>
            <a:r>
              <a:rPr kumimoji="1" lang="ja-JP" altLang="en-US" sz="2800" dirty="0"/>
              <a:t>橋を架けろ</a:t>
            </a:r>
            <a:endParaRPr kumimoji="1" lang="en-US" altLang="ja-JP" sz="2800" dirty="0"/>
          </a:p>
          <a:p>
            <a:pPr marL="342900" indent="-342900">
              <a:lnSpc>
                <a:spcPct val="150000"/>
              </a:lnSpc>
              <a:buFont typeface="Arial" panose="020B0604020202020204" pitchFamily="34" charset="0"/>
              <a:buChar char="•"/>
            </a:pPr>
            <a:r>
              <a:rPr lang="ja-JP" altLang="en-US" sz="2800" dirty="0"/>
              <a:t>全域木戦略の紹介</a:t>
            </a:r>
            <a:endParaRPr lang="en-US" altLang="ja-JP" sz="2800" dirty="0"/>
          </a:p>
          <a:p>
            <a:pPr marL="342900" indent="-342900">
              <a:lnSpc>
                <a:spcPct val="150000"/>
              </a:lnSpc>
              <a:buFont typeface="Arial" panose="020B0604020202020204" pitchFamily="34" charset="0"/>
              <a:buChar char="•"/>
            </a:pPr>
            <a:r>
              <a:rPr kumimoji="1" lang="ja-JP" altLang="en-US" sz="2800" dirty="0"/>
              <a:t>随意全域木戦略の提案</a:t>
            </a:r>
            <a:endParaRPr kumimoji="1" lang="en-US" altLang="ja-JP" sz="2800" dirty="0"/>
          </a:p>
          <a:p>
            <a:pPr marL="342900" indent="-342900">
              <a:lnSpc>
                <a:spcPct val="200000"/>
              </a:lnSpc>
              <a:buFont typeface="Arial" panose="020B0604020202020204" pitchFamily="34" charset="0"/>
              <a:buChar char="•"/>
            </a:pPr>
            <a:r>
              <a:rPr lang="ja-JP" altLang="en-US" sz="2800" dirty="0"/>
              <a:t>選択肢の優劣判別方法の予想</a:t>
            </a:r>
            <a:endParaRPr lang="en-US" altLang="ja-JP" sz="2800" dirty="0"/>
          </a:p>
          <a:p>
            <a:pPr marL="342900" indent="-342900">
              <a:lnSpc>
                <a:spcPct val="200000"/>
              </a:lnSpc>
              <a:buFont typeface="Arial" panose="020B0604020202020204" pitchFamily="34" charset="0"/>
              <a:buChar char="•"/>
            </a:pPr>
            <a:r>
              <a:rPr lang="ja-JP" altLang="en-US" sz="2800" dirty="0"/>
              <a:t>今後の課題</a:t>
            </a:r>
            <a:endParaRPr kumimoji="1" lang="en-US" altLang="ja-JP" sz="2800" dirty="0"/>
          </a:p>
          <a:p>
            <a:pPr marL="285750" indent="-285750">
              <a:buFont typeface="Wingdings" panose="05000000000000000000" pitchFamily="2" charset="2"/>
              <a:buChar char="l"/>
            </a:pPr>
            <a:endParaRPr kumimoji="1" lang="ja-JP" altLang="en-US" sz="2400" dirty="0"/>
          </a:p>
        </p:txBody>
      </p:sp>
    </p:spTree>
    <p:extLst>
      <p:ext uri="{BB962C8B-B14F-4D97-AF65-F5344CB8AC3E}">
        <p14:creationId xmlns:p14="http://schemas.microsoft.com/office/powerpoint/2010/main" val="1615617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D560C-59F9-2861-D01C-1426ED4521A0}"/>
            </a:ext>
          </a:extLst>
        </p:cNvPr>
        <p:cNvGrpSpPr/>
        <p:nvPr/>
      </p:nvGrpSpPr>
      <p:grpSpPr>
        <a:xfrm>
          <a:off x="0" y="0"/>
          <a:ext cx="0" cy="0"/>
          <a:chOff x="0" y="0"/>
          <a:chExt cx="0" cy="0"/>
        </a:xfrm>
      </p:grpSpPr>
      <p:sp>
        <p:nvSpPr>
          <p:cNvPr id="463" name="PlaceHolder 1">
            <a:extLst>
              <a:ext uri="{FF2B5EF4-FFF2-40B4-BE49-F238E27FC236}">
                <a16:creationId xmlns:a16="http://schemas.microsoft.com/office/drawing/2014/main" id="{178256CF-8371-ED8F-475B-7C48BACD316B}"/>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a:lnSpc>
                <a:spcPct val="90000"/>
              </a:lnSpc>
              <a:buNone/>
            </a:pPr>
            <a:r>
              <a:rPr lang="ja-JP" altLang="en-US" sz="4000" b="0" strike="noStrike" spc="-1" dirty="0">
                <a:solidFill>
                  <a:srgbClr val="000000"/>
                </a:solidFill>
                <a:latin typeface="游ゴシック"/>
              </a:rPr>
              <a:t>随意全域木戦略からの予想</a:t>
            </a:r>
            <a:endParaRPr lang="en-US" sz="4000" b="0" strike="noStrike" spc="-1" dirty="0">
              <a:solidFill>
                <a:srgbClr val="000000"/>
              </a:solidFill>
              <a:latin typeface="游ゴシック"/>
            </a:endParaRPr>
          </a:p>
        </p:txBody>
      </p:sp>
      <p:sp>
        <p:nvSpPr>
          <p:cNvPr id="464" name="PlaceHolder 2">
            <a:extLst>
              <a:ext uri="{FF2B5EF4-FFF2-40B4-BE49-F238E27FC236}">
                <a16:creationId xmlns:a16="http://schemas.microsoft.com/office/drawing/2014/main" id="{106FC634-0E6F-8ECC-E6ED-C4E074AD0880}"/>
              </a:ext>
            </a:extLst>
          </p:cNvPr>
          <p:cNvSpPr>
            <a:spLocks noGrp="1"/>
          </p:cNvSpPr>
          <p:nvPr>
            <p:ph/>
          </p:nvPr>
        </p:nvSpPr>
        <p:spPr>
          <a:xfrm>
            <a:off x="2583000" y="1536840"/>
            <a:ext cx="7098840" cy="1177560"/>
          </a:xfrm>
          <a:prstGeom prst="rect">
            <a:avLst/>
          </a:prstGeom>
          <a:noFill/>
          <a:ln w="0">
            <a:solidFill>
              <a:srgbClr val="000000"/>
            </a:solidFill>
          </a:ln>
        </p:spPr>
        <p:txBody>
          <a:bodyPr anchor="ctr" anchorCtr="1">
            <a:noAutofit/>
          </a:bodyPr>
          <a:lstStyle/>
          <a:p>
            <a:pPr>
              <a:lnSpc>
                <a:spcPct val="90000"/>
              </a:lnSpc>
              <a:spcBef>
                <a:spcPts val="1001"/>
              </a:spcBef>
              <a:buNone/>
              <a:tabLst>
                <a:tab pos="0" algn="l"/>
              </a:tabLst>
            </a:pPr>
            <a:r>
              <a:rPr lang="ja-JP" altLang="en-US" sz="2400" b="0" strike="noStrike" spc="-1" dirty="0">
                <a:solidFill>
                  <a:srgbClr val="000000"/>
                </a:solidFill>
                <a:latin typeface="游ゴシック"/>
              </a:rPr>
              <a:t>任意の局面に随意全域木戦略！</a:t>
            </a:r>
            <a:endParaRPr lang="en-US" altLang="ja-JP" sz="2400" b="0" strike="noStrike" spc="-1" dirty="0">
              <a:solidFill>
                <a:srgbClr val="000000"/>
              </a:solidFill>
              <a:latin typeface="游ゴシック"/>
            </a:endParaRPr>
          </a:p>
        </p:txBody>
      </p:sp>
      <p:sp>
        <p:nvSpPr>
          <p:cNvPr id="465" name="矢印: 下 3">
            <a:extLst>
              <a:ext uri="{FF2B5EF4-FFF2-40B4-BE49-F238E27FC236}">
                <a16:creationId xmlns:a16="http://schemas.microsoft.com/office/drawing/2014/main" id="{A48E21E5-DAA7-9264-5FCB-A068E70231DC}"/>
              </a:ext>
            </a:extLst>
          </p:cNvPr>
          <p:cNvSpPr/>
          <p:nvPr/>
        </p:nvSpPr>
        <p:spPr>
          <a:xfrm>
            <a:off x="5862600" y="3089520"/>
            <a:ext cx="539640" cy="1079640"/>
          </a:xfrm>
          <a:prstGeom prst="downArrow">
            <a:avLst>
              <a:gd name="adj1" fmla="val 50000"/>
              <a:gd name="adj2" fmla="val 50000"/>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p:style>
        <p:txBody>
          <a:bodyPr/>
          <a:lstStyle/>
          <a:p>
            <a:endParaRPr lang="ja-JP" altLang="en-US"/>
          </a:p>
        </p:txBody>
      </p:sp>
      <p:sp>
        <p:nvSpPr>
          <p:cNvPr id="467" name="テキスト ボックス 5">
            <a:extLst>
              <a:ext uri="{FF2B5EF4-FFF2-40B4-BE49-F238E27FC236}">
                <a16:creationId xmlns:a16="http://schemas.microsoft.com/office/drawing/2014/main" id="{ACCB06B0-5046-C04B-9632-64186BF9C6D8}"/>
              </a:ext>
            </a:extLst>
          </p:cNvPr>
          <p:cNvSpPr/>
          <p:nvPr/>
        </p:nvSpPr>
        <p:spPr>
          <a:xfrm>
            <a:off x="1159920" y="4619520"/>
            <a:ext cx="9945000" cy="1469520"/>
          </a:xfrm>
          <a:prstGeom prst="rect">
            <a:avLst/>
          </a:prstGeom>
          <a:noFill/>
          <a:ln w="1905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buNone/>
            </a:pPr>
            <a:r>
              <a:rPr lang="ja-JP" altLang="en-US" sz="3200" spc="-1" dirty="0">
                <a:latin typeface="Arial"/>
              </a:rPr>
              <a:t>橋を架けろは</a:t>
            </a:r>
            <a:r>
              <a:rPr lang="ja-JP" altLang="en-US" sz="3200" spc="-1" dirty="0">
                <a:highlight>
                  <a:srgbClr val="FFFF00"/>
                </a:highlight>
                <a:latin typeface="Arial"/>
              </a:rPr>
              <a:t>必ず勝敗がつく</a:t>
            </a:r>
            <a:r>
              <a:rPr lang="ja-JP" altLang="en-US" sz="3200" spc="-1" dirty="0">
                <a:latin typeface="Arial"/>
              </a:rPr>
              <a:t>という証明に！</a:t>
            </a:r>
            <a:endParaRPr lang="en-US" sz="3200" b="0" strike="noStrike" spc="-1" dirty="0">
              <a:latin typeface="Arial"/>
            </a:endParaRPr>
          </a:p>
        </p:txBody>
      </p:sp>
      <p:sp>
        <p:nvSpPr>
          <p:cNvPr id="468" name="PlaceHolder 3">
            <a:extLst>
              <a:ext uri="{FF2B5EF4-FFF2-40B4-BE49-F238E27FC236}">
                <a16:creationId xmlns:a16="http://schemas.microsoft.com/office/drawing/2014/main" id="{B2823B52-7B9D-C848-E2BB-87A9DFC9676F}"/>
              </a:ext>
            </a:extLst>
          </p:cNvPr>
          <p:cNvSpPr>
            <a:spLocks noGrp="1"/>
          </p:cNvSpPr>
          <p:nvPr>
            <p:ph type="sldNum" idx="15"/>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11493E22-B080-457E-BD83-97CD2E28FCA6}" type="slidenum">
              <a:rPr lang="en-US" sz="2800" b="1" strike="noStrike" spc="-1">
                <a:solidFill>
                  <a:srgbClr val="8B8B8B"/>
                </a:solidFill>
                <a:latin typeface="游ゴシック"/>
              </a:rPr>
              <a:t>20</a:t>
            </a:fld>
            <a:endParaRPr lang="en-US" sz="2800" b="0" strike="noStrike" spc="-1">
              <a:latin typeface="Noto Serif CJK JP"/>
            </a:endParaRPr>
          </a:p>
        </p:txBody>
      </p:sp>
      <p:sp>
        <p:nvSpPr>
          <p:cNvPr id="2" name="テキスト ボックス 4">
            <a:extLst>
              <a:ext uri="{FF2B5EF4-FFF2-40B4-BE49-F238E27FC236}">
                <a16:creationId xmlns:a16="http://schemas.microsoft.com/office/drawing/2014/main" id="{CB56B7E1-963F-47BB-85D3-1668627A85E5}"/>
              </a:ext>
            </a:extLst>
          </p:cNvPr>
          <p:cNvSpPr/>
          <p:nvPr/>
        </p:nvSpPr>
        <p:spPr>
          <a:xfrm>
            <a:off x="6605444" y="3286905"/>
            <a:ext cx="5407591" cy="11988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lnSpc>
                <a:spcPct val="100000"/>
              </a:lnSpc>
              <a:buFont typeface="Arial" panose="020B0604020202020204" pitchFamily="34" charset="0"/>
              <a:buChar char="•"/>
            </a:pPr>
            <a:r>
              <a:rPr lang="ja-JP" altLang="en-US" sz="2400" b="0" strike="noStrike" spc="-1" dirty="0">
                <a:solidFill>
                  <a:srgbClr val="FF0000"/>
                </a:solidFill>
                <a:latin typeface="Arial"/>
              </a:rPr>
              <a:t>どちらかの対局者が実行できる</a:t>
            </a:r>
            <a:endParaRPr lang="en-US" altLang="ja-JP" sz="2400" b="0" strike="noStrike" spc="-1" dirty="0">
              <a:solidFill>
                <a:srgbClr val="FF0000"/>
              </a:solidFill>
              <a:latin typeface="Arial"/>
            </a:endParaRPr>
          </a:p>
          <a:p>
            <a:pPr marL="342900" indent="-342900">
              <a:buFont typeface="Arial" panose="020B0604020202020204" pitchFamily="34" charset="0"/>
              <a:buChar char="•"/>
            </a:pPr>
            <a:r>
              <a:rPr lang="ja-JP" altLang="en-US" sz="2400" spc="-1" dirty="0">
                <a:solidFill>
                  <a:srgbClr val="FF0000"/>
                </a:solidFill>
              </a:rPr>
              <a:t>必勝戦略として機能する</a:t>
            </a:r>
            <a:endParaRPr lang="en-US" altLang="ja-JP" sz="2400" spc="-1" dirty="0">
              <a:solidFill>
                <a:srgbClr val="FF0000"/>
              </a:solidFill>
            </a:endParaRPr>
          </a:p>
          <a:p>
            <a:pPr marL="342900" indent="-342900">
              <a:lnSpc>
                <a:spcPct val="100000"/>
              </a:lnSpc>
              <a:buFont typeface="Arial" panose="020B0604020202020204" pitchFamily="34" charset="0"/>
              <a:buChar char="•"/>
            </a:pPr>
            <a:endParaRPr lang="en-US" sz="2400" b="0" strike="noStrike" spc="-1" dirty="0">
              <a:solidFill>
                <a:srgbClr val="FF0000"/>
              </a:solidFill>
              <a:latin typeface="Arial"/>
            </a:endParaRPr>
          </a:p>
        </p:txBody>
      </p:sp>
      <p:sp>
        <p:nvSpPr>
          <p:cNvPr id="3" name="テキスト ボックス 2">
            <a:extLst>
              <a:ext uri="{FF2B5EF4-FFF2-40B4-BE49-F238E27FC236}">
                <a16:creationId xmlns:a16="http://schemas.microsoft.com/office/drawing/2014/main" id="{84A96C6E-0D32-C558-74CE-178B18D7E29E}"/>
              </a:ext>
            </a:extLst>
          </p:cNvPr>
          <p:cNvSpPr txBox="1"/>
          <p:nvPr/>
        </p:nvSpPr>
        <p:spPr>
          <a:xfrm>
            <a:off x="6402240" y="2802555"/>
            <a:ext cx="723389" cy="4001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kumimoji="1" lang="ja-JP" altLang="en-US" sz="2000" b="1" dirty="0">
                <a:solidFill>
                  <a:srgbClr val="FF0000"/>
                </a:solidFill>
              </a:rPr>
              <a:t>予想</a:t>
            </a:r>
          </a:p>
        </p:txBody>
      </p:sp>
      <p:sp>
        <p:nvSpPr>
          <p:cNvPr id="5" name="テキスト ボックス 4">
            <a:extLst>
              <a:ext uri="{FF2B5EF4-FFF2-40B4-BE49-F238E27FC236}">
                <a16:creationId xmlns:a16="http://schemas.microsoft.com/office/drawing/2014/main" id="{77DED552-51BE-C3EC-95E8-42E474640A3A}"/>
              </a:ext>
            </a:extLst>
          </p:cNvPr>
          <p:cNvSpPr txBox="1"/>
          <p:nvPr/>
        </p:nvSpPr>
        <p:spPr>
          <a:xfrm>
            <a:off x="4358625" y="3370171"/>
            <a:ext cx="1561171" cy="400110"/>
          </a:xfrm>
          <a:prstGeom prst="rect">
            <a:avLst/>
          </a:prstGeom>
          <a:noFill/>
        </p:spPr>
        <p:txBody>
          <a:bodyPr wrap="square" rtlCol="0">
            <a:spAutoFit/>
          </a:bodyPr>
          <a:lstStyle/>
          <a:p>
            <a:r>
              <a:rPr kumimoji="1" lang="ja-JP" altLang="en-US" sz="2000" dirty="0">
                <a:solidFill>
                  <a:srgbClr val="FF0000"/>
                </a:solidFill>
              </a:rPr>
              <a:t>正しければ</a:t>
            </a:r>
          </a:p>
        </p:txBody>
      </p:sp>
    </p:spTree>
    <p:extLst>
      <p:ext uri="{BB962C8B-B14F-4D97-AF65-F5344CB8AC3E}">
        <p14:creationId xmlns:p14="http://schemas.microsoft.com/office/powerpoint/2010/main" val="3786344594"/>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65"/>
                                        </p:tgtEl>
                                        <p:attrNameLst>
                                          <p:attrName>style.visibility</p:attrName>
                                        </p:attrNameLst>
                                      </p:cBhvr>
                                      <p:to>
                                        <p:strVal val="visible"/>
                                      </p:to>
                                    </p:set>
                                    <p:animEffect transition="in" filter="wipe(up)">
                                      <p:cBhvr additive="repl">
                                        <p:cTn id="13" dur="500"/>
                                        <p:tgtEl>
                                          <p:spTgt spid="46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7"/>
                                        </p:tgtEl>
                                        <p:attrNameLst>
                                          <p:attrName>style.visibility</p:attrName>
                                        </p:attrNameLst>
                                      </p:cBhvr>
                                      <p:to>
                                        <p:strVal val="visible"/>
                                      </p:to>
                                    </p:set>
                                    <p:animEffect transition="in" filter="barn(inVertical)">
                                      <p:cBhvr>
                                        <p:cTn id="19" dur="500"/>
                                        <p:tgtEl>
                                          <p:spTgt spid="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p:bldP spid="3"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BDE5C-B942-8586-2EC8-A59ABC2F3765}"/>
            </a:ext>
          </a:extLst>
        </p:cNvPr>
        <p:cNvGrpSpPr/>
        <p:nvPr/>
      </p:nvGrpSpPr>
      <p:grpSpPr>
        <a:xfrm>
          <a:off x="0" y="0"/>
          <a:ext cx="0" cy="0"/>
          <a:chOff x="0" y="0"/>
          <a:chExt cx="0" cy="0"/>
        </a:xfrm>
      </p:grpSpPr>
      <p:sp>
        <p:nvSpPr>
          <p:cNvPr id="463" name="PlaceHolder 1">
            <a:extLst>
              <a:ext uri="{FF2B5EF4-FFF2-40B4-BE49-F238E27FC236}">
                <a16:creationId xmlns:a16="http://schemas.microsoft.com/office/drawing/2014/main" id="{9F836388-62AA-6025-C525-1854F6B5C730}"/>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目次</a:t>
            </a:r>
            <a:endParaRPr lang="en-US" sz="4000" b="0" strike="noStrike" spc="-1" dirty="0">
              <a:solidFill>
                <a:srgbClr val="000000"/>
              </a:solidFill>
              <a:latin typeface="游ゴシック"/>
            </a:endParaRPr>
          </a:p>
        </p:txBody>
      </p:sp>
      <p:sp>
        <p:nvSpPr>
          <p:cNvPr id="468" name="PlaceHolder 3">
            <a:extLst>
              <a:ext uri="{FF2B5EF4-FFF2-40B4-BE49-F238E27FC236}">
                <a16:creationId xmlns:a16="http://schemas.microsoft.com/office/drawing/2014/main" id="{841721D3-240A-ACBE-9933-3D193345E37D}"/>
              </a:ext>
            </a:extLst>
          </p:cNvPr>
          <p:cNvSpPr>
            <a:spLocks noGrp="1"/>
          </p:cNvSpPr>
          <p:nvPr>
            <p:ph type="sldNum" idx="15"/>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11493E22-B080-457E-BD83-97CD2E28FCA6}" type="slidenum">
              <a:rPr lang="en-US" sz="2800" b="1" strike="noStrike" spc="-1">
                <a:solidFill>
                  <a:srgbClr val="8B8B8B"/>
                </a:solidFill>
                <a:latin typeface="游ゴシック"/>
              </a:rPr>
              <a:t>21</a:t>
            </a:fld>
            <a:endParaRPr lang="en-US" sz="2800" b="0" strike="noStrike" spc="-1">
              <a:latin typeface="Noto Serif CJK JP"/>
            </a:endParaRPr>
          </a:p>
        </p:txBody>
      </p:sp>
      <p:sp>
        <p:nvSpPr>
          <p:cNvPr id="3" name="テキスト ボックス 2">
            <a:extLst>
              <a:ext uri="{FF2B5EF4-FFF2-40B4-BE49-F238E27FC236}">
                <a16:creationId xmlns:a16="http://schemas.microsoft.com/office/drawing/2014/main" id="{2F2A64FA-6185-6896-8BDA-DE2D122B9324}"/>
              </a:ext>
            </a:extLst>
          </p:cNvPr>
          <p:cNvSpPr txBox="1"/>
          <p:nvPr/>
        </p:nvSpPr>
        <p:spPr>
          <a:xfrm>
            <a:off x="827960" y="1979741"/>
            <a:ext cx="9852700" cy="4339650"/>
          </a:xfrm>
          <a:prstGeom prst="rect">
            <a:avLst/>
          </a:prstGeom>
          <a:noFill/>
        </p:spPr>
        <p:txBody>
          <a:bodyPr wrap="square" rtlCol="0" anchor="ctr">
            <a:spAutoFit/>
          </a:bodyPr>
          <a:lstStyle/>
          <a:p>
            <a:pPr marL="342900" indent="-342900">
              <a:lnSpc>
                <a:spcPct val="200000"/>
              </a:lnSpc>
              <a:buFont typeface="Arial" panose="020B0604020202020204" pitchFamily="34" charset="0"/>
              <a:buChar char="•"/>
            </a:pPr>
            <a:r>
              <a:rPr kumimoji="1" lang="ja-JP" altLang="en-US" sz="2800" dirty="0">
                <a:solidFill>
                  <a:schemeClr val="bg2">
                    <a:lumMod val="75000"/>
                  </a:schemeClr>
                </a:solidFill>
              </a:rPr>
              <a:t>橋を架けろ</a:t>
            </a:r>
            <a:endParaRPr kumimoji="1" lang="en-US" altLang="ja-JP" sz="2800" dirty="0">
              <a:solidFill>
                <a:schemeClr val="bg2">
                  <a:lumMod val="75000"/>
                </a:schemeClr>
              </a:solidFill>
            </a:endParaRPr>
          </a:p>
          <a:p>
            <a:pPr marL="342900" indent="-342900">
              <a:lnSpc>
                <a:spcPct val="150000"/>
              </a:lnSpc>
              <a:buFont typeface="Arial" panose="020B0604020202020204" pitchFamily="34" charset="0"/>
              <a:buChar char="•"/>
            </a:pPr>
            <a:r>
              <a:rPr lang="ja-JP" altLang="en-US" sz="2800" dirty="0">
                <a:solidFill>
                  <a:schemeClr val="bg2">
                    <a:lumMod val="75000"/>
                  </a:schemeClr>
                </a:solidFill>
              </a:rPr>
              <a:t>全域木戦略の紹介</a:t>
            </a:r>
            <a:endParaRPr lang="en-US" altLang="ja-JP" sz="2800" dirty="0">
              <a:solidFill>
                <a:schemeClr val="bg2">
                  <a:lumMod val="75000"/>
                </a:schemeClr>
              </a:solidFill>
            </a:endParaRPr>
          </a:p>
          <a:p>
            <a:pPr marL="342900" indent="-342900">
              <a:lnSpc>
                <a:spcPct val="150000"/>
              </a:lnSpc>
              <a:buFont typeface="Arial" panose="020B0604020202020204" pitchFamily="34" charset="0"/>
              <a:buChar char="•"/>
            </a:pPr>
            <a:r>
              <a:rPr kumimoji="1" lang="ja-JP" altLang="en-US" sz="2800" dirty="0">
                <a:solidFill>
                  <a:schemeClr val="bg2">
                    <a:lumMod val="75000"/>
                  </a:schemeClr>
                </a:solidFill>
              </a:rPr>
              <a:t>随意全域木戦略の提案</a:t>
            </a:r>
            <a:endParaRPr kumimoji="1" lang="en-US" altLang="ja-JP" sz="2800" dirty="0">
              <a:solidFill>
                <a:schemeClr val="bg2">
                  <a:lumMod val="75000"/>
                </a:schemeClr>
              </a:solidFill>
            </a:endParaRPr>
          </a:p>
          <a:p>
            <a:pPr marL="342900" indent="-342900">
              <a:lnSpc>
                <a:spcPct val="200000"/>
              </a:lnSpc>
              <a:buFont typeface="Arial" panose="020B0604020202020204" pitchFamily="34" charset="0"/>
              <a:buChar char="•"/>
            </a:pPr>
            <a:r>
              <a:rPr lang="ja-JP" altLang="en-US" sz="2800" dirty="0"/>
              <a:t>選択肢の優劣判別方法の予想</a:t>
            </a:r>
            <a:endParaRPr lang="en-US" altLang="ja-JP" sz="2800" dirty="0"/>
          </a:p>
          <a:p>
            <a:pPr marL="342900" indent="-342900">
              <a:lnSpc>
                <a:spcPct val="200000"/>
              </a:lnSpc>
              <a:buFont typeface="Arial" panose="020B0604020202020204" pitchFamily="34" charset="0"/>
              <a:buChar char="•"/>
            </a:pPr>
            <a:r>
              <a:rPr lang="ja-JP" altLang="en-US" sz="2800" dirty="0">
                <a:solidFill>
                  <a:schemeClr val="bg2">
                    <a:lumMod val="75000"/>
                  </a:schemeClr>
                </a:solidFill>
              </a:rPr>
              <a:t>今後の課題</a:t>
            </a:r>
            <a:endParaRPr kumimoji="1" lang="en-US" altLang="ja-JP" sz="2800" dirty="0">
              <a:solidFill>
                <a:schemeClr val="bg2">
                  <a:lumMod val="75000"/>
                </a:schemeClr>
              </a:solidFill>
            </a:endParaRPr>
          </a:p>
          <a:p>
            <a:pPr marL="285750" indent="-285750">
              <a:buFont typeface="Wingdings" panose="05000000000000000000" pitchFamily="2" charset="2"/>
              <a:buChar char="l"/>
            </a:pPr>
            <a:endParaRPr kumimoji="1" lang="ja-JP" altLang="en-US" sz="2400" dirty="0"/>
          </a:p>
        </p:txBody>
      </p:sp>
    </p:spTree>
    <p:extLst>
      <p:ext uri="{BB962C8B-B14F-4D97-AF65-F5344CB8AC3E}">
        <p14:creationId xmlns:p14="http://schemas.microsoft.com/office/powerpoint/2010/main" val="1883123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44C42-DCCA-B71A-3D04-DB2673BC0900}"/>
            </a:ext>
          </a:extLst>
        </p:cNvPr>
        <p:cNvGrpSpPr/>
        <p:nvPr/>
      </p:nvGrpSpPr>
      <p:grpSpPr>
        <a:xfrm>
          <a:off x="0" y="0"/>
          <a:ext cx="0" cy="0"/>
          <a:chOff x="0" y="0"/>
          <a:chExt cx="0" cy="0"/>
        </a:xfrm>
      </p:grpSpPr>
      <p:sp>
        <p:nvSpPr>
          <p:cNvPr id="463" name="PlaceHolder 1">
            <a:extLst>
              <a:ext uri="{FF2B5EF4-FFF2-40B4-BE49-F238E27FC236}">
                <a16:creationId xmlns:a16="http://schemas.microsoft.com/office/drawing/2014/main" id="{952A1794-46C2-8883-9093-09E55B7978D6}"/>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a:lnSpc>
                <a:spcPct val="90000"/>
              </a:lnSpc>
              <a:buNone/>
            </a:pPr>
            <a:r>
              <a:rPr lang="ja-JP" altLang="en-US" sz="4000" b="1" strike="noStrike" spc="-1" dirty="0">
                <a:solidFill>
                  <a:srgbClr val="000000"/>
                </a:solidFill>
                <a:latin typeface="游ゴシック Light"/>
              </a:rPr>
              <a:t>本</a:t>
            </a:r>
            <a:r>
              <a:rPr lang="ja-JP" sz="4000" b="1" strike="noStrike" spc="-1" dirty="0">
                <a:solidFill>
                  <a:srgbClr val="000000"/>
                </a:solidFill>
                <a:latin typeface="游ゴシック Light"/>
              </a:rPr>
              <a:t>研究の</a:t>
            </a:r>
            <a:r>
              <a:rPr lang="ja-JP" altLang="en-US" sz="4000" b="1" spc="-1" dirty="0">
                <a:solidFill>
                  <a:srgbClr val="000000"/>
                </a:solidFill>
                <a:latin typeface="游ゴシック Light"/>
              </a:rPr>
              <a:t>内容</a:t>
            </a:r>
            <a:endParaRPr lang="en-US" sz="4000" b="0" strike="noStrike" spc="-1" dirty="0">
              <a:solidFill>
                <a:srgbClr val="000000"/>
              </a:solidFill>
              <a:latin typeface="游ゴシック"/>
            </a:endParaRPr>
          </a:p>
        </p:txBody>
      </p:sp>
      <p:sp>
        <p:nvSpPr>
          <p:cNvPr id="464" name="PlaceHolder 2">
            <a:extLst>
              <a:ext uri="{FF2B5EF4-FFF2-40B4-BE49-F238E27FC236}">
                <a16:creationId xmlns:a16="http://schemas.microsoft.com/office/drawing/2014/main" id="{250757AE-DA95-CA0C-D31C-EC4F47C101B2}"/>
              </a:ext>
            </a:extLst>
          </p:cNvPr>
          <p:cNvSpPr>
            <a:spLocks noGrp="1"/>
          </p:cNvSpPr>
          <p:nvPr>
            <p:ph/>
          </p:nvPr>
        </p:nvSpPr>
        <p:spPr>
          <a:xfrm>
            <a:off x="2583000" y="1536840"/>
            <a:ext cx="7098840" cy="1177560"/>
          </a:xfrm>
          <a:prstGeom prst="rect">
            <a:avLst/>
          </a:prstGeom>
          <a:noFill/>
          <a:ln w="0">
            <a:solidFill>
              <a:srgbClr val="000000"/>
            </a:solidFill>
          </a:ln>
        </p:spPr>
        <p:txBody>
          <a:bodyPr anchor="ctr" anchorCtr="1">
            <a:noAutofit/>
          </a:bodyPr>
          <a:lstStyle/>
          <a:p>
            <a:pPr>
              <a:lnSpc>
                <a:spcPct val="100000"/>
              </a:lnSpc>
              <a:buNone/>
            </a:pPr>
            <a:r>
              <a:rPr lang="ja-JP" altLang="en-US" sz="2400" spc="-1" dirty="0"/>
              <a:t>随意全域木戦略</a:t>
            </a:r>
            <a:r>
              <a:rPr lang="en-US" altLang="ja-JP" sz="2400" spc="-1" dirty="0"/>
              <a:t>: </a:t>
            </a:r>
            <a:r>
              <a:rPr lang="ja-JP" altLang="en-US" sz="2400" spc="-1" dirty="0"/>
              <a:t>複数選択可な局面が存在</a:t>
            </a:r>
            <a:endParaRPr lang="en-US" altLang="ja-JP" sz="2400" spc="-1" dirty="0"/>
          </a:p>
        </p:txBody>
      </p:sp>
      <p:sp>
        <p:nvSpPr>
          <p:cNvPr id="465" name="矢印: 下 3">
            <a:extLst>
              <a:ext uri="{FF2B5EF4-FFF2-40B4-BE49-F238E27FC236}">
                <a16:creationId xmlns:a16="http://schemas.microsoft.com/office/drawing/2014/main" id="{55785667-E8CF-DEF4-ACCA-E565C39D0264}"/>
              </a:ext>
            </a:extLst>
          </p:cNvPr>
          <p:cNvSpPr/>
          <p:nvPr/>
        </p:nvSpPr>
        <p:spPr>
          <a:xfrm>
            <a:off x="5862600" y="3089520"/>
            <a:ext cx="539640" cy="1079640"/>
          </a:xfrm>
          <a:prstGeom prst="downArrow">
            <a:avLst>
              <a:gd name="adj1" fmla="val 50000"/>
              <a:gd name="adj2" fmla="val 50000"/>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p:style>
        <p:txBody>
          <a:bodyPr/>
          <a:lstStyle/>
          <a:p>
            <a:endParaRPr lang="ja-JP" altLang="en-US"/>
          </a:p>
        </p:txBody>
      </p:sp>
      <p:sp>
        <p:nvSpPr>
          <p:cNvPr id="466" name="テキスト ボックス 4">
            <a:extLst>
              <a:ext uri="{FF2B5EF4-FFF2-40B4-BE49-F238E27FC236}">
                <a16:creationId xmlns:a16="http://schemas.microsoft.com/office/drawing/2014/main" id="{9D1BA730-ACD4-C20F-A70E-F8EF66313148}"/>
              </a:ext>
            </a:extLst>
          </p:cNvPr>
          <p:cNvSpPr/>
          <p:nvPr/>
        </p:nvSpPr>
        <p:spPr>
          <a:xfrm>
            <a:off x="6532200" y="3197161"/>
            <a:ext cx="4462902"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ja-JP" altLang="en-US" sz="3200" b="1" spc="-1" dirty="0">
                <a:solidFill>
                  <a:srgbClr val="FF0000"/>
                </a:solidFill>
                <a:latin typeface="游ゴシック"/>
              </a:rPr>
              <a:t>どれを選ぶ？</a:t>
            </a:r>
            <a:endParaRPr lang="en-US" sz="3200" b="0" strike="noStrike" spc="-1" dirty="0">
              <a:latin typeface="Arial"/>
            </a:endParaRPr>
          </a:p>
        </p:txBody>
      </p:sp>
      <p:sp>
        <p:nvSpPr>
          <p:cNvPr id="467" name="テキスト ボックス 5">
            <a:extLst>
              <a:ext uri="{FF2B5EF4-FFF2-40B4-BE49-F238E27FC236}">
                <a16:creationId xmlns:a16="http://schemas.microsoft.com/office/drawing/2014/main" id="{9AA844C7-6249-0D4A-5C62-326DE60AC66D}"/>
              </a:ext>
            </a:extLst>
          </p:cNvPr>
          <p:cNvSpPr/>
          <p:nvPr/>
        </p:nvSpPr>
        <p:spPr>
          <a:xfrm>
            <a:off x="1159920" y="4619520"/>
            <a:ext cx="9945000" cy="1469520"/>
          </a:xfrm>
          <a:prstGeom prst="rect">
            <a:avLst/>
          </a:prstGeom>
          <a:noFill/>
          <a:ln w="1905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buNone/>
            </a:pPr>
            <a:r>
              <a:rPr lang="ja-JP" altLang="en-US" sz="3200" b="0" strike="noStrike" spc="-1" dirty="0">
                <a:latin typeface="Arial"/>
              </a:rPr>
              <a:t>優劣判別関数の導入 </a:t>
            </a:r>
            <a:r>
              <a:rPr lang="en-US" altLang="ja-JP" sz="3200" spc="-1" dirty="0">
                <a:latin typeface="Arial"/>
              </a:rPr>
              <a:t>&amp; </a:t>
            </a:r>
            <a:r>
              <a:rPr lang="ja-JP" altLang="en-US" sz="3200" spc="-1" dirty="0">
                <a:latin typeface="Arial"/>
              </a:rPr>
              <a:t>選択肢の優劣判別方法の予想</a:t>
            </a:r>
            <a:endParaRPr lang="en-US" altLang="ja-JP" sz="3200" b="0" strike="noStrike" spc="-1" dirty="0">
              <a:latin typeface="Arial"/>
            </a:endParaRPr>
          </a:p>
        </p:txBody>
      </p:sp>
      <p:sp>
        <p:nvSpPr>
          <p:cNvPr id="468" name="PlaceHolder 3">
            <a:extLst>
              <a:ext uri="{FF2B5EF4-FFF2-40B4-BE49-F238E27FC236}">
                <a16:creationId xmlns:a16="http://schemas.microsoft.com/office/drawing/2014/main" id="{AF1CE904-EB17-049E-FD70-255AC7F10510}"/>
              </a:ext>
            </a:extLst>
          </p:cNvPr>
          <p:cNvSpPr>
            <a:spLocks noGrp="1"/>
          </p:cNvSpPr>
          <p:nvPr>
            <p:ph type="sldNum" idx="15"/>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11493E22-B080-457E-BD83-97CD2E28FCA6}" type="slidenum">
              <a:rPr lang="en-US" sz="2800" b="1" strike="noStrike" spc="-1">
                <a:solidFill>
                  <a:srgbClr val="8B8B8B"/>
                </a:solidFill>
                <a:latin typeface="游ゴシック"/>
              </a:rPr>
              <a:t>22</a:t>
            </a:fld>
            <a:endParaRPr lang="en-US" sz="2800" b="0" strike="noStrike" spc="-1">
              <a:latin typeface="Noto Serif CJK JP"/>
            </a:endParaRPr>
          </a:p>
        </p:txBody>
      </p:sp>
    </p:spTree>
    <p:extLst>
      <p:ext uri="{BB962C8B-B14F-4D97-AF65-F5344CB8AC3E}">
        <p14:creationId xmlns:p14="http://schemas.microsoft.com/office/powerpoint/2010/main" val="207633380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5"/>
                                        </p:tgtEl>
                                        <p:attrNameLst>
                                          <p:attrName>style.visibility</p:attrName>
                                        </p:attrNameLst>
                                      </p:cBhvr>
                                      <p:to>
                                        <p:strVal val="visible"/>
                                      </p:to>
                                    </p:set>
                                    <p:animEffect transition="in" filter="wipe(up)">
                                      <p:cBhvr additive="repl">
                                        <p:cTn id="7" dur="500"/>
                                        <p:tgtEl>
                                          <p:spTgt spid="465"/>
                                        </p:tgtEl>
                                      </p:cBhvr>
                                    </p:animEffect>
                                  </p:childTnLst>
                                </p:cTn>
                              </p:par>
                              <p:par>
                                <p:cTn id="8" presetID="1" presetClass="entr" fill="hold" nodeType="withEffect">
                                  <p:stCondLst>
                                    <p:cond delay="0"/>
                                  </p:stCondLst>
                                  <p:childTnLst>
                                    <p:set>
                                      <p:cBhvr>
                                        <p:cTn id="9" dur="1" fill="hold">
                                          <p:stCondLst>
                                            <p:cond delay="0"/>
                                          </p:stCondLst>
                                        </p:cTn>
                                        <p:tgtEl>
                                          <p:spTgt spid="46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67"/>
                                        </p:tgtEl>
                                        <p:attrNameLst>
                                          <p:attrName>style.visibility</p:attrName>
                                        </p:attrNameLst>
                                      </p:cBhvr>
                                      <p:to>
                                        <p:strVal val="visible"/>
                                      </p:to>
                                    </p:set>
                                    <p:animEffect transition="in" filter="barn(inVertical)">
                                      <p:cBhvr>
                                        <p:cTn id="14" dur="500"/>
                                        <p:tgtEl>
                                          <p:spTgt spid="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減算記号 527">
            <a:extLst>
              <a:ext uri="{FF2B5EF4-FFF2-40B4-BE49-F238E27FC236}">
                <a16:creationId xmlns:a16="http://schemas.microsoft.com/office/drawing/2014/main" id="{16A2351F-5103-D5FD-3CBB-952B8791BADE}"/>
              </a:ext>
            </a:extLst>
          </p:cNvPr>
          <p:cNvSpPr/>
          <p:nvPr/>
        </p:nvSpPr>
        <p:spPr>
          <a:xfrm rot="5400000">
            <a:off x="8809978" y="5405588"/>
            <a:ext cx="1022112" cy="86561"/>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9" name="PlaceHolder 1"/>
          <p:cNvSpPr>
            <a:spLocks noGrp="1"/>
          </p:cNvSpPr>
          <p:nvPr>
            <p:ph type="title"/>
          </p:nvPr>
        </p:nvSpPr>
        <p:spPr>
          <a:xfrm>
            <a:off x="838080" y="365040"/>
            <a:ext cx="5841720"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優劣判別関数の導入</a:t>
            </a:r>
            <a:endParaRPr lang="en-US" sz="4000" b="1" strike="noStrike" spc="-1" dirty="0">
              <a:solidFill>
                <a:srgbClr val="000000"/>
              </a:solidFill>
              <a:latin typeface="游ゴシック"/>
            </a:endParaRPr>
          </a:p>
        </p:txBody>
      </p:sp>
      <p:sp>
        <p:nvSpPr>
          <p:cNvPr id="481" name="PlaceHolder 3"/>
          <p:cNvSpPr>
            <a:spLocks noGrp="1"/>
          </p:cNvSpPr>
          <p:nvPr>
            <p:ph type="sldNum" idx="16"/>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C7BF8348-22EB-42A7-B3B3-EC2815F67BA7}" type="slidenum">
              <a:rPr lang="en-US" sz="2800" b="1" strike="noStrike" spc="-1">
                <a:solidFill>
                  <a:srgbClr val="8B8B8B"/>
                </a:solidFill>
                <a:latin typeface="游ゴシック"/>
              </a:rPr>
              <a:t>23</a:t>
            </a:fld>
            <a:endParaRPr lang="en-US" sz="2800" b="0" strike="noStrike" spc="-1">
              <a:latin typeface="Noto Serif CJK JP"/>
            </a:endParaRPr>
          </a:p>
        </p:txBody>
      </p:sp>
      <p:grpSp>
        <p:nvGrpSpPr>
          <p:cNvPr id="5" name="グループ化 4">
            <a:extLst>
              <a:ext uri="{FF2B5EF4-FFF2-40B4-BE49-F238E27FC236}">
                <a16:creationId xmlns:a16="http://schemas.microsoft.com/office/drawing/2014/main" id="{F81B39BC-614B-99C8-AAA4-4BF1648C752B}"/>
              </a:ext>
            </a:extLst>
          </p:cNvPr>
          <p:cNvGrpSpPr/>
          <p:nvPr/>
        </p:nvGrpSpPr>
        <p:grpSpPr>
          <a:xfrm>
            <a:off x="838080" y="1281290"/>
            <a:ext cx="8308674" cy="1872891"/>
            <a:chOff x="1941663" y="2894937"/>
            <a:chExt cx="8308674" cy="1872891"/>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2823A25-B67F-CEF3-2CF1-EACA73AF15BF}"/>
                    </a:ext>
                  </a:extLst>
                </p:cNvPr>
                <p:cNvSpPr txBox="1"/>
                <p:nvPr/>
              </p:nvSpPr>
              <p:spPr>
                <a:xfrm>
                  <a:off x="1941663" y="3198168"/>
                  <a:ext cx="830867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14:m>
                    <m:oMath xmlns:m="http://schemas.openxmlformats.org/officeDocument/2006/math">
                      <m:sSub>
                        <m:sSubPr>
                          <m:ctrlPr>
                            <a:rPr lang="en-US" altLang="ja-JP" sz="2800" b="0" i="1" u="none" strike="noStrike" baseline="0" dirty="0" smtClean="0">
                              <a:latin typeface="Cambria Math" panose="02040503050406030204" pitchFamily="18" charset="0"/>
                            </a:rPr>
                          </m:ctrlPr>
                        </m:sSubPr>
                        <m:e>
                          <m:r>
                            <a:rPr lang="en-US" altLang="ja-JP" sz="2800" b="0" i="1" u="none" strike="noStrike" baseline="0" dirty="0" smtClean="0">
                              <a:latin typeface="Cambria Math" panose="02040503050406030204" pitchFamily="18" charset="0"/>
                            </a:rPr>
                            <m:t>𝑏</m:t>
                          </m:r>
                        </m:e>
                        <m:sub>
                          <m:r>
                            <a:rPr lang="en-US" altLang="ja-JP" sz="2800" b="0" i="1" u="none" strike="noStrike" baseline="0" dirty="0" smtClean="0">
                              <a:latin typeface="Cambria Math" panose="02040503050406030204" pitchFamily="18" charset="0"/>
                            </a:rPr>
                            <m:t>𝐿</m:t>
                          </m:r>
                        </m:sub>
                      </m:sSub>
                      <m:r>
                        <a:rPr lang="en-US" altLang="ja-JP" sz="2800" b="0" i="1" u="none" strike="noStrike" baseline="0" dirty="0">
                          <a:latin typeface="Cambria Math" panose="02040503050406030204" pitchFamily="18" charset="0"/>
                        </a:rPr>
                        <m:t>(</m:t>
                      </m:r>
                      <m:r>
                        <a:rPr lang="en-US" altLang="ja-JP" sz="2800" b="0" i="1" u="none" strike="noStrike" baseline="0" dirty="0">
                          <a:latin typeface="Cambria Math" panose="02040503050406030204" pitchFamily="18" charset="0"/>
                        </a:rPr>
                        <m:t>𝐺</m:t>
                      </m:r>
                      <m:r>
                        <a:rPr lang="en-US" altLang="ja-JP" sz="2800" b="0" i="1" u="none" strike="noStrike" baseline="0" dirty="0">
                          <a:latin typeface="Cambria Math" panose="02040503050406030204" pitchFamily="18" charset="0"/>
                        </a:rPr>
                        <m:t>) = </m:t>
                      </m:r>
                      <m:r>
                        <a:rPr lang="en-US" altLang="ja-JP" sz="2800" b="0" i="1" u="none" strike="noStrike" baseline="0" dirty="0" smtClean="0">
                          <a:latin typeface="Cambria Math" panose="02040503050406030204" pitchFamily="18" charset="0"/>
                        </a:rPr>
                        <m:t>𝑛</m:t>
                      </m:r>
                      <m:r>
                        <a:rPr lang="en-US" altLang="ja-JP" sz="2800" b="0" i="1" u="none" strike="noStrike" baseline="0" smtClean="0">
                          <a:latin typeface="Cambria Math" panose="02040503050406030204" pitchFamily="18" charset="0"/>
                          <a:ea typeface="Cambria Math" panose="02040503050406030204" pitchFamily="18" charset="0"/>
                        </a:rPr>
                        <m:t>⟺</m:t>
                      </m:r>
                    </m:oMath>
                  </a14:m>
                  <a:r>
                    <a:rPr lang="en-US" altLang="ja-JP" sz="2800" b="0" i="0" u="none" strike="noStrike" baseline="0" dirty="0">
                      <a:latin typeface="CMSY10"/>
                    </a:rPr>
                    <a:t> </a:t>
                  </a:r>
                  <a:r>
                    <a:rPr lang="ja-JP" altLang="en-US" sz="2000" b="0" i="0" u="none" strike="noStrike" baseline="0" dirty="0">
                      <a:latin typeface="HaranoAjiMincho-Regular"/>
                    </a:rPr>
                    <a:t>左が橋ユニットを最小</a:t>
                  </a:r>
                  <a:r>
                    <a:rPr lang="en-US" altLang="ja-JP" sz="2800" b="0" i="0" u="none" strike="noStrike" baseline="0" dirty="0">
                      <a:latin typeface="CMMI10"/>
                    </a:rPr>
                    <a:t>n</a:t>
                  </a:r>
                  <a:r>
                    <a:rPr lang="ja-JP" altLang="en-US" sz="2000" b="0" i="0" u="none" strike="noStrike" baseline="0" dirty="0">
                      <a:latin typeface="HaranoAjiMincho-Regular"/>
                    </a:rPr>
                    <a:t>本架橋すれば勝利局面</a:t>
                  </a:r>
                  <a:endParaRPr lang="en-US" altLang="ja-JP" sz="2000" b="0" i="0" u="none" strike="noStrike" baseline="0" dirty="0">
                    <a:latin typeface="HaranoAjiMincho-Regular"/>
                  </a:endParaRPr>
                </a:p>
                <a:p>
                  <a:pPr algn="ctr"/>
                  <a14:m>
                    <m:oMath xmlns:m="http://schemas.openxmlformats.org/officeDocument/2006/math">
                      <m:sSub>
                        <m:sSubPr>
                          <m:ctrlPr>
                            <a:rPr lang="en-US" altLang="ja-JP" sz="2800" b="0" i="1" u="none" strike="noStrike" baseline="0" dirty="0" smtClean="0">
                              <a:latin typeface="Cambria Math" panose="02040503050406030204" pitchFamily="18" charset="0"/>
                            </a:rPr>
                          </m:ctrlPr>
                        </m:sSubPr>
                        <m:e>
                          <m:r>
                            <a:rPr lang="en-US" altLang="ja-JP" sz="2800" b="0" i="1" u="none" strike="noStrike" baseline="0" dirty="0" smtClean="0">
                              <a:latin typeface="Cambria Math" panose="02040503050406030204" pitchFamily="18" charset="0"/>
                            </a:rPr>
                            <m:t>𝑏</m:t>
                          </m:r>
                        </m:e>
                        <m:sub>
                          <m:r>
                            <a:rPr lang="en-US" altLang="ja-JP" sz="2800" b="0" i="1" u="none" strike="noStrike" baseline="0" dirty="0" smtClean="0">
                              <a:latin typeface="Cambria Math" panose="02040503050406030204" pitchFamily="18" charset="0"/>
                            </a:rPr>
                            <m:t>𝑅</m:t>
                          </m:r>
                        </m:sub>
                      </m:sSub>
                      <m:r>
                        <a:rPr lang="en-US" altLang="ja-JP" sz="2800" b="0" i="1" u="none" strike="noStrike" baseline="0" dirty="0">
                          <a:latin typeface="Cambria Math" panose="02040503050406030204" pitchFamily="18" charset="0"/>
                        </a:rPr>
                        <m:t>(</m:t>
                      </m:r>
                      <m:r>
                        <a:rPr lang="en-US" altLang="ja-JP" sz="2800" b="0" i="1" u="none" strike="noStrike" baseline="0" dirty="0">
                          <a:latin typeface="Cambria Math" panose="02040503050406030204" pitchFamily="18" charset="0"/>
                        </a:rPr>
                        <m:t>𝐺</m:t>
                      </m:r>
                      <m:r>
                        <a:rPr lang="en-US" altLang="ja-JP" sz="2800" b="0" i="1" u="none" strike="noStrike" baseline="0" dirty="0">
                          <a:latin typeface="Cambria Math" panose="02040503050406030204" pitchFamily="18" charset="0"/>
                        </a:rPr>
                        <m:t>) = </m:t>
                      </m:r>
                      <m:r>
                        <a:rPr lang="en-US" altLang="ja-JP" sz="2800" b="0" i="1" u="none" strike="noStrike" baseline="0" dirty="0" smtClean="0">
                          <a:latin typeface="Cambria Math" panose="02040503050406030204" pitchFamily="18" charset="0"/>
                        </a:rPr>
                        <m:t>𝑛</m:t>
                      </m:r>
                      <m:r>
                        <a:rPr lang="en-US" altLang="ja-JP" sz="2800" b="0" i="1" u="none" strike="noStrike" baseline="0" smtClean="0">
                          <a:latin typeface="Cambria Math" panose="02040503050406030204" pitchFamily="18" charset="0"/>
                          <a:ea typeface="Cambria Math" panose="02040503050406030204" pitchFamily="18" charset="0"/>
                        </a:rPr>
                        <m:t>⟺</m:t>
                      </m:r>
                    </m:oMath>
                  </a14:m>
                  <a:r>
                    <a:rPr lang="en-US" altLang="ja-JP" sz="2800" b="0" i="0" u="none" strike="noStrike" baseline="0" dirty="0">
                      <a:latin typeface="CMSY10"/>
                    </a:rPr>
                    <a:t> </a:t>
                  </a:r>
                  <a:r>
                    <a:rPr lang="ja-JP" altLang="en-US" sz="2000" dirty="0">
                      <a:latin typeface="HaranoAjiMincho-Regular"/>
                    </a:rPr>
                    <a:t>右</a:t>
                  </a:r>
                  <a:r>
                    <a:rPr lang="ja-JP" altLang="en-US" sz="2000" b="0" i="0" u="none" strike="noStrike" baseline="0" dirty="0">
                      <a:latin typeface="HaranoAjiMincho-Regular"/>
                    </a:rPr>
                    <a:t>が橋ユニットを最小</a:t>
                  </a:r>
                  <a:r>
                    <a:rPr lang="en-US" altLang="ja-JP" sz="2800" b="0" i="0" u="none" strike="noStrike" baseline="0" dirty="0">
                      <a:latin typeface="CMMI10"/>
                    </a:rPr>
                    <a:t>n</a:t>
                  </a:r>
                  <a:r>
                    <a:rPr lang="ja-JP" altLang="en-US" sz="2000" b="0" i="0" u="none" strike="noStrike" baseline="0" dirty="0">
                      <a:latin typeface="HaranoAjiMincho-Regular"/>
                    </a:rPr>
                    <a:t>本架橋すれば勝利局面</a:t>
                  </a:r>
                  <a:endParaRPr lang="en-US" altLang="ja-JP" sz="2000" b="0" i="0" u="none" strike="noStrike" baseline="0" dirty="0">
                    <a:latin typeface="HaranoAjiMincho-Regular"/>
                  </a:endParaRPr>
                </a:p>
                <a:p>
                  <a:pPr algn="ctr"/>
                  <a:endParaRPr lang="en-US" altLang="ja-JP" sz="2000" dirty="0">
                    <a:latin typeface="HaranoAjiMincho-Regular"/>
                  </a:endParaRPr>
                </a:p>
                <a:p>
                  <a:pPr algn="ctr"/>
                  <a:r>
                    <a:rPr lang="ja-JP" altLang="en-US" sz="1800" b="0" i="0" u="none" strike="noStrike" baseline="0" dirty="0">
                      <a:latin typeface="HaranoAjiMincho-Regular"/>
                    </a:rPr>
                    <a:t>ただし，何本架橋しても勝利局面とならないとき</a:t>
                  </a:r>
                  <a14:m>
                    <m:oMath xmlns:m="http://schemas.openxmlformats.org/officeDocument/2006/math">
                      <m:r>
                        <a:rPr lang="en-US" altLang="ja-JP" sz="1800" b="0" i="1" u="none" strike="noStrike" baseline="0" dirty="0" smtClean="0">
                          <a:latin typeface="Cambria Math" panose="02040503050406030204" pitchFamily="18" charset="0"/>
                        </a:rPr>
                        <m:t>𝑛</m:t>
                      </m:r>
                      <m:r>
                        <a:rPr lang="en-US" altLang="ja-JP" sz="1800" b="0" i="1" u="none" strike="noStrike" baseline="0" dirty="0" smtClean="0">
                          <a:latin typeface="Cambria Math" panose="02040503050406030204" pitchFamily="18" charset="0"/>
                        </a:rPr>
                        <m:t> = ∞</m:t>
                      </m:r>
                    </m:oMath>
                  </a14:m>
                  <a:r>
                    <a:rPr lang="ja-JP" altLang="en-US" sz="1800" b="0" i="0" u="none" strike="noStrike" baseline="0" dirty="0">
                      <a:latin typeface="HaranoAjiMincho-Regular"/>
                    </a:rPr>
                    <a:t>とする．</a:t>
                  </a:r>
                  <a:endParaRPr lang="ja-JP" altLang="en-US" sz="2000" dirty="0"/>
                </a:p>
              </p:txBody>
            </p:sp>
          </mc:Choice>
          <mc:Fallback xmlns="">
            <p:sp>
              <p:nvSpPr>
                <p:cNvPr id="3" name="テキスト ボックス 2">
                  <a:extLst>
                    <a:ext uri="{FF2B5EF4-FFF2-40B4-BE49-F238E27FC236}">
                      <a16:creationId xmlns:a16="http://schemas.microsoft.com/office/drawing/2014/main" id="{42823A25-B67F-CEF3-2CF1-EACA73AF15BF}"/>
                    </a:ext>
                  </a:extLst>
                </p:cNvPr>
                <p:cNvSpPr txBox="1">
                  <a:spLocks noRot="1" noChangeAspect="1" noMove="1" noResize="1" noEditPoints="1" noAdjustHandles="1" noChangeArrowheads="1" noChangeShapeType="1" noTextEdit="1"/>
                </p:cNvSpPr>
                <p:nvPr/>
              </p:nvSpPr>
              <p:spPr>
                <a:xfrm>
                  <a:off x="1941663" y="3198168"/>
                  <a:ext cx="8308674" cy="1569660"/>
                </a:xfrm>
                <a:prstGeom prst="rect">
                  <a:avLst/>
                </a:prstGeom>
                <a:blipFill>
                  <a:blip r:embed="rId3"/>
                  <a:stretch>
                    <a:fillRect t="-3065" b="-19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A1E1A3C-9A04-002F-635E-49BB613A58F1}"/>
                    </a:ext>
                  </a:extLst>
                </p:cNvPr>
                <p:cNvSpPr txBox="1"/>
                <p:nvPr/>
              </p:nvSpPr>
              <p:spPr>
                <a:xfrm>
                  <a:off x="2018781" y="2894937"/>
                  <a:ext cx="3888954" cy="400110"/>
                </a:xfrm>
                <a:prstGeom prst="rect">
                  <a:avLst/>
                </a:prstGeom>
                <a:ln>
                  <a:noFill/>
                </a:ln>
              </p:spPr>
              <p:style>
                <a:lnRef idx="0">
                  <a:scrgbClr r="0" g="0" b="0"/>
                </a:lnRef>
                <a:fillRef idx="1001">
                  <a:schemeClr val="lt1"/>
                </a:fillRef>
                <a:effectRef idx="0">
                  <a:scrgbClr r="0" g="0" b="0"/>
                </a:effectRef>
                <a:fontRef idx="minor">
                  <a:schemeClr val="dk1"/>
                </a:fontRef>
              </p:style>
              <p:txBody>
                <a:bodyPr wrap="square" rtlCol="0">
                  <a:spAutoFit/>
                </a:bodyPr>
                <a:lstStyle/>
                <a:p>
                  <a:r>
                    <a:rPr kumimoji="1" lang="ja-JP" altLang="en-US" sz="2000" dirty="0"/>
                    <a:t>定義</a:t>
                  </a:r>
                  <a:r>
                    <a:rPr kumimoji="1" lang="en-US" altLang="ja-JP" sz="2000" dirty="0"/>
                    <a:t>(</a:t>
                  </a:r>
                  <a:r>
                    <a:rPr kumimoji="1" lang="ja-JP" altLang="en-US" sz="2000" dirty="0"/>
                    <a:t>優劣判別関数</a:t>
                  </a:r>
                  <a14:m>
                    <m:oMath xmlns:m="http://schemas.openxmlformats.org/officeDocument/2006/math">
                      <m:sSub>
                        <m:sSubPr>
                          <m:ctrlPr>
                            <a:rPr lang="en-US" altLang="ja-JP" sz="2000" b="0" i="1" u="none" strike="noStrike" baseline="0" dirty="0" smtClean="0">
                              <a:latin typeface="Cambria Math" panose="02040503050406030204" pitchFamily="18" charset="0"/>
                            </a:rPr>
                          </m:ctrlPr>
                        </m:sSubPr>
                        <m:e>
                          <m:r>
                            <a:rPr lang="en-US" altLang="ja-JP" sz="2000" b="0" i="1" u="none" strike="noStrike" baseline="0" dirty="0" smtClean="0">
                              <a:latin typeface="Cambria Math" panose="02040503050406030204" pitchFamily="18" charset="0"/>
                            </a:rPr>
                            <m:t>𝑏</m:t>
                          </m:r>
                        </m:e>
                        <m:sub>
                          <m:r>
                            <a:rPr lang="en-US" altLang="ja-JP" sz="2000" b="0" i="1" u="none" strike="noStrike" baseline="0" dirty="0" smtClean="0">
                              <a:latin typeface="Cambria Math" panose="02040503050406030204" pitchFamily="18" charset="0"/>
                            </a:rPr>
                            <m:t>𝐿</m:t>
                          </m:r>
                        </m:sub>
                      </m:sSub>
                      <m:d>
                        <m:dPr>
                          <m:ctrlPr>
                            <a:rPr lang="en-US" altLang="ja-JP" sz="2000" b="0" i="1" u="none" strike="noStrike" baseline="0" dirty="0">
                              <a:latin typeface="Cambria Math" panose="02040503050406030204" pitchFamily="18" charset="0"/>
                            </a:rPr>
                          </m:ctrlPr>
                        </m:dPr>
                        <m:e>
                          <m:r>
                            <a:rPr lang="en-US" altLang="ja-JP" sz="2000" b="0" i="1" u="none" strike="noStrike" baseline="0" dirty="0">
                              <a:latin typeface="Cambria Math" panose="02040503050406030204" pitchFamily="18" charset="0"/>
                            </a:rPr>
                            <m:t>𝐺</m:t>
                          </m:r>
                        </m:e>
                      </m:d>
                      <m:r>
                        <a:rPr lang="en-US" altLang="ja-JP" sz="2000" b="0" i="1" u="none" strike="noStrike" baseline="0" dirty="0" smtClean="0">
                          <a:latin typeface="Cambria Math" panose="02040503050406030204" pitchFamily="18" charset="0"/>
                        </a:rPr>
                        <m:t>,</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𝑏</m:t>
                          </m:r>
                        </m:e>
                        <m:sub>
                          <m:r>
                            <a:rPr lang="en-US" altLang="ja-JP" sz="2000" b="0" i="1" dirty="0" smtClean="0">
                              <a:latin typeface="Cambria Math" panose="02040503050406030204" pitchFamily="18" charset="0"/>
                            </a:rPr>
                            <m:t>𝑅</m:t>
                          </m:r>
                        </m:sub>
                      </m:sSub>
                      <m:r>
                        <a:rPr lang="en-US" altLang="ja-JP" sz="2000" i="1" dirty="0">
                          <a:latin typeface="Cambria Math" panose="02040503050406030204" pitchFamily="18" charset="0"/>
                        </a:rPr>
                        <m:t>(</m:t>
                      </m:r>
                      <m:r>
                        <a:rPr lang="en-US" altLang="ja-JP" sz="2000" i="1" dirty="0">
                          <a:latin typeface="Cambria Math" panose="02040503050406030204" pitchFamily="18" charset="0"/>
                        </a:rPr>
                        <m:t>𝐺</m:t>
                      </m:r>
                      <m:r>
                        <a:rPr lang="en-US" altLang="ja-JP" sz="2000" i="1" dirty="0">
                          <a:latin typeface="Cambria Math" panose="02040503050406030204" pitchFamily="18" charset="0"/>
                        </a:rPr>
                        <m:t>) </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5A1E1A3C-9A04-002F-635E-49BB613A58F1}"/>
                    </a:ext>
                  </a:extLst>
                </p:cNvPr>
                <p:cNvSpPr txBox="1">
                  <a:spLocks noRot="1" noChangeAspect="1" noMove="1" noResize="1" noEditPoints="1" noAdjustHandles="1" noChangeArrowheads="1" noChangeShapeType="1" noTextEdit="1"/>
                </p:cNvSpPr>
                <p:nvPr/>
              </p:nvSpPr>
              <p:spPr>
                <a:xfrm>
                  <a:off x="2018781" y="2894937"/>
                  <a:ext cx="3888954" cy="400110"/>
                </a:xfrm>
                <a:prstGeom prst="rect">
                  <a:avLst/>
                </a:prstGeom>
                <a:blipFill>
                  <a:blip r:embed="rId4"/>
                  <a:stretch>
                    <a:fillRect l="-1567" t="-12121" r="-157" b="-27273"/>
                  </a:stretch>
                </a:blipFill>
                <a:ln>
                  <a:noFill/>
                </a:ln>
              </p:spPr>
              <p:txBody>
                <a:bodyPr/>
                <a:lstStyle/>
                <a:p>
                  <a:r>
                    <a:rPr lang="en-US">
                      <a:noFill/>
                    </a:rPr>
                    <a:t> </a:t>
                  </a:r>
                </a:p>
              </p:txBody>
            </p:sp>
          </mc:Fallback>
        </mc:AlternateContent>
      </p:grpSp>
      <p:grpSp>
        <p:nvGrpSpPr>
          <p:cNvPr id="456" name="グループ化 455">
            <a:extLst>
              <a:ext uri="{FF2B5EF4-FFF2-40B4-BE49-F238E27FC236}">
                <a16:creationId xmlns:a16="http://schemas.microsoft.com/office/drawing/2014/main" id="{41E38A5A-1ABE-6543-2197-FD05B0B9E70B}"/>
              </a:ext>
            </a:extLst>
          </p:cNvPr>
          <p:cNvGrpSpPr>
            <a:grpSpLocks noChangeAspect="1"/>
          </p:cNvGrpSpPr>
          <p:nvPr/>
        </p:nvGrpSpPr>
        <p:grpSpPr>
          <a:xfrm>
            <a:off x="6587866" y="3429000"/>
            <a:ext cx="3264346" cy="3230026"/>
            <a:chOff x="8921450" y="1026567"/>
            <a:chExt cx="1724138" cy="1706016"/>
          </a:xfrm>
        </p:grpSpPr>
        <p:sp>
          <p:nvSpPr>
            <p:cNvPr id="467" name="減算記号 466">
              <a:extLst>
                <a:ext uri="{FF2B5EF4-FFF2-40B4-BE49-F238E27FC236}">
                  <a16:creationId xmlns:a16="http://schemas.microsoft.com/office/drawing/2014/main" id="{765296B1-07FA-FEEA-C6B7-9FEDBBF9FB73}"/>
                </a:ext>
              </a:extLst>
            </p:cNvPr>
            <p:cNvSpPr/>
            <p:nvPr/>
          </p:nvSpPr>
          <p:spPr>
            <a:xfrm rot="5400000">
              <a:off x="10095468" y="2439797"/>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8" name="グループ化 467">
              <a:extLst>
                <a:ext uri="{FF2B5EF4-FFF2-40B4-BE49-F238E27FC236}">
                  <a16:creationId xmlns:a16="http://schemas.microsoft.com/office/drawing/2014/main" id="{6A0AAB9E-F6D3-26AE-2DCE-0AE62CCD36D9}"/>
                </a:ext>
              </a:extLst>
            </p:cNvPr>
            <p:cNvGrpSpPr>
              <a:grpSpLocks noChangeAspect="1"/>
            </p:cNvGrpSpPr>
            <p:nvPr/>
          </p:nvGrpSpPr>
          <p:grpSpPr>
            <a:xfrm>
              <a:off x="8958041" y="1052440"/>
              <a:ext cx="1656000" cy="1656000"/>
              <a:chOff x="4227923" y="1911174"/>
              <a:chExt cx="3035651" cy="3035651"/>
            </a:xfrm>
          </p:grpSpPr>
          <p:grpSp>
            <p:nvGrpSpPr>
              <p:cNvPr id="471" name="グループ化 470">
                <a:extLst>
                  <a:ext uri="{FF2B5EF4-FFF2-40B4-BE49-F238E27FC236}">
                    <a16:creationId xmlns:a16="http://schemas.microsoft.com/office/drawing/2014/main" id="{C4EEF558-54E0-03AA-3B2D-96F9614D0047}"/>
                  </a:ext>
                </a:extLst>
              </p:cNvPr>
              <p:cNvGrpSpPr/>
              <p:nvPr/>
            </p:nvGrpSpPr>
            <p:grpSpPr>
              <a:xfrm>
                <a:off x="4580517" y="1911174"/>
                <a:ext cx="2303725" cy="3035651"/>
                <a:chOff x="3861166" y="1911505"/>
                <a:chExt cx="2303725" cy="3035651"/>
              </a:xfrm>
              <a:solidFill>
                <a:srgbClr val="FF0000"/>
              </a:solidFill>
            </p:grpSpPr>
            <p:grpSp>
              <p:nvGrpSpPr>
                <p:cNvPr id="498" name="グループ化 497">
                  <a:extLst>
                    <a:ext uri="{FF2B5EF4-FFF2-40B4-BE49-F238E27FC236}">
                      <a16:creationId xmlns:a16="http://schemas.microsoft.com/office/drawing/2014/main" id="{57B6C6A6-59F2-FC94-3517-B4395AF42E45}"/>
                    </a:ext>
                  </a:extLst>
                </p:cNvPr>
                <p:cNvGrpSpPr/>
                <p:nvPr/>
              </p:nvGrpSpPr>
              <p:grpSpPr>
                <a:xfrm>
                  <a:off x="3861166" y="1911505"/>
                  <a:ext cx="146059" cy="3034991"/>
                  <a:chOff x="3861166" y="1193111"/>
                  <a:chExt cx="146059" cy="3034991"/>
                </a:xfrm>
                <a:grpFill/>
              </p:grpSpPr>
              <p:sp>
                <p:nvSpPr>
                  <p:cNvPr id="517" name="フローチャート: 結合子 516">
                    <a:extLst>
                      <a:ext uri="{FF2B5EF4-FFF2-40B4-BE49-F238E27FC236}">
                        <a16:creationId xmlns:a16="http://schemas.microsoft.com/office/drawing/2014/main" id="{238A1181-E6E6-B699-9C5E-D4D023713C14}"/>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 name="フローチャート: 結合子 517">
                    <a:extLst>
                      <a:ext uri="{FF2B5EF4-FFF2-40B4-BE49-F238E27FC236}">
                        <a16:creationId xmlns:a16="http://schemas.microsoft.com/office/drawing/2014/main" id="{55CB415A-7B27-548F-E340-7A495039F162}"/>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9" name="フローチャート: 結合子 518">
                    <a:extLst>
                      <a:ext uri="{FF2B5EF4-FFF2-40B4-BE49-F238E27FC236}">
                        <a16:creationId xmlns:a16="http://schemas.microsoft.com/office/drawing/2014/main" id="{7B8C9B72-1644-1231-60BE-37337E15F3AB}"/>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0" name="フローチャート: 結合子 519">
                    <a:extLst>
                      <a:ext uri="{FF2B5EF4-FFF2-40B4-BE49-F238E27FC236}">
                        <a16:creationId xmlns:a16="http://schemas.microsoft.com/office/drawing/2014/main" id="{B7B2C01E-DF3E-7F34-C376-06ABFE7A6E52}"/>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1" name="フローチャート: 結合子 520">
                    <a:extLst>
                      <a:ext uri="{FF2B5EF4-FFF2-40B4-BE49-F238E27FC236}">
                        <a16:creationId xmlns:a16="http://schemas.microsoft.com/office/drawing/2014/main" id="{8F770B88-7673-FCD9-6038-D5ADFDD4B5B6}"/>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9" name="グループ化 498">
                  <a:extLst>
                    <a:ext uri="{FF2B5EF4-FFF2-40B4-BE49-F238E27FC236}">
                      <a16:creationId xmlns:a16="http://schemas.microsoft.com/office/drawing/2014/main" id="{CB9BD1CC-37B3-380B-573C-0A4CA9865B6C}"/>
                    </a:ext>
                  </a:extLst>
                </p:cNvPr>
                <p:cNvGrpSpPr/>
                <p:nvPr/>
              </p:nvGrpSpPr>
              <p:grpSpPr>
                <a:xfrm>
                  <a:off x="4580388" y="1911505"/>
                  <a:ext cx="146059" cy="3034991"/>
                  <a:chOff x="3861166" y="1193111"/>
                  <a:chExt cx="146059" cy="3034991"/>
                </a:xfrm>
                <a:grpFill/>
              </p:grpSpPr>
              <p:sp>
                <p:nvSpPr>
                  <p:cNvPr id="512" name="フローチャート: 結合子 511">
                    <a:extLst>
                      <a:ext uri="{FF2B5EF4-FFF2-40B4-BE49-F238E27FC236}">
                        <a16:creationId xmlns:a16="http://schemas.microsoft.com/office/drawing/2014/main" id="{670A1064-283F-A6FC-FA45-4B9B41751923}"/>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3" name="フローチャート: 結合子 512">
                    <a:extLst>
                      <a:ext uri="{FF2B5EF4-FFF2-40B4-BE49-F238E27FC236}">
                        <a16:creationId xmlns:a16="http://schemas.microsoft.com/office/drawing/2014/main" id="{983EB03F-A565-DFC6-95C1-CD4A6DC88872}"/>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4" name="フローチャート: 結合子 513">
                    <a:extLst>
                      <a:ext uri="{FF2B5EF4-FFF2-40B4-BE49-F238E27FC236}">
                        <a16:creationId xmlns:a16="http://schemas.microsoft.com/office/drawing/2014/main" id="{52C20CB2-96A2-B2FA-7E57-EDEDE0796CA7}"/>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5" name="フローチャート: 結合子 514">
                    <a:extLst>
                      <a:ext uri="{FF2B5EF4-FFF2-40B4-BE49-F238E27FC236}">
                        <a16:creationId xmlns:a16="http://schemas.microsoft.com/office/drawing/2014/main" id="{AF46AECF-CAB0-B16D-6EC2-EB259B82D91A}"/>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6" name="フローチャート: 結合子 515">
                    <a:extLst>
                      <a:ext uri="{FF2B5EF4-FFF2-40B4-BE49-F238E27FC236}">
                        <a16:creationId xmlns:a16="http://schemas.microsoft.com/office/drawing/2014/main" id="{52650254-C747-55A1-0CBD-831EF2EFF8D3}"/>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0" name="グループ化 499">
                  <a:extLst>
                    <a:ext uri="{FF2B5EF4-FFF2-40B4-BE49-F238E27FC236}">
                      <a16:creationId xmlns:a16="http://schemas.microsoft.com/office/drawing/2014/main" id="{FBA1EE28-B7F7-3EF7-4383-4FE997B6AD51}"/>
                    </a:ext>
                  </a:extLst>
                </p:cNvPr>
                <p:cNvGrpSpPr/>
                <p:nvPr/>
              </p:nvGrpSpPr>
              <p:grpSpPr>
                <a:xfrm>
                  <a:off x="5299610" y="1912165"/>
                  <a:ext cx="146060" cy="3034991"/>
                  <a:chOff x="3861166" y="1193111"/>
                  <a:chExt cx="146060" cy="3034991"/>
                </a:xfrm>
                <a:grpFill/>
              </p:grpSpPr>
              <p:sp>
                <p:nvSpPr>
                  <p:cNvPr id="507" name="フローチャート: 結合子 506">
                    <a:extLst>
                      <a:ext uri="{FF2B5EF4-FFF2-40B4-BE49-F238E27FC236}">
                        <a16:creationId xmlns:a16="http://schemas.microsoft.com/office/drawing/2014/main" id="{C89CCD91-96CD-EF1B-C7FF-6E44EBF1870E}"/>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フローチャート: 結合子 507">
                    <a:extLst>
                      <a:ext uri="{FF2B5EF4-FFF2-40B4-BE49-F238E27FC236}">
                        <a16:creationId xmlns:a16="http://schemas.microsoft.com/office/drawing/2014/main" id="{995B722F-63F2-76FE-77C1-FBB51641436C}"/>
                      </a:ext>
                    </a:extLst>
                  </p:cNvPr>
                  <p:cNvSpPr>
                    <a:spLocks noChangeAspect="1"/>
                  </p:cNvSpPr>
                  <p:nvPr/>
                </p:nvSpPr>
                <p:spPr>
                  <a:xfrm>
                    <a:off x="3861166" y="2629898"/>
                    <a:ext cx="146060" cy="146060"/>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フローチャート: 結合子 508">
                    <a:extLst>
                      <a:ext uri="{FF2B5EF4-FFF2-40B4-BE49-F238E27FC236}">
                        <a16:creationId xmlns:a16="http://schemas.microsoft.com/office/drawing/2014/main" id="{FE39A65D-97D1-687B-B828-F6F7A208FBF3}"/>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フローチャート: 結合子 509">
                    <a:extLst>
                      <a:ext uri="{FF2B5EF4-FFF2-40B4-BE49-F238E27FC236}">
                        <a16:creationId xmlns:a16="http://schemas.microsoft.com/office/drawing/2014/main" id="{8909FC16-92D5-D3F2-67E7-3D78435DC1AC}"/>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1" name="フローチャート: 結合子 510">
                    <a:extLst>
                      <a:ext uri="{FF2B5EF4-FFF2-40B4-BE49-F238E27FC236}">
                        <a16:creationId xmlns:a16="http://schemas.microsoft.com/office/drawing/2014/main" id="{145ED99C-50F6-7BE7-79A2-C6780637693F}"/>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1" name="グループ化 500">
                  <a:extLst>
                    <a:ext uri="{FF2B5EF4-FFF2-40B4-BE49-F238E27FC236}">
                      <a16:creationId xmlns:a16="http://schemas.microsoft.com/office/drawing/2014/main" id="{828B5C95-D54B-764A-CDF1-5F8A0D6B40AF}"/>
                    </a:ext>
                  </a:extLst>
                </p:cNvPr>
                <p:cNvGrpSpPr/>
                <p:nvPr/>
              </p:nvGrpSpPr>
              <p:grpSpPr>
                <a:xfrm>
                  <a:off x="6018832" y="1911505"/>
                  <a:ext cx="146059" cy="3034991"/>
                  <a:chOff x="3861166" y="1193111"/>
                  <a:chExt cx="146059" cy="3034991"/>
                </a:xfrm>
                <a:grpFill/>
              </p:grpSpPr>
              <p:sp>
                <p:nvSpPr>
                  <p:cNvPr id="502" name="フローチャート: 結合子 501">
                    <a:extLst>
                      <a:ext uri="{FF2B5EF4-FFF2-40B4-BE49-F238E27FC236}">
                        <a16:creationId xmlns:a16="http://schemas.microsoft.com/office/drawing/2014/main" id="{398846E5-AEED-BA3F-3A2A-1448A86EC721}"/>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フローチャート: 結合子 502">
                    <a:extLst>
                      <a:ext uri="{FF2B5EF4-FFF2-40B4-BE49-F238E27FC236}">
                        <a16:creationId xmlns:a16="http://schemas.microsoft.com/office/drawing/2014/main" id="{652652B2-8B71-2685-1E8D-354149F97228}"/>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4" name="フローチャート: 結合子 503">
                    <a:extLst>
                      <a:ext uri="{FF2B5EF4-FFF2-40B4-BE49-F238E27FC236}">
                        <a16:creationId xmlns:a16="http://schemas.microsoft.com/office/drawing/2014/main" id="{66907927-6448-A2BF-BA6D-DC238B5EB686}"/>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フローチャート: 結合子 504">
                    <a:extLst>
                      <a:ext uri="{FF2B5EF4-FFF2-40B4-BE49-F238E27FC236}">
                        <a16:creationId xmlns:a16="http://schemas.microsoft.com/office/drawing/2014/main" id="{8A5F4D91-7AF4-84BE-3FF3-11D96A24C412}"/>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フローチャート: 結合子 505">
                    <a:extLst>
                      <a:ext uri="{FF2B5EF4-FFF2-40B4-BE49-F238E27FC236}">
                        <a16:creationId xmlns:a16="http://schemas.microsoft.com/office/drawing/2014/main" id="{9CC72BA6-59C7-9B89-2383-4FD36CBFD1BD}"/>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72" name="グループ化 471">
                <a:extLst>
                  <a:ext uri="{FF2B5EF4-FFF2-40B4-BE49-F238E27FC236}">
                    <a16:creationId xmlns:a16="http://schemas.microsoft.com/office/drawing/2014/main" id="{28F760D1-66E5-6B56-4C83-4EEEB0CEDC91}"/>
                  </a:ext>
                </a:extLst>
              </p:cNvPr>
              <p:cNvGrpSpPr/>
              <p:nvPr/>
            </p:nvGrpSpPr>
            <p:grpSpPr>
              <a:xfrm rot="5400000">
                <a:off x="4593886" y="1903163"/>
                <a:ext cx="2303725" cy="3035651"/>
                <a:chOff x="3861166" y="1911505"/>
                <a:chExt cx="2303725" cy="3035651"/>
              </a:xfrm>
            </p:grpSpPr>
            <p:grpSp>
              <p:nvGrpSpPr>
                <p:cNvPr id="473" name="グループ化 472">
                  <a:extLst>
                    <a:ext uri="{FF2B5EF4-FFF2-40B4-BE49-F238E27FC236}">
                      <a16:creationId xmlns:a16="http://schemas.microsoft.com/office/drawing/2014/main" id="{FAA45D81-35F2-2D62-A7F3-96478F6799CD}"/>
                    </a:ext>
                  </a:extLst>
                </p:cNvPr>
                <p:cNvGrpSpPr/>
                <p:nvPr/>
              </p:nvGrpSpPr>
              <p:grpSpPr>
                <a:xfrm>
                  <a:off x="3861166" y="1911505"/>
                  <a:ext cx="146059" cy="3034991"/>
                  <a:chOff x="3861166" y="1193111"/>
                  <a:chExt cx="146059" cy="3034991"/>
                </a:xfrm>
              </p:grpSpPr>
              <p:sp>
                <p:nvSpPr>
                  <p:cNvPr id="493" name="フローチャート: 結合子 492">
                    <a:extLst>
                      <a:ext uri="{FF2B5EF4-FFF2-40B4-BE49-F238E27FC236}">
                        <a16:creationId xmlns:a16="http://schemas.microsoft.com/office/drawing/2014/main" id="{2A2555D7-F59B-37D4-5ACE-3C17509EBDBB}"/>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4" name="フローチャート: 結合子 493">
                    <a:extLst>
                      <a:ext uri="{FF2B5EF4-FFF2-40B4-BE49-F238E27FC236}">
                        <a16:creationId xmlns:a16="http://schemas.microsoft.com/office/drawing/2014/main" id="{8E108D2C-07B0-C3D9-1D5E-50AF6B8FAD19}"/>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フローチャート: 結合子 494">
                    <a:extLst>
                      <a:ext uri="{FF2B5EF4-FFF2-40B4-BE49-F238E27FC236}">
                        <a16:creationId xmlns:a16="http://schemas.microsoft.com/office/drawing/2014/main" id="{15D60178-E55E-5167-877C-05057E83928D}"/>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フローチャート: 結合子 495">
                    <a:extLst>
                      <a:ext uri="{FF2B5EF4-FFF2-40B4-BE49-F238E27FC236}">
                        <a16:creationId xmlns:a16="http://schemas.microsoft.com/office/drawing/2014/main" id="{50437D91-AE3E-E884-0B26-0983A57449BD}"/>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フローチャート: 結合子 496">
                    <a:extLst>
                      <a:ext uri="{FF2B5EF4-FFF2-40B4-BE49-F238E27FC236}">
                        <a16:creationId xmlns:a16="http://schemas.microsoft.com/office/drawing/2014/main" id="{956510E1-B7CE-8F96-6BD4-64C0AB630F43}"/>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4" name="グループ化 473">
                  <a:extLst>
                    <a:ext uri="{FF2B5EF4-FFF2-40B4-BE49-F238E27FC236}">
                      <a16:creationId xmlns:a16="http://schemas.microsoft.com/office/drawing/2014/main" id="{22ED269A-6FF6-E2E2-CB5B-11B94DA80781}"/>
                    </a:ext>
                  </a:extLst>
                </p:cNvPr>
                <p:cNvGrpSpPr/>
                <p:nvPr/>
              </p:nvGrpSpPr>
              <p:grpSpPr>
                <a:xfrm>
                  <a:off x="4580388" y="1911505"/>
                  <a:ext cx="146059" cy="3034991"/>
                  <a:chOff x="3861166" y="1193111"/>
                  <a:chExt cx="146059" cy="3034991"/>
                </a:xfrm>
              </p:grpSpPr>
              <p:sp>
                <p:nvSpPr>
                  <p:cNvPr id="488" name="フローチャート: 結合子 487">
                    <a:extLst>
                      <a:ext uri="{FF2B5EF4-FFF2-40B4-BE49-F238E27FC236}">
                        <a16:creationId xmlns:a16="http://schemas.microsoft.com/office/drawing/2014/main" id="{E32790DA-7362-71E4-9E8F-6EA50DFEEB92}"/>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9" name="フローチャート: 結合子 488">
                    <a:extLst>
                      <a:ext uri="{FF2B5EF4-FFF2-40B4-BE49-F238E27FC236}">
                        <a16:creationId xmlns:a16="http://schemas.microsoft.com/office/drawing/2014/main" id="{3166339F-85DE-F06B-11C2-5AECDA3093AA}"/>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0" name="フローチャート: 結合子 489">
                    <a:extLst>
                      <a:ext uri="{FF2B5EF4-FFF2-40B4-BE49-F238E27FC236}">
                        <a16:creationId xmlns:a16="http://schemas.microsoft.com/office/drawing/2014/main" id="{A4774419-7B49-63F3-40A8-BD2CA8007599}"/>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フローチャート: 結合子 490">
                    <a:extLst>
                      <a:ext uri="{FF2B5EF4-FFF2-40B4-BE49-F238E27FC236}">
                        <a16:creationId xmlns:a16="http://schemas.microsoft.com/office/drawing/2014/main" id="{86E3CC3F-B536-0D3E-B9D8-8E70BE145443}"/>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フローチャート: 結合子 491">
                    <a:extLst>
                      <a:ext uri="{FF2B5EF4-FFF2-40B4-BE49-F238E27FC236}">
                        <a16:creationId xmlns:a16="http://schemas.microsoft.com/office/drawing/2014/main" id="{9274E874-4AE0-0F00-C496-5F527B31D10E}"/>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5" name="グループ化 474">
                  <a:extLst>
                    <a:ext uri="{FF2B5EF4-FFF2-40B4-BE49-F238E27FC236}">
                      <a16:creationId xmlns:a16="http://schemas.microsoft.com/office/drawing/2014/main" id="{175F586B-1F22-A7A8-CC24-743FC2438C61}"/>
                    </a:ext>
                  </a:extLst>
                </p:cNvPr>
                <p:cNvGrpSpPr/>
                <p:nvPr/>
              </p:nvGrpSpPr>
              <p:grpSpPr>
                <a:xfrm>
                  <a:off x="5299610" y="1912165"/>
                  <a:ext cx="146059" cy="3034991"/>
                  <a:chOff x="3861166" y="1193111"/>
                  <a:chExt cx="146059" cy="3034991"/>
                </a:xfrm>
              </p:grpSpPr>
              <p:sp>
                <p:nvSpPr>
                  <p:cNvPr id="483" name="フローチャート: 結合子 482">
                    <a:extLst>
                      <a:ext uri="{FF2B5EF4-FFF2-40B4-BE49-F238E27FC236}">
                        <a16:creationId xmlns:a16="http://schemas.microsoft.com/office/drawing/2014/main" id="{434194BE-81D9-2064-6600-5970BCEB7453}"/>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4" name="フローチャート: 結合子 483">
                    <a:extLst>
                      <a:ext uri="{FF2B5EF4-FFF2-40B4-BE49-F238E27FC236}">
                        <a16:creationId xmlns:a16="http://schemas.microsoft.com/office/drawing/2014/main" id="{C22AF78E-216E-B5EB-7A0B-35F3CB224813}"/>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5" name="フローチャート: 結合子 484">
                    <a:extLst>
                      <a:ext uri="{FF2B5EF4-FFF2-40B4-BE49-F238E27FC236}">
                        <a16:creationId xmlns:a16="http://schemas.microsoft.com/office/drawing/2014/main" id="{BBF5153E-C3FA-3F60-2BD6-B459876B5305}"/>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フローチャート: 結合子 485">
                    <a:extLst>
                      <a:ext uri="{FF2B5EF4-FFF2-40B4-BE49-F238E27FC236}">
                        <a16:creationId xmlns:a16="http://schemas.microsoft.com/office/drawing/2014/main" id="{03B74BBB-0C7E-250D-85BA-5BB994630B83}"/>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7" name="フローチャート: 結合子 486">
                    <a:extLst>
                      <a:ext uri="{FF2B5EF4-FFF2-40B4-BE49-F238E27FC236}">
                        <a16:creationId xmlns:a16="http://schemas.microsoft.com/office/drawing/2014/main" id="{1E197F36-6648-D25F-B7FD-89A63E6A2D03}"/>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6" name="グループ化 475">
                  <a:extLst>
                    <a:ext uri="{FF2B5EF4-FFF2-40B4-BE49-F238E27FC236}">
                      <a16:creationId xmlns:a16="http://schemas.microsoft.com/office/drawing/2014/main" id="{7C81E25B-992F-5AD9-FE65-0051A841D5BC}"/>
                    </a:ext>
                  </a:extLst>
                </p:cNvPr>
                <p:cNvGrpSpPr/>
                <p:nvPr/>
              </p:nvGrpSpPr>
              <p:grpSpPr>
                <a:xfrm>
                  <a:off x="6018832" y="1911505"/>
                  <a:ext cx="146059" cy="3034991"/>
                  <a:chOff x="3861166" y="1193111"/>
                  <a:chExt cx="146059" cy="3034991"/>
                </a:xfrm>
              </p:grpSpPr>
              <p:sp>
                <p:nvSpPr>
                  <p:cNvPr id="477" name="フローチャート: 結合子 476">
                    <a:extLst>
                      <a:ext uri="{FF2B5EF4-FFF2-40B4-BE49-F238E27FC236}">
                        <a16:creationId xmlns:a16="http://schemas.microsoft.com/office/drawing/2014/main" id="{B5AC7095-6C8C-3A5A-53C2-E64F319AEF13}"/>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8" name="フローチャート: 結合子 477">
                    <a:extLst>
                      <a:ext uri="{FF2B5EF4-FFF2-40B4-BE49-F238E27FC236}">
                        <a16:creationId xmlns:a16="http://schemas.microsoft.com/office/drawing/2014/main" id="{83994B3A-1022-4A40-7759-C1DB28A123C5}"/>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9" name="フローチャート: 結合子 478">
                    <a:extLst>
                      <a:ext uri="{FF2B5EF4-FFF2-40B4-BE49-F238E27FC236}">
                        <a16:creationId xmlns:a16="http://schemas.microsoft.com/office/drawing/2014/main" id="{E85231AA-E5E2-29C7-D3B9-55709600E5A6}"/>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0" name="フローチャート: 結合子 479">
                    <a:extLst>
                      <a:ext uri="{FF2B5EF4-FFF2-40B4-BE49-F238E27FC236}">
                        <a16:creationId xmlns:a16="http://schemas.microsoft.com/office/drawing/2014/main" id="{16FDC88D-B4A2-AECE-DAD3-AE98A5B266AE}"/>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フローチャート: 結合子 481">
                    <a:extLst>
                      <a:ext uri="{FF2B5EF4-FFF2-40B4-BE49-F238E27FC236}">
                        <a16:creationId xmlns:a16="http://schemas.microsoft.com/office/drawing/2014/main" id="{856FD642-58FD-7C49-7A62-EC6632CAD5F0}"/>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458" name="減算記号 457">
              <a:extLst>
                <a:ext uri="{FF2B5EF4-FFF2-40B4-BE49-F238E27FC236}">
                  <a16:creationId xmlns:a16="http://schemas.microsoft.com/office/drawing/2014/main" id="{FB8B05A4-980A-E402-DCAC-C7DC37007A5A}"/>
                </a:ext>
              </a:extLst>
            </p:cNvPr>
            <p:cNvSpPr/>
            <p:nvPr/>
          </p:nvSpPr>
          <p:spPr>
            <a:xfrm>
              <a:off x="8921450" y="1657569"/>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9" name="減算記号 458">
              <a:extLst>
                <a:ext uri="{FF2B5EF4-FFF2-40B4-BE49-F238E27FC236}">
                  <a16:creationId xmlns:a16="http://schemas.microsoft.com/office/drawing/2014/main" id="{7D0AC9D1-F30F-7302-332A-4E9F29314AFD}"/>
                </a:ext>
              </a:extLst>
            </p:cNvPr>
            <p:cNvSpPr/>
            <p:nvPr/>
          </p:nvSpPr>
          <p:spPr>
            <a:xfrm>
              <a:off x="9318584" y="2047690"/>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0" name="減算記号 459">
              <a:extLst>
                <a:ext uri="{FF2B5EF4-FFF2-40B4-BE49-F238E27FC236}">
                  <a16:creationId xmlns:a16="http://schemas.microsoft.com/office/drawing/2014/main" id="{E5D9D5F4-3157-68C6-CC6F-5CA2B030A51F}"/>
                </a:ext>
              </a:extLst>
            </p:cNvPr>
            <p:cNvSpPr/>
            <p:nvPr/>
          </p:nvSpPr>
          <p:spPr>
            <a:xfrm>
              <a:off x="9715906" y="1657371"/>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1" name="減算記号 460">
              <a:extLst>
                <a:ext uri="{FF2B5EF4-FFF2-40B4-BE49-F238E27FC236}">
                  <a16:creationId xmlns:a16="http://schemas.microsoft.com/office/drawing/2014/main" id="{D8627CCE-539F-6288-D5B8-42E7562A4E33}"/>
                </a:ext>
              </a:extLst>
            </p:cNvPr>
            <p:cNvSpPr/>
            <p:nvPr/>
          </p:nvSpPr>
          <p:spPr>
            <a:xfrm>
              <a:off x="10105735" y="1655787"/>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2" name="減算記号 461">
              <a:extLst>
                <a:ext uri="{FF2B5EF4-FFF2-40B4-BE49-F238E27FC236}">
                  <a16:creationId xmlns:a16="http://schemas.microsoft.com/office/drawing/2014/main" id="{AB909259-77C7-898D-B3DC-34F9B5F0C4CC}"/>
                </a:ext>
              </a:extLst>
            </p:cNvPr>
            <p:cNvSpPr/>
            <p:nvPr/>
          </p:nvSpPr>
          <p:spPr>
            <a:xfrm rot="10800000">
              <a:off x="9727199" y="2448663"/>
              <a:ext cx="539853" cy="45719"/>
            </a:xfrm>
            <a:prstGeom prst="mathMin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3" name="減算記号 462">
              <a:extLst>
                <a:ext uri="{FF2B5EF4-FFF2-40B4-BE49-F238E27FC236}">
                  <a16:creationId xmlns:a16="http://schemas.microsoft.com/office/drawing/2014/main" id="{229F194D-C5BE-7BD7-B8AE-25F4B5375650}"/>
                </a:ext>
              </a:extLst>
            </p:cNvPr>
            <p:cNvSpPr/>
            <p:nvPr/>
          </p:nvSpPr>
          <p:spPr>
            <a:xfrm rot="10800000">
              <a:off x="9904592" y="1852517"/>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4" name="減算記号 463">
              <a:extLst>
                <a:ext uri="{FF2B5EF4-FFF2-40B4-BE49-F238E27FC236}">
                  <a16:creationId xmlns:a16="http://schemas.microsoft.com/office/drawing/2014/main" id="{C50599B9-B8F5-E971-B3FB-F0DB40D2FF10}"/>
                </a:ext>
              </a:extLst>
            </p:cNvPr>
            <p:cNvSpPr/>
            <p:nvPr/>
          </p:nvSpPr>
          <p:spPr>
            <a:xfrm rot="5400000">
              <a:off x="9313399" y="1273634"/>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5" name="減算記号 464">
              <a:extLst>
                <a:ext uri="{FF2B5EF4-FFF2-40B4-BE49-F238E27FC236}">
                  <a16:creationId xmlns:a16="http://schemas.microsoft.com/office/drawing/2014/main" id="{42BDC9FA-8B39-6192-76E4-28F9C0BA82D3}"/>
                </a:ext>
              </a:extLst>
            </p:cNvPr>
            <p:cNvSpPr/>
            <p:nvPr/>
          </p:nvSpPr>
          <p:spPr>
            <a:xfrm rot="5400000">
              <a:off x="9313399" y="1641559"/>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6" name="減算記号 465">
              <a:extLst>
                <a:ext uri="{FF2B5EF4-FFF2-40B4-BE49-F238E27FC236}">
                  <a16:creationId xmlns:a16="http://schemas.microsoft.com/office/drawing/2014/main" id="{DE48D5C8-F5D3-AAC7-A4D9-7D5438E5A50E}"/>
                </a:ext>
              </a:extLst>
            </p:cNvPr>
            <p:cNvSpPr/>
            <p:nvPr/>
          </p:nvSpPr>
          <p:spPr>
            <a:xfrm rot="5400000">
              <a:off x="8918999" y="2050526"/>
              <a:ext cx="539853" cy="45719"/>
            </a:xfrm>
            <a:prstGeom prst="mathMinus">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25" name="テキスト ボックス 524">
                <a:extLst>
                  <a:ext uri="{FF2B5EF4-FFF2-40B4-BE49-F238E27FC236}">
                    <a16:creationId xmlns:a16="http://schemas.microsoft.com/office/drawing/2014/main" id="{30036286-A9FB-A3AE-9AB1-F24C49A51BBA}"/>
                  </a:ext>
                </a:extLst>
              </p:cNvPr>
              <p:cNvSpPr txBox="1"/>
              <p:nvPr/>
            </p:nvSpPr>
            <p:spPr>
              <a:xfrm>
                <a:off x="1332551" y="3990182"/>
                <a:ext cx="3330128" cy="1446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4400" i="1" dirty="0" smtClean="0">
                              <a:latin typeface="Cambria Math" panose="02040503050406030204" pitchFamily="18" charset="0"/>
                            </a:rPr>
                          </m:ctrlPr>
                        </m:sSubPr>
                        <m:e>
                          <m:r>
                            <a:rPr lang="en-US" altLang="ja-JP" sz="4400" i="1" dirty="0">
                              <a:latin typeface="Cambria Math" panose="02040503050406030204" pitchFamily="18" charset="0"/>
                            </a:rPr>
                            <m:t>𝑏</m:t>
                          </m:r>
                        </m:e>
                        <m:sub>
                          <m:r>
                            <a:rPr lang="en-US" altLang="ja-JP" sz="4400" b="0" i="1" dirty="0" smtClean="0">
                              <a:latin typeface="Cambria Math" panose="02040503050406030204" pitchFamily="18" charset="0"/>
                            </a:rPr>
                            <m:t>𝐿</m:t>
                          </m:r>
                        </m:sub>
                      </m:sSub>
                      <m:d>
                        <m:dPr>
                          <m:ctrlPr>
                            <a:rPr lang="en-US" altLang="ja-JP" sz="4400" i="1" dirty="0">
                              <a:latin typeface="Cambria Math" panose="02040503050406030204" pitchFamily="18" charset="0"/>
                            </a:rPr>
                          </m:ctrlPr>
                        </m:dPr>
                        <m:e>
                          <m:r>
                            <a:rPr lang="en-US" altLang="ja-JP" sz="4400" b="0" i="1" dirty="0" smtClean="0">
                              <a:latin typeface="Cambria Math" panose="02040503050406030204" pitchFamily="18" charset="0"/>
                            </a:rPr>
                            <m:t>𝐺</m:t>
                          </m:r>
                        </m:e>
                      </m:d>
                      <m:r>
                        <a:rPr lang="en-US" altLang="ja-JP" sz="4400" i="1" dirty="0">
                          <a:latin typeface="Cambria Math" panose="02040503050406030204" pitchFamily="18" charset="0"/>
                        </a:rPr>
                        <m:t>=</m:t>
                      </m:r>
                      <m:r>
                        <a:rPr lang="en-US" altLang="ja-JP" sz="4400" b="0" i="1" dirty="0" smtClean="0">
                          <a:latin typeface="Cambria Math" panose="02040503050406030204" pitchFamily="18" charset="0"/>
                        </a:rPr>
                        <m:t>2</m:t>
                      </m:r>
                    </m:oMath>
                  </m:oMathPara>
                </a14:m>
                <a:endParaRPr lang="en-US" altLang="ja-JP" sz="4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4400" b="0" i="1" u="none" strike="noStrike" baseline="0" dirty="0" smtClean="0">
                              <a:latin typeface="Cambria Math" panose="02040503050406030204" pitchFamily="18" charset="0"/>
                            </a:rPr>
                          </m:ctrlPr>
                        </m:sSubPr>
                        <m:e>
                          <m:r>
                            <a:rPr lang="en-US" altLang="ja-JP" sz="4400" b="0" i="1" u="none" strike="noStrike" baseline="0" dirty="0" smtClean="0">
                              <a:latin typeface="Cambria Math" panose="02040503050406030204" pitchFamily="18" charset="0"/>
                            </a:rPr>
                            <m:t>𝑏</m:t>
                          </m:r>
                        </m:e>
                        <m:sub>
                          <m:r>
                            <a:rPr lang="en-US" altLang="ja-JP" sz="4400" b="0" i="1" u="none" strike="noStrike" baseline="0" dirty="0" smtClean="0">
                              <a:latin typeface="Cambria Math" panose="02040503050406030204" pitchFamily="18" charset="0"/>
                            </a:rPr>
                            <m:t>𝑅</m:t>
                          </m:r>
                        </m:sub>
                      </m:sSub>
                      <m:d>
                        <m:dPr>
                          <m:ctrlPr>
                            <a:rPr lang="en-US" altLang="ja-JP" sz="4400" b="0" i="1" u="none" strike="noStrike" baseline="0" dirty="0" smtClean="0">
                              <a:latin typeface="Cambria Math" panose="02040503050406030204" pitchFamily="18" charset="0"/>
                            </a:rPr>
                          </m:ctrlPr>
                        </m:dPr>
                        <m:e>
                          <m:r>
                            <a:rPr lang="en-US" altLang="ja-JP" sz="4400" b="0" i="1" u="none" strike="noStrike" baseline="0" dirty="0" smtClean="0">
                              <a:latin typeface="Cambria Math" panose="02040503050406030204" pitchFamily="18" charset="0"/>
                            </a:rPr>
                            <m:t>𝐺</m:t>
                          </m:r>
                        </m:e>
                      </m:d>
                      <m:r>
                        <a:rPr lang="en-US" altLang="ja-JP" sz="4400" b="0" i="1" u="none" strike="noStrike" baseline="0" dirty="0">
                          <a:latin typeface="Cambria Math" panose="02040503050406030204" pitchFamily="18" charset="0"/>
                        </a:rPr>
                        <m:t> =</m:t>
                      </m:r>
                      <m:r>
                        <a:rPr lang="en-US" altLang="ja-JP" sz="4400" b="0" i="1" u="none" strike="noStrike" baseline="0" dirty="0" smtClean="0">
                          <a:latin typeface="Cambria Math" panose="02040503050406030204" pitchFamily="18" charset="0"/>
                        </a:rPr>
                        <m:t>1</m:t>
                      </m:r>
                    </m:oMath>
                  </m:oMathPara>
                </a14:m>
                <a:endParaRPr kumimoji="1" lang="ja-JP" altLang="en-US" sz="4400" dirty="0"/>
              </a:p>
            </p:txBody>
          </p:sp>
        </mc:Choice>
        <mc:Fallback xmlns="">
          <p:sp>
            <p:nvSpPr>
              <p:cNvPr id="525" name="テキスト ボックス 524">
                <a:extLst>
                  <a:ext uri="{FF2B5EF4-FFF2-40B4-BE49-F238E27FC236}">
                    <a16:creationId xmlns:a16="http://schemas.microsoft.com/office/drawing/2014/main" id="{30036286-A9FB-A3AE-9AB1-F24C49A51BBA}"/>
                  </a:ext>
                </a:extLst>
              </p:cNvPr>
              <p:cNvSpPr txBox="1">
                <a:spLocks noRot="1" noChangeAspect="1" noMove="1" noResize="1" noEditPoints="1" noAdjustHandles="1" noChangeArrowheads="1" noChangeShapeType="1" noTextEdit="1"/>
              </p:cNvSpPr>
              <p:nvPr/>
            </p:nvSpPr>
            <p:spPr>
              <a:xfrm>
                <a:off x="1332551" y="3990182"/>
                <a:ext cx="3330128" cy="1446550"/>
              </a:xfrm>
              <a:prstGeom prst="rect">
                <a:avLst/>
              </a:prstGeom>
              <a:blipFill>
                <a:blip r:embed="rId5"/>
                <a:stretch>
                  <a:fillRect/>
                </a:stretch>
              </a:blipFill>
            </p:spPr>
            <p:txBody>
              <a:bodyPr/>
              <a:lstStyle/>
              <a:p>
                <a:r>
                  <a:rPr lang="ja-JP"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選択肢の優劣判別</a:t>
            </a:r>
            <a:r>
              <a:rPr lang="ja-JP" sz="4000" b="1" strike="noStrike" spc="-1" dirty="0">
                <a:solidFill>
                  <a:srgbClr val="000000"/>
                </a:solidFill>
                <a:latin typeface="游ゴシック Light"/>
              </a:rPr>
              <a:t>方法の予想</a:t>
            </a:r>
            <a:endParaRPr lang="en-US" sz="4000" b="0" strike="noStrike" spc="-1" dirty="0">
              <a:solidFill>
                <a:srgbClr val="000000"/>
              </a:solidFill>
              <a:latin typeface="游ゴシック"/>
            </a:endParaRPr>
          </a:p>
        </p:txBody>
      </p:sp>
      <p:sp>
        <p:nvSpPr>
          <p:cNvPr id="488" name="PlaceHolder 2"/>
          <p:cNvSpPr>
            <a:spLocks noGrp="1"/>
          </p:cNvSpPr>
          <p:nvPr>
            <p:ph/>
          </p:nvPr>
        </p:nvSpPr>
        <p:spPr>
          <a:xfrm>
            <a:off x="1483200" y="1636560"/>
            <a:ext cx="9225720" cy="1079640"/>
          </a:xfrm>
          <a:prstGeom prst="rect">
            <a:avLst/>
          </a:prstGeom>
          <a:noFill/>
          <a:ln w="0">
            <a:solidFill>
              <a:srgbClr val="000000"/>
            </a:solidFill>
          </a:ln>
        </p:spPr>
        <p:txBody>
          <a:bodyPr anchor="ctr" anchorCtr="1">
            <a:noAutofit/>
          </a:bodyPr>
          <a:lstStyle/>
          <a:p>
            <a:pPr algn="ctr">
              <a:lnSpc>
                <a:spcPct val="90000"/>
              </a:lnSpc>
              <a:spcBef>
                <a:spcPts val="1001"/>
              </a:spcBef>
              <a:buNone/>
              <a:tabLst>
                <a:tab pos="0" algn="l"/>
              </a:tabLst>
            </a:pPr>
            <a:r>
              <a:rPr lang="ja-JP" altLang="en-US" sz="2400" b="0" strike="noStrike" spc="-1" dirty="0">
                <a:solidFill>
                  <a:srgbClr val="000000"/>
                </a:solidFill>
                <a:latin typeface="游ゴシック"/>
              </a:rPr>
              <a:t>どのように選択肢の優劣を判別する？</a:t>
            </a:r>
            <a:endParaRPr lang="en-US" sz="2400" b="0" strike="noStrike" spc="-1" dirty="0">
              <a:solidFill>
                <a:srgbClr val="000000"/>
              </a:solidFill>
              <a:latin typeface="游ゴシック"/>
            </a:endParaRPr>
          </a:p>
        </p:txBody>
      </p:sp>
      <p:sp>
        <p:nvSpPr>
          <p:cNvPr id="489" name="矢印: 下 3"/>
          <p:cNvSpPr/>
          <p:nvPr/>
        </p:nvSpPr>
        <p:spPr>
          <a:xfrm>
            <a:off x="5825880" y="2864880"/>
            <a:ext cx="539640" cy="1079640"/>
          </a:xfrm>
          <a:prstGeom prst="downArrow">
            <a:avLst>
              <a:gd name="adj1" fmla="val 50000"/>
              <a:gd name="adj2" fmla="val 50000"/>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p:style>
        <p:txBody>
          <a:bodyPr/>
          <a:lstStyle/>
          <a:p>
            <a:endParaRPr lang="ja-JP" altLang="en-US"/>
          </a:p>
        </p:txBody>
      </p:sp>
      <p:sp>
        <p:nvSpPr>
          <p:cNvPr id="490" name="テキスト ボックス 4"/>
          <p:cNvSpPr/>
          <p:nvPr/>
        </p:nvSpPr>
        <p:spPr>
          <a:xfrm>
            <a:off x="5825880" y="3168117"/>
            <a:ext cx="52711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ja-JP" altLang="en-US" sz="2800" b="1" spc="-1" dirty="0">
                <a:solidFill>
                  <a:srgbClr val="FF0000"/>
                </a:solidFill>
                <a:latin typeface="游ゴシック"/>
              </a:rPr>
              <a:t>勝利に近づく手が優位？</a:t>
            </a:r>
            <a:endParaRPr lang="en-US" sz="2800" b="0" strike="noStrike" spc="-1" dirty="0">
              <a:latin typeface="Arial"/>
            </a:endParaRPr>
          </a:p>
        </p:txBody>
      </p:sp>
      <p:sp>
        <p:nvSpPr>
          <p:cNvPr id="491" name="テキスト ボックス 5"/>
          <p:cNvSpPr/>
          <p:nvPr/>
        </p:nvSpPr>
        <p:spPr>
          <a:xfrm>
            <a:off x="2455560" y="4291200"/>
            <a:ext cx="7353360" cy="1045080"/>
          </a:xfrm>
          <a:prstGeom prst="rect">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ja-JP" altLang="en-US" sz="2600" spc="-1" dirty="0">
                <a:latin typeface="Arial"/>
              </a:rPr>
              <a:t>勝利</a:t>
            </a:r>
            <a:r>
              <a:rPr lang="ja-JP" altLang="en-US" sz="2600" b="0" strike="noStrike" spc="-1" dirty="0">
                <a:latin typeface="Arial"/>
              </a:rPr>
              <a:t>に必要な</a:t>
            </a:r>
            <a:r>
              <a:rPr lang="ja-JP" altLang="en-US" sz="2600" b="0" strike="noStrike" spc="-1" dirty="0">
                <a:highlight>
                  <a:srgbClr val="FFFF00"/>
                </a:highlight>
                <a:latin typeface="Arial"/>
              </a:rPr>
              <a:t>橋ユニットが少なくなる</a:t>
            </a:r>
            <a:r>
              <a:rPr lang="ja-JP" altLang="en-US" sz="2600" b="0" strike="noStrike" spc="-1" dirty="0">
                <a:latin typeface="Arial"/>
              </a:rPr>
              <a:t>手が優位</a:t>
            </a:r>
            <a:endParaRPr lang="en-US" sz="2600" b="0" strike="noStrike" spc="-1" dirty="0">
              <a:latin typeface="Arial"/>
            </a:endParaRPr>
          </a:p>
        </p:txBody>
      </p:sp>
      <p:sp>
        <p:nvSpPr>
          <p:cNvPr id="492" name="矢印: 右 7"/>
          <p:cNvSpPr/>
          <p:nvPr/>
        </p:nvSpPr>
        <p:spPr>
          <a:xfrm>
            <a:off x="2568553" y="5674680"/>
            <a:ext cx="1079640" cy="539640"/>
          </a:xfrm>
          <a:prstGeom prst="rightArrow">
            <a:avLst>
              <a:gd name="adj1" fmla="val 50000"/>
              <a:gd name="adj2" fmla="val 50000"/>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p:style>
        <p:txBody>
          <a:bodyPr/>
          <a:lstStyle/>
          <a:p>
            <a:endParaRPr lang="ja-JP" altLang="en-US"/>
          </a:p>
        </p:txBody>
      </p:sp>
      <mc:AlternateContent xmlns:mc="http://schemas.openxmlformats.org/markup-compatibility/2006" xmlns:a14="http://schemas.microsoft.com/office/drawing/2010/main">
        <mc:Choice Requires="a14">
          <p:sp>
            <p:nvSpPr>
              <p:cNvPr id="493" name="テキスト ボックス 8"/>
              <p:cNvSpPr/>
              <p:nvPr/>
            </p:nvSpPr>
            <p:spPr>
              <a:xfrm>
                <a:off x="3797592" y="5682960"/>
                <a:ext cx="6381993" cy="5822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buNone/>
                </a:pPr>
                <a14:m>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i="1" dirty="0">
                            <a:solidFill>
                              <a:srgbClr val="FF0000"/>
                            </a:solidFill>
                            <a:latin typeface="Cambria Math" panose="02040503050406030204" pitchFamily="18" charset="0"/>
                          </a:rPr>
                          <m:t>𝑏</m:t>
                        </m:r>
                      </m:e>
                      <m:sub>
                        <m:r>
                          <a:rPr lang="en-US" altLang="ja-JP" sz="3200" i="1" dirty="0">
                            <a:solidFill>
                              <a:srgbClr val="FF0000"/>
                            </a:solidFill>
                            <a:latin typeface="Cambria Math" panose="02040503050406030204" pitchFamily="18" charset="0"/>
                          </a:rPr>
                          <m:t>𝐿</m:t>
                        </m:r>
                      </m:sub>
                    </m:sSub>
                    <m:d>
                      <m:dPr>
                        <m:ctrlPr>
                          <a:rPr lang="en-US" altLang="ja-JP" sz="3200" i="1" dirty="0">
                            <a:solidFill>
                              <a:srgbClr val="FF0000"/>
                            </a:solidFill>
                            <a:latin typeface="Cambria Math" panose="02040503050406030204" pitchFamily="18" charset="0"/>
                          </a:rPr>
                        </m:ctrlPr>
                      </m:dPr>
                      <m:e>
                        <m:sSup>
                          <m:sSupPr>
                            <m:ctrlPr>
                              <a:rPr lang="en-US" altLang="ja-JP" sz="3200" i="1" dirty="0" smtClean="0">
                                <a:solidFill>
                                  <a:srgbClr val="FF0000"/>
                                </a:solidFill>
                                <a:latin typeface="Cambria Math" panose="02040503050406030204" pitchFamily="18" charset="0"/>
                              </a:rPr>
                            </m:ctrlPr>
                          </m:sSupPr>
                          <m:e>
                            <m:r>
                              <a:rPr lang="en-US" altLang="ja-JP" sz="3200" b="0" i="1" dirty="0" smtClean="0">
                                <a:solidFill>
                                  <a:srgbClr val="FF0000"/>
                                </a:solidFill>
                                <a:latin typeface="Cambria Math" panose="02040503050406030204" pitchFamily="18" charset="0"/>
                              </a:rPr>
                              <m:t>𝐺</m:t>
                            </m:r>
                          </m:e>
                          <m:sup>
                            <m:r>
                              <a:rPr lang="en-US" altLang="ja-JP" sz="3200" b="0" i="1" dirty="0" smtClean="0">
                                <a:solidFill>
                                  <a:srgbClr val="FF0000"/>
                                </a:solidFill>
                                <a:latin typeface="Cambria Math" panose="02040503050406030204" pitchFamily="18" charset="0"/>
                              </a:rPr>
                              <m:t>𝐿</m:t>
                            </m:r>
                          </m:sup>
                        </m:sSup>
                      </m:e>
                    </m:d>
                    <m:r>
                      <a:rPr lang="en-US" altLang="ja-JP" sz="3200" i="1" dirty="0">
                        <a:solidFill>
                          <a:srgbClr val="FF0000"/>
                        </a:solidFill>
                        <a:latin typeface="Cambria Math" panose="02040503050406030204" pitchFamily="18" charset="0"/>
                      </a:rPr>
                      <m:t>,</m:t>
                    </m:r>
                    <m:sSub>
                      <m:sSubPr>
                        <m:ctrlPr>
                          <a:rPr lang="en-US" altLang="ja-JP" sz="3200" i="1" dirty="0">
                            <a:solidFill>
                              <a:srgbClr val="FF0000"/>
                            </a:solidFill>
                            <a:latin typeface="Cambria Math" panose="02040503050406030204" pitchFamily="18" charset="0"/>
                          </a:rPr>
                        </m:ctrlPr>
                      </m:sSubPr>
                      <m:e>
                        <m:r>
                          <a:rPr lang="en-US" altLang="ja-JP" sz="3200" i="1" dirty="0">
                            <a:solidFill>
                              <a:srgbClr val="FF0000"/>
                            </a:solidFill>
                            <a:latin typeface="Cambria Math" panose="02040503050406030204" pitchFamily="18" charset="0"/>
                          </a:rPr>
                          <m:t>𝑏</m:t>
                        </m:r>
                      </m:e>
                      <m:sub>
                        <m:r>
                          <a:rPr lang="en-US" altLang="ja-JP" sz="3200" i="1" dirty="0">
                            <a:solidFill>
                              <a:srgbClr val="FF0000"/>
                            </a:solidFill>
                            <a:latin typeface="Cambria Math" panose="02040503050406030204" pitchFamily="18" charset="0"/>
                          </a:rPr>
                          <m:t>𝑅</m:t>
                        </m:r>
                      </m:sub>
                    </m:sSub>
                    <m:r>
                      <a:rPr lang="en-US" altLang="ja-JP" sz="3200" i="1" dirty="0">
                        <a:solidFill>
                          <a:srgbClr val="FF0000"/>
                        </a:solidFill>
                        <a:latin typeface="Cambria Math" panose="02040503050406030204" pitchFamily="18" charset="0"/>
                      </a:rPr>
                      <m:t>(</m:t>
                    </m:r>
                    <m:sSup>
                      <m:sSupPr>
                        <m:ctrlPr>
                          <a:rPr lang="en-US" altLang="ja-JP" sz="3200" i="1" dirty="0" smtClean="0">
                            <a:solidFill>
                              <a:srgbClr val="FF0000"/>
                            </a:solidFill>
                            <a:latin typeface="Cambria Math" panose="02040503050406030204" pitchFamily="18" charset="0"/>
                          </a:rPr>
                        </m:ctrlPr>
                      </m:sSupPr>
                      <m:e>
                        <m:r>
                          <a:rPr lang="en-US" altLang="ja-JP" sz="3200" b="0" i="1" dirty="0" smtClean="0">
                            <a:solidFill>
                              <a:srgbClr val="FF0000"/>
                            </a:solidFill>
                            <a:latin typeface="Cambria Math" panose="02040503050406030204" pitchFamily="18" charset="0"/>
                          </a:rPr>
                          <m:t>𝐺</m:t>
                        </m:r>
                      </m:e>
                      <m:sup>
                        <m:r>
                          <a:rPr lang="en-US" altLang="ja-JP" sz="3200" b="0" i="1" dirty="0" smtClean="0">
                            <a:solidFill>
                              <a:srgbClr val="FF0000"/>
                            </a:solidFill>
                            <a:latin typeface="Cambria Math" panose="02040503050406030204" pitchFamily="18" charset="0"/>
                          </a:rPr>
                          <m:t>𝑅</m:t>
                        </m:r>
                      </m:sup>
                    </m:sSup>
                    <m:r>
                      <a:rPr lang="en-US" altLang="ja-JP" sz="3200" i="1" dirty="0">
                        <a:solidFill>
                          <a:srgbClr val="FF0000"/>
                        </a:solidFill>
                        <a:latin typeface="Cambria Math" panose="02040503050406030204" pitchFamily="18" charset="0"/>
                      </a:rPr>
                      <m:t>) </m:t>
                    </m:r>
                    <m:r>
                      <a:rPr lang="ja-JP" altLang="en-US" sz="3200" b="0" i="1" strike="noStrike" spc="-1" dirty="0">
                        <a:solidFill>
                          <a:srgbClr val="FF0000"/>
                        </a:solidFill>
                        <a:latin typeface="Cambria Math" panose="02040503050406030204" pitchFamily="18" charset="0"/>
                      </a:rPr>
                      <m:t>が</m:t>
                    </m:r>
                  </m:oMath>
                </a14:m>
                <a:r>
                  <a:rPr lang="ja-JP" altLang="en-US" sz="2800" b="0" strike="noStrike" spc="-1" dirty="0">
                    <a:solidFill>
                      <a:srgbClr val="FF0000"/>
                    </a:solidFill>
                    <a:latin typeface="Arial"/>
                  </a:rPr>
                  <a:t>小さいほうが優位</a:t>
                </a:r>
                <a:endParaRPr lang="en-US" sz="2800" b="0" strike="noStrike" spc="-1" dirty="0">
                  <a:latin typeface="Arial"/>
                </a:endParaRPr>
              </a:p>
            </p:txBody>
          </p:sp>
        </mc:Choice>
        <mc:Fallback xmlns="">
          <p:sp>
            <p:nvSpPr>
              <p:cNvPr id="493" name="テキスト ボックス 8"/>
              <p:cNvSpPr>
                <a:spLocks noRot="1" noChangeAspect="1" noMove="1" noResize="1" noEditPoints="1" noAdjustHandles="1" noChangeArrowheads="1" noChangeShapeType="1" noTextEdit="1"/>
              </p:cNvSpPr>
              <p:nvPr/>
            </p:nvSpPr>
            <p:spPr>
              <a:xfrm>
                <a:off x="3797592" y="5682960"/>
                <a:ext cx="6381993" cy="582232"/>
              </a:xfrm>
              <a:prstGeom prst="rect">
                <a:avLst/>
              </a:prstGeom>
              <a:blipFill>
                <a:blip r:embed="rId3"/>
                <a:stretch>
                  <a:fillRect t="-5208" b="-22917"/>
                </a:stretch>
              </a:blipFill>
              <a:ln w="0">
                <a:noFill/>
              </a:ln>
            </p:spPr>
            <p:txBody>
              <a:bodyPr/>
              <a:lstStyle/>
              <a:p>
                <a:r>
                  <a:rPr lang="ja-JP" altLang="en-US">
                    <a:noFill/>
                  </a:rPr>
                  <a:t> </a:t>
                </a:r>
              </a:p>
            </p:txBody>
          </p:sp>
        </mc:Fallback>
      </mc:AlternateContent>
      <p:sp>
        <p:nvSpPr>
          <p:cNvPr id="494" name="PlaceHolder 3"/>
          <p:cNvSpPr>
            <a:spLocks noGrp="1"/>
          </p:cNvSpPr>
          <p:nvPr>
            <p:ph type="sldNum" idx="17"/>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3D475128-1A9C-4515-B22C-5DF1A13D2218}" type="slidenum">
              <a:rPr lang="en-US" sz="2800" b="1" strike="noStrike" spc="-1">
                <a:solidFill>
                  <a:srgbClr val="8B8B8B"/>
                </a:solidFill>
                <a:latin typeface="游ゴシック"/>
              </a:rPr>
              <a:t>24</a:t>
            </a:fld>
            <a:endParaRPr lang="en-US" sz="2800" b="0" strike="noStrike" spc="-1">
              <a:latin typeface="Noto Serif CJK JP"/>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Effect transition="in" filter="wipe(up)">
                                      <p:cBhvr additive="repl">
                                        <p:cTn id="7" dur="500"/>
                                        <p:tgtEl>
                                          <p:spTgt spid="489"/>
                                        </p:tgtEl>
                                      </p:cBhvr>
                                    </p:animEffect>
                                  </p:childTnLst>
                                </p:cTn>
                              </p:par>
                              <p:par>
                                <p:cTn id="8" presetID="1" presetClass="entr" fill="hold" nodeType="withEffect">
                                  <p:stCondLst>
                                    <p:cond delay="0"/>
                                  </p:stCondLst>
                                  <p:childTnLst>
                                    <p:set>
                                      <p:cBhvr>
                                        <p:cTn id="9" dur="1" fill="hold">
                                          <p:stCondLst>
                                            <p:cond delay="0"/>
                                          </p:stCondLst>
                                        </p:cTn>
                                        <p:tgtEl>
                                          <p:spTgt spid="49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fill="hold" nodeType="clickEffect">
                                  <p:stCondLst>
                                    <p:cond delay="0"/>
                                  </p:stCondLst>
                                  <p:childTnLst>
                                    <p:set>
                                      <p:cBhvr>
                                        <p:cTn id="13" dur="1" fill="hold">
                                          <p:stCondLst>
                                            <p:cond delay="0"/>
                                          </p:stCondLst>
                                        </p:cTn>
                                        <p:tgtEl>
                                          <p:spTgt spid="4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92"/>
                                        </p:tgtEl>
                                        <p:attrNameLst>
                                          <p:attrName>style.visibility</p:attrName>
                                        </p:attrNameLst>
                                      </p:cBhvr>
                                      <p:to>
                                        <p:strVal val="visible"/>
                                      </p:to>
                                    </p:set>
                                    <p:animEffect transition="in" filter="wipe(left)">
                                      <p:cBhvr additive="repl">
                                        <p:cTn id="18" dur="500"/>
                                        <p:tgtEl>
                                          <p:spTgt spid="492"/>
                                        </p:tgtEl>
                                      </p:cBhvr>
                                    </p:animEffect>
                                  </p:childTnLst>
                                </p:cTn>
                              </p:par>
                            </p:childTnLst>
                          </p:cTn>
                        </p:par>
                        <p:par>
                          <p:cTn id="19" fill="hold">
                            <p:stCondLst>
                              <p:cond delay="500"/>
                            </p:stCondLst>
                            <p:childTnLst>
                              <p:par>
                                <p:cTn id="20" presetID="1" presetClass="entr" fill="hold" nodeType="afterEffect">
                                  <p:stCondLst>
                                    <p:cond delay="0"/>
                                  </p:stCondLst>
                                  <p:childTnLst>
                                    <p:set>
                                      <p:cBhvr>
                                        <p:cTn id="21" dur="1" fill="hold">
                                          <p:stCondLst>
                                            <p:cond delay="0"/>
                                          </p:stCondLst>
                                        </p:cTn>
                                        <p:tgtEl>
                                          <p:spTgt spid="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3DB2B-DABD-9DA0-6AC3-08EC5E3EC150}"/>
            </a:ext>
          </a:extLst>
        </p:cNvPr>
        <p:cNvGrpSpPr/>
        <p:nvPr/>
      </p:nvGrpSpPr>
      <p:grpSpPr>
        <a:xfrm>
          <a:off x="0" y="0"/>
          <a:ext cx="0" cy="0"/>
          <a:chOff x="0" y="0"/>
          <a:chExt cx="0" cy="0"/>
        </a:xfrm>
      </p:grpSpPr>
      <p:sp>
        <p:nvSpPr>
          <p:cNvPr id="487" name="PlaceHolder 1">
            <a:extLst>
              <a:ext uri="{FF2B5EF4-FFF2-40B4-BE49-F238E27FC236}">
                <a16:creationId xmlns:a16="http://schemas.microsoft.com/office/drawing/2014/main" id="{5A5B4EF9-09BD-FB1F-546B-625ACFD58FCA}"/>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選択肢の優劣判別</a:t>
            </a:r>
            <a:r>
              <a:rPr lang="ja-JP" sz="4000" b="1" strike="noStrike" spc="-1" dirty="0">
                <a:solidFill>
                  <a:srgbClr val="000000"/>
                </a:solidFill>
                <a:latin typeface="游ゴシック Light"/>
              </a:rPr>
              <a:t>方法の予想</a:t>
            </a:r>
            <a:endParaRPr lang="en-US" sz="4000" b="0" strike="noStrike" spc="-1" dirty="0">
              <a:solidFill>
                <a:srgbClr val="000000"/>
              </a:solidFill>
              <a:latin typeface="游ゴシック"/>
            </a:endParaRPr>
          </a:p>
        </p:txBody>
      </p:sp>
      <p:sp>
        <p:nvSpPr>
          <p:cNvPr id="488" name="PlaceHolder 2">
            <a:extLst>
              <a:ext uri="{FF2B5EF4-FFF2-40B4-BE49-F238E27FC236}">
                <a16:creationId xmlns:a16="http://schemas.microsoft.com/office/drawing/2014/main" id="{1DF0B1A3-34B4-C004-9C9D-DA591F0E9671}"/>
              </a:ext>
            </a:extLst>
          </p:cNvPr>
          <p:cNvSpPr>
            <a:spLocks noGrp="1"/>
          </p:cNvSpPr>
          <p:nvPr>
            <p:ph/>
          </p:nvPr>
        </p:nvSpPr>
        <p:spPr>
          <a:xfrm>
            <a:off x="1483200" y="1636560"/>
            <a:ext cx="9225720" cy="1079640"/>
          </a:xfrm>
          <a:prstGeom prst="rect">
            <a:avLst/>
          </a:prstGeom>
          <a:noFill/>
          <a:ln w="0">
            <a:solidFill>
              <a:srgbClr val="000000"/>
            </a:solidFill>
          </a:ln>
        </p:spPr>
        <p:txBody>
          <a:bodyPr anchor="ctr" anchorCtr="1">
            <a:noAutofit/>
          </a:bodyPr>
          <a:lstStyle/>
          <a:p>
            <a:pPr algn="ctr">
              <a:lnSpc>
                <a:spcPct val="90000"/>
              </a:lnSpc>
              <a:spcBef>
                <a:spcPts val="1001"/>
              </a:spcBef>
              <a:buNone/>
              <a:tabLst>
                <a:tab pos="0" algn="l"/>
              </a:tabLst>
            </a:pPr>
            <a:r>
              <a:rPr lang="ja-JP" altLang="en-US" sz="2400" b="0" strike="noStrike" spc="-1" dirty="0">
                <a:solidFill>
                  <a:srgbClr val="000000"/>
                </a:solidFill>
                <a:latin typeface="游ゴシック"/>
              </a:rPr>
              <a:t>同じ数架橋すれば勝利局面のときは？</a:t>
            </a:r>
            <a:endParaRPr lang="en-US" altLang="ja-JP" sz="2400" b="0" strike="noStrike" spc="-1" dirty="0">
              <a:solidFill>
                <a:srgbClr val="000000"/>
              </a:solidFill>
              <a:latin typeface="游ゴシック"/>
            </a:endParaRPr>
          </a:p>
        </p:txBody>
      </p:sp>
      <p:sp>
        <p:nvSpPr>
          <p:cNvPr id="489" name="矢印: 下 3">
            <a:extLst>
              <a:ext uri="{FF2B5EF4-FFF2-40B4-BE49-F238E27FC236}">
                <a16:creationId xmlns:a16="http://schemas.microsoft.com/office/drawing/2014/main" id="{75396655-6E3D-506A-CD69-7F93B79C19D0}"/>
              </a:ext>
            </a:extLst>
          </p:cNvPr>
          <p:cNvSpPr/>
          <p:nvPr/>
        </p:nvSpPr>
        <p:spPr>
          <a:xfrm>
            <a:off x="5825880" y="2864880"/>
            <a:ext cx="539640" cy="1079640"/>
          </a:xfrm>
          <a:prstGeom prst="downArrow">
            <a:avLst>
              <a:gd name="adj1" fmla="val 50000"/>
              <a:gd name="adj2" fmla="val 50000"/>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p:style>
        <p:txBody>
          <a:bodyPr/>
          <a:lstStyle/>
          <a:p>
            <a:endParaRPr lang="ja-JP" altLang="en-US"/>
          </a:p>
        </p:txBody>
      </p:sp>
      <p:sp>
        <p:nvSpPr>
          <p:cNvPr id="490" name="テキスト ボックス 4">
            <a:extLst>
              <a:ext uri="{FF2B5EF4-FFF2-40B4-BE49-F238E27FC236}">
                <a16:creationId xmlns:a16="http://schemas.microsoft.com/office/drawing/2014/main" id="{E69F31DA-B09E-9DA3-3F3C-23D558894B54}"/>
              </a:ext>
            </a:extLst>
          </p:cNvPr>
          <p:cNvSpPr/>
          <p:nvPr/>
        </p:nvSpPr>
        <p:spPr>
          <a:xfrm>
            <a:off x="6458931" y="3168117"/>
            <a:ext cx="52711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ja-JP" altLang="en-US" sz="2800" b="1" spc="-1" dirty="0">
                <a:solidFill>
                  <a:srgbClr val="FF0000"/>
                </a:solidFill>
                <a:latin typeface="游ゴシック"/>
              </a:rPr>
              <a:t>相手に取られたくない手？</a:t>
            </a:r>
            <a:endParaRPr lang="en-US" altLang="ja-JP" sz="2800" spc="-1" dirty="0"/>
          </a:p>
        </p:txBody>
      </p:sp>
      <p:sp>
        <p:nvSpPr>
          <p:cNvPr id="491" name="テキスト ボックス 5">
            <a:extLst>
              <a:ext uri="{FF2B5EF4-FFF2-40B4-BE49-F238E27FC236}">
                <a16:creationId xmlns:a16="http://schemas.microsoft.com/office/drawing/2014/main" id="{E976AEAD-83F8-AC95-71BE-3CD98D4E4CA1}"/>
              </a:ext>
            </a:extLst>
          </p:cNvPr>
          <p:cNvSpPr/>
          <p:nvPr/>
        </p:nvSpPr>
        <p:spPr>
          <a:xfrm>
            <a:off x="2455560" y="4291200"/>
            <a:ext cx="7353360" cy="1045080"/>
          </a:xfrm>
          <a:prstGeom prst="rect">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ja-JP" altLang="en-US" sz="2400" spc="-1" dirty="0"/>
              <a:t>相手にとられたら</a:t>
            </a:r>
            <a:endParaRPr lang="en-US" altLang="ja-JP" sz="2400" spc="-1" dirty="0"/>
          </a:p>
          <a:p>
            <a:pPr>
              <a:lnSpc>
                <a:spcPct val="100000"/>
              </a:lnSpc>
              <a:buNone/>
            </a:pPr>
            <a:r>
              <a:rPr lang="ja-JP" altLang="en-US" sz="2400" spc="-1" dirty="0"/>
              <a:t>自分の勝利に必要な</a:t>
            </a:r>
            <a:r>
              <a:rPr lang="ja-JP" altLang="en-US" sz="2400" spc="-1" dirty="0">
                <a:highlight>
                  <a:srgbClr val="FFFF00"/>
                </a:highlight>
              </a:rPr>
              <a:t>橋ユニットが多くなる</a:t>
            </a:r>
            <a:r>
              <a:rPr lang="ja-JP" altLang="en-US" sz="2400" spc="-1" dirty="0"/>
              <a:t>手が優位</a:t>
            </a:r>
            <a:endParaRPr lang="en-US" altLang="ja-JP" sz="2400" spc="-1" dirty="0"/>
          </a:p>
        </p:txBody>
      </p:sp>
      <p:sp>
        <p:nvSpPr>
          <p:cNvPr id="492" name="矢印: 右 7">
            <a:extLst>
              <a:ext uri="{FF2B5EF4-FFF2-40B4-BE49-F238E27FC236}">
                <a16:creationId xmlns:a16="http://schemas.microsoft.com/office/drawing/2014/main" id="{9EADE63C-D8B0-7825-E2E3-AADC13BA0ADE}"/>
              </a:ext>
            </a:extLst>
          </p:cNvPr>
          <p:cNvSpPr/>
          <p:nvPr/>
        </p:nvSpPr>
        <p:spPr>
          <a:xfrm>
            <a:off x="2568553" y="5674680"/>
            <a:ext cx="1079640" cy="539640"/>
          </a:xfrm>
          <a:prstGeom prst="rightArrow">
            <a:avLst>
              <a:gd name="adj1" fmla="val 50000"/>
              <a:gd name="adj2" fmla="val 50000"/>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p:style>
        <p:txBody>
          <a:bodyPr/>
          <a:lstStyle/>
          <a:p>
            <a:endParaRPr lang="ja-JP" altLang="en-US"/>
          </a:p>
        </p:txBody>
      </p:sp>
      <mc:AlternateContent xmlns:mc="http://schemas.openxmlformats.org/markup-compatibility/2006" xmlns:a14="http://schemas.microsoft.com/office/drawing/2010/main">
        <mc:Choice Requires="a14">
          <p:sp>
            <p:nvSpPr>
              <p:cNvPr id="493" name="テキスト ボックス 8">
                <a:extLst>
                  <a:ext uri="{FF2B5EF4-FFF2-40B4-BE49-F238E27FC236}">
                    <a16:creationId xmlns:a16="http://schemas.microsoft.com/office/drawing/2014/main" id="{589939F2-4E76-970C-8A05-9EAFED7C445D}"/>
                  </a:ext>
                </a:extLst>
              </p:cNvPr>
              <p:cNvSpPr/>
              <p:nvPr/>
            </p:nvSpPr>
            <p:spPr>
              <a:xfrm>
                <a:off x="3797592" y="5682960"/>
                <a:ext cx="6381993" cy="5822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buNone/>
                </a:pPr>
                <a14:m>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i="1" dirty="0">
                            <a:solidFill>
                              <a:srgbClr val="FF0000"/>
                            </a:solidFill>
                            <a:latin typeface="Cambria Math" panose="02040503050406030204" pitchFamily="18" charset="0"/>
                          </a:rPr>
                          <m:t>𝑏</m:t>
                        </m:r>
                      </m:e>
                      <m:sub>
                        <m:r>
                          <a:rPr lang="en-US" altLang="ja-JP" sz="3200" i="1" dirty="0">
                            <a:solidFill>
                              <a:srgbClr val="FF0000"/>
                            </a:solidFill>
                            <a:latin typeface="Cambria Math" panose="02040503050406030204" pitchFamily="18" charset="0"/>
                          </a:rPr>
                          <m:t>𝐿</m:t>
                        </m:r>
                      </m:sub>
                    </m:sSub>
                    <m:d>
                      <m:dPr>
                        <m:ctrlPr>
                          <a:rPr lang="en-US" altLang="ja-JP" sz="3200" i="1" dirty="0">
                            <a:solidFill>
                              <a:srgbClr val="FF0000"/>
                            </a:solidFill>
                            <a:latin typeface="Cambria Math" panose="02040503050406030204" pitchFamily="18" charset="0"/>
                          </a:rPr>
                        </m:ctrlPr>
                      </m:dPr>
                      <m:e>
                        <m:sSup>
                          <m:sSupPr>
                            <m:ctrlPr>
                              <a:rPr lang="en-US" altLang="ja-JP" sz="3200" i="1" dirty="0" smtClean="0">
                                <a:solidFill>
                                  <a:srgbClr val="FF0000"/>
                                </a:solidFill>
                                <a:latin typeface="Cambria Math" panose="02040503050406030204" pitchFamily="18" charset="0"/>
                              </a:rPr>
                            </m:ctrlPr>
                          </m:sSupPr>
                          <m:e>
                            <m:r>
                              <a:rPr lang="en-US" altLang="ja-JP" sz="3200" b="0" i="1" dirty="0" smtClean="0">
                                <a:solidFill>
                                  <a:srgbClr val="FF0000"/>
                                </a:solidFill>
                                <a:latin typeface="Cambria Math" panose="02040503050406030204" pitchFamily="18" charset="0"/>
                              </a:rPr>
                              <m:t>𝐺</m:t>
                            </m:r>
                          </m:e>
                          <m:sup>
                            <m:r>
                              <a:rPr lang="en-US" altLang="ja-JP" sz="3200" b="0" i="1" dirty="0" smtClean="0">
                                <a:solidFill>
                                  <a:srgbClr val="FF0000"/>
                                </a:solidFill>
                                <a:latin typeface="Cambria Math" panose="02040503050406030204" pitchFamily="18" charset="0"/>
                              </a:rPr>
                              <m:t>𝑅</m:t>
                            </m:r>
                          </m:sup>
                        </m:sSup>
                      </m:e>
                    </m:d>
                    <m:r>
                      <a:rPr lang="en-US" altLang="ja-JP" sz="3200" i="1" dirty="0">
                        <a:solidFill>
                          <a:srgbClr val="FF0000"/>
                        </a:solidFill>
                        <a:latin typeface="Cambria Math" panose="02040503050406030204" pitchFamily="18" charset="0"/>
                      </a:rPr>
                      <m:t>,</m:t>
                    </m:r>
                    <m:sSub>
                      <m:sSubPr>
                        <m:ctrlPr>
                          <a:rPr lang="en-US" altLang="ja-JP" sz="3200" i="1" dirty="0">
                            <a:solidFill>
                              <a:srgbClr val="FF0000"/>
                            </a:solidFill>
                            <a:latin typeface="Cambria Math" panose="02040503050406030204" pitchFamily="18" charset="0"/>
                          </a:rPr>
                        </m:ctrlPr>
                      </m:sSubPr>
                      <m:e>
                        <m:r>
                          <a:rPr lang="en-US" altLang="ja-JP" sz="3200" i="1" dirty="0">
                            <a:solidFill>
                              <a:srgbClr val="FF0000"/>
                            </a:solidFill>
                            <a:latin typeface="Cambria Math" panose="02040503050406030204" pitchFamily="18" charset="0"/>
                          </a:rPr>
                          <m:t>𝑏</m:t>
                        </m:r>
                      </m:e>
                      <m:sub>
                        <m:r>
                          <a:rPr lang="en-US" altLang="ja-JP" sz="3200" i="1" dirty="0">
                            <a:solidFill>
                              <a:srgbClr val="FF0000"/>
                            </a:solidFill>
                            <a:latin typeface="Cambria Math" panose="02040503050406030204" pitchFamily="18" charset="0"/>
                          </a:rPr>
                          <m:t>𝑅</m:t>
                        </m:r>
                      </m:sub>
                    </m:sSub>
                    <m:r>
                      <a:rPr lang="en-US" altLang="ja-JP" sz="3200" i="1" dirty="0">
                        <a:solidFill>
                          <a:srgbClr val="FF0000"/>
                        </a:solidFill>
                        <a:latin typeface="Cambria Math" panose="02040503050406030204" pitchFamily="18" charset="0"/>
                      </a:rPr>
                      <m:t>(</m:t>
                    </m:r>
                    <m:sSup>
                      <m:sSupPr>
                        <m:ctrlPr>
                          <a:rPr lang="en-US" altLang="ja-JP" sz="3200" i="1" dirty="0" smtClean="0">
                            <a:solidFill>
                              <a:srgbClr val="FF0000"/>
                            </a:solidFill>
                            <a:latin typeface="Cambria Math" panose="02040503050406030204" pitchFamily="18" charset="0"/>
                          </a:rPr>
                        </m:ctrlPr>
                      </m:sSupPr>
                      <m:e>
                        <m:r>
                          <a:rPr lang="en-US" altLang="ja-JP" sz="3200" b="0" i="1" dirty="0" smtClean="0">
                            <a:solidFill>
                              <a:srgbClr val="FF0000"/>
                            </a:solidFill>
                            <a:latin typeface="Cambria Math" panose="02040503050406030204" pitchFamily="18" charset="0"/>
                          </a:rPr>
                          <m:t>𝐺</m:t>
                        </m:r>
                      </m:e>
                      <m:sup>
                        <m:r>
                          <a:rPr lang="en-US" altLang="ja-JP" sz="3200" b="0" i="1" dirty="0" smtClean="0">
                            <a:solidFill>
                              <a:srgbClr val="FF0000"/>
                            </a:solidFill>
                            <a:latin typeface="Cambria Math" panose="02040503050406030204" pitchFamily="18" charset="0"/>
                          </a:rPr>
                          <m:t>𝐿</m:t>
                        </m:r>
                      </m:sup>
                    </m:sSup>
                    <m:r>
                      <a:rPr lang="en-US" altLang="ja-JP" sz="3200" i="1" dirty="0">
                        <a:solidFill>
                          <a:srgbClr val="FF0000"/>
                        </a:solidFill>
                        <a:latin typeface="Cambria Math" panose="02040503050406030204" pitchFamily="18" charset="0"/>
                      </a:rPr>
                      <m:t>) </m:t>
                    </m:r>
                    <m:r>
                      <a:rPr lang="ja-JP" altLang="en-US" sz="3200" b="0" i="1" strike="noStrike" spc="-1" dirty="0">
                        <a:solidFill>
                          <a:srgbClr val="FF0000"/>
                        </a:solidFill>
                        <a:latin typeface="Cambria Math" panose="02040503050406030204" pitchFamily="18" charset="0"/>
                      </a:rPr>
                      <m:t>が</m:t>
                    </m:r>
                  </m:oMath>
                </a14:m>
                <a:r>
                  <a:rPr lang="ja-JP" altLang="en-US" sz="2800" b="0" strike="noStrike" spc="-1" dirty="0">
                    <a:solidFill>
                      <a:srgbClr val="FF0000"/>
                    </a:solidFill>
                    <a:latin typeface="Arial"/>
                  </a:rPr>
                  <a:t>小さいほうが優位</a:t>
                </a:r>
                <a:endParaRPr lang="en-US" sz="2800" b="0" strike="noStrike" spc="-1" dirty="0">
                  <a:latin typeface="Arial"/>
                </a:endParaRPr>
              </a:p>
            </p:txBody>
          </p:sp>
        </mc:Choice>
        <mc:Fallback xmlns="">
          <p:sp>
            <p:nvSpPr>
              <p:cNvPr id="493" name="テキスト ボックス 8">
                <a:extLst>
                  <a:ext uri="{FF2B5EF4-FFF2-40B4-BE49-F238E27FC236}">
                    <a16:creationId xmlns:a16="http://schemas.microsoft.com/office/drawing/2014/main" id="{589939F2-4E76-970C-8A05-9EAFED7C445D}"/>
                  </a:ext>
                </a:extLst>
              </p:cNvPr>
              <p:cNvSpPr>
                <a:spLocks noRot="1" noChangeAspect="1" noMove="1" noResize="1" noEditPoints="1" noAdjustHandles="1" noChangeArrowheads="1" noChangeShapeType="1" noTextEdit="1"/>
              </p:cNvSpPr>
              <p:nvPr/>
            </p:nvSpPr>
            <p:spPr>
              <a:xfrm>
                <a:off x="3797592" y="5682960"/>
                <a:ext cx="6381993" cy="582232"/>
              </a:xfrm>
              <a:prstGeom prst="rect">
                <a:avLst/>
              </a:prstGeom>
              <a:blipFill>
                <a:blip r:embed="rId3"/>
                <a:stretch>
                  <a:fillRect t="-5208" b="-22917"/>
                </a:stretch>
              </a:blipFill>
              <a:ln w="0">
                <a:noFill/>
              </a:ln>
            </p:spPr>
            <p:txBody>
              <a:bodyPr/>
              <a:lstStyle/>
              <a:p>
                <a:r>
                  <a:rPr lang="en-US">
                    <a:noFill/>
                  </a:rPr>
                  <a:t> </a:t>
                </a:r>
              </a:p>
            </p:txBody>
          </p:sp>
        </mc:Fallback>
      </mc:AlternateContent>
      <p:sp>
        <p:nvSpPr>
          <p:cNvPr id="494" name="PlaceHolder 3">
            <a:extLst>
              <a:ext uri="{FF2B5EF4-FFF2-40B4-BE49-F238E27FC236}">
                <a16:creationId xmlns:a16="http://schemas.microsoft.com/office/drawing/2014/main" id="{8B423185-F497-C9DB-EF72-3B6A77EE27F5}"/>
              </a:ext>
            </a:extLst>
          </p:cNvPr>
          <p:cNvSpPr>
            <a:spLocks noGrp="1"/>
          </p:cNvSpPr>
          <p:nvPr>
            <p:ph type="sldNum" idx="17"/>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3D475128-1A9C-4515-B22C-5DF1A13D2218}" type="slidenum">
              <a:rPr lang="en-US" sz="2800" b="1" strike="noStrike" spc="-1">
                <a:solidFill>
                  <a:srgbClr val="8B8B8B"/>
                </a:solidFill>
                <a:latin typeface="游ゴシック"/>
              </a:rPr>
              <a:t>25</a:t>
            </a:fld>
            <a:endParaRPr lang="en-US" sz="2800" b="0" strike="noStrike" spc="-1">
              <a:latin typeface="Noto Serif CJK JP"/>
            </a:endParaRPr>
          </a:p>
        </p:txBody>
      </p:sp>
    </p:spTree>
    <p:extLst>
      <p:ext uri="{BB962C8B-B14F-4D97-AF65-F5344CB8AC3E}">
        <p14:creationId xmlns:p14="http://schemas.microsoft.com/office/powerpoint/2010/main" val="4085315058"/>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Effect transition="in" filter="wipe(up)">
                                      <p:cBhvr additive="repl">
                                        <p:cTn id="7" dur="500"/>
                                        <p:tgtEl>
                                          <p:spTgt spid="489"/>
                                        </p:tgtEl>
                                      </p:cBhvr>
                                    </p:animEffect>
                                  </p:childTnLst>
                                </p:cTn>
                              </p:par>
                              <p:par>
                                <p:cTn id="8" presetID="1" presetClass="entr" fill="hold" nodeType="withEffect">
                                  <p:stCondLst>
                                    <p:cond delay="0"/>
                                  </p:stCondLst>
                                  <p:childTnLst>
                                    <p:set>
                                      <p:cBhvr>
                                        <p:cTn id="9" dur="1" fill="hold">
                                          <p:stCondLst>
                                            <p:cond delay="0"/>
                                          </p:stCondLst>
                                        </p:cTn>
                                        <p:tgtEl>
                                          <p:spTgt spid="49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fill="hold" nodeType="clickEffect">
                                  <p:stCondLst>
                                    <p:cond delay="0"/>
                                  </p:stCondLst>
                                  <p:childTnLst>
                                    <p:set>
                                      <p:cBhvr>
                                        <p:cTn id="13" dur="1" fill="hold">
                                          <p:stCondLst>
                                            <p:cond delay="0"/>
                                          </p:stCondLst>
                                        </p:cTn>
                                        <p:tgtEl>
                                          <p:spTgt spid="4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92"/>
                                        </p:tgtEl>
                                        <p:attrNameLst>
                                          <p:attrName>style.visibility</p:attrName>
                                        </p:attrNameLst>
                                      </p:cBhvr>
                                      <p:to>
                                        <p:strVal val="visible"/>
                                      </p:to>
                                    </p:set>
                                    <p:animEffect transition="in" filter="wipe(left)">
                                      <p:cBhvr additive="repl">
                                        <p:cTn id="18" dur="500"/>
                                        <p:tgtEl>
                                          <p:spTgt spid="492"/>
                                        </p:tgtEl>
                                      </p:cBhvr>
                                    </p:animEffect>
                                  </p:childTnLst>
                                </p:cTn>
                              </p:par>
                            </p:childTnLst>
                          </p:cTn>
                        </p:par>
                        <p:par>
                          <p:cTn id="19" fill="hold">
                            <p:stCondLst>
                              <p:cond delay="500"/>
                            </p:stCondLst>
                            <p:childTnLst>
                              <p:par>
                                <p:cTn id="20" presetID="1" presetClass="entr" fill="hold" nodeType="afterEffect">
                                  <p:stCondLst>
                                    <p:cond delay="0"/>
                                  </p:stCondLst>
                                  <p:childTnLst>
                                    <p:set>
                                      <p:cBhvr>
                                        <p:cTn id="21" dur="1" fill="hold">
                                          <p:stCondLst>
                                            <p:cond delay="0"/>
                                          </p:stCondLst>
                                        </p:cTn>
                                        <p:tgtEl>
                                          <p:spTgt spid="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2E0C6-2E82-228E-B6F5-71642EEE981E}"/>
            </a:ext>
          </a:extLst>
        </p:cNvPr>
        <p:cNvGrpSpPr/>
        <p:nvPr/>
      </p:nvGrpSpPr>
      <p:grpSpPr>
        <a:xfrm>
          <a:off x="0" y="0"/>
          <a:ext cx="0" cy="0"/>
          <a:chOff x="0" y="0"/>
          <a:chExt cx="0" cy="0"/>
        </a:xfrm>
      </p:grpSpPr>
      <p:sp>
        <p:nvSpPr>
          <p:cNvPr id="487" name="PlaceHolder 1">
            <a:extLst>
              <a:ext uri="{FF2B5EF4-FFF2-40B4-BE49-F238E27FC236}">
                <a16:creationId xmlns:a16="http://schemas.microsoft.com/office/drawing/2014/main" id="{ED8C3523-940B-CB70-60E4-FF31CA3AC34A}"/>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選択肢の優劣判別</a:t>
            </a:r>
            <a:r>
              <a:rPr lang="ja-JP" sz="4000" b="1" strike="noStrike" spc="-1" dirty="0">
                <a:solidFill>
                  <a:srgbClr val="000000"/>
                </a:solidFill>
                <a:latin typeface="游ゴシック Light"/>
              </a:rPr>
              <a:t>方法の予想</a:t>
            </a:r>
            <a:endParaRPr lang="en-US" sz="4000" b="0" strike="noStrike" spc="-1" dirty="0">
              <a:solidFill>
                <a:srgbClr val="000000"/>
              </a:solidFill>
              <a:latin typeface="游ゴシック"/>
            </a:endParaRPr>
          </a:p>
        </p:txBody>
      </p:sp>
      <p:sp>
        <p:nvSpPr>
          <p:cNvPr id="488" name="PlaceHolder 2">
            <a:extLst>
              <a:ext uri="{FF2B5EF4-FFF2-40B4-BE49-F238E27FC236}">
                <a16:creationId xmlns:a16="http://schemas.microsoft.com/office/drawing/2014/main" id="{2BBF91D8-2426-0099-802C-01899B24EB1F}"/>
              </a:ext>
            </a:extLst>
          </p:cNvPr>
          <p:cNvSpPr>
            <a:spLocks noGrp="1"/>
          </p:cNvSpPr>
          <p:nvPr>
            <p:ph/>
          </p:nvPr>
        </p:nvSpPr>
        <p:spPr>
          <a:xfrm>
            <a:off x="1483200" y="1636560"/>
            <a:ext cx="9225720" cy="1079640"/>
          </a:xfrm>
          <a:prstGeom prst="rect">
            <a:avLst/>
          </a:prstGeom>
          <a:noFill/>
          <a:ln w="0">
            <a:solidFill>
              <a:srgbClr val="000000"/>
            </a:solidFill>
          </a:ln>
        </p:spPr>
        <p:txBody>
          <a:bodyPr anchor="ctr" anchorCtr="1">
            <a:noAutofit/>
          </a:bodyPr>
          <a:lstStyle/>
          <a:p>
            <a:pPr algn="ctr">
              <a:lnSpc>
                <a:spcPct val="90000"/>
              </a:lnSpc>
              <a:spcBef>
                <a:spcPts val="1001"/>
              </a:spcBef>
              <a:buNone/>
              <a:tabLst>
                <a:tab pos="0" algn="l"/>
              </a:tabLst>
            </a:pPr>
            <a:r>
              <a:rPr lang="ja-JP" altLang="en-US" sz="2400" b="0" strike="noStrike" spc="-1" dirty="0">
                <a:solidFill>
                  <a:srgbClr val="000000"/>
                </a:solidFill>
                <a:latin typeface="游ゴシック"/>
              </a:rPr>
              <a:t>同じ数の橋ユニットで勝利</a:t>
            </a:r>
            <a:endParaRPr lang="en-US" altLang="ja-JP" sz="2400" b="0" strike="noStrike" spc="-1" dirty="0">
              <a:solidFill>
                <a:srgbClr val="000000"/>
              </a:solidFill>
              <a:latin typeface="游ゴシック"/>
            </a:endParaRPr>
          </a:p>
          <a:p>
            <a:pPr algn="ctr">
              <a:lnSpc>
                <a:spcPct val="90000"/>
              </a:lnSpc>
              <a:spcBef>
                <a:spcPts val="1001"/>
              </a:spcBef>
              <a:buNone/>
              <a:tabLst>
                <a:tab pos="0" algn="l"/>
              </a:tabLst>
            </a:pPr>
            <a:r>
              <a:rPr lang="ja-JP" altLang="en-US" sz="2400" b="0" strike="noStrike" spc="-1" dirty="0">
                <a:solidFill>
                  <a:srgbClr val="000000"/>
                </a:solidFill>
                <a:latin typeface="游ゴシック"/>
              </a:rPr>
              <a:t>相手に選ばれても同じ数の橋ユニットで勝利</a:t>
            </a:r>
            <a:endParaRPr lang="en-US" altLang="ja-JP" sz="2400" b="0" strike="noStrike" spc="-1" dirty="0">
              <a:solidFill>
                <a:srgbClr val="000000"/>
              </a:solidFill>
              <a:latin typeface="游ゴシック"/>
            </a:endParaRPr>
          </a:p>
        </p:txBody>
      </p:sp>
      <p:sp>
        <p:nvSpPr>
          <p:cNvPr id="489" name="矢印: 下 3">
            <a:extLst>
              <a:ext uri="{FF2B5EF4-FFF2-40B4-BE49-F238E27FC236}">
                <a16:creationId xmlns:a16="http://schemas.microsoft.com/office/drawing/2014/main" id="{F9D19035-015B-0C20-73EE-CAD35001B079}"/>
              </a:ext>
            </a:extLst>
          </p:cNvPr>
          <p:cNvSpPr/>
          <p:nvPr/>
        </p:nvSpPr>
        <p:spPr>
          <a:xfrm>
            <a:off x="5825880" y="2864880"/>
            <a:ext cx="539640" cy="1079640"/>
          </a:xfrm>
          <a:prstGeom prst="downArrow">
            <a:avLst>
              <a:gd name="adj1" fmla="val 50000"/>
              <a:gd name="adj2" fmla="val 50000"/>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p:style>
        <p:txBody>
          <a:bodyPr/>
          <a:lstStyle/>
          <a:p>
            <a:endParaRPr lang="ja-JP" altLang="en-US"/>
          </a:p>
        </p:txBody>
      </p:sp>
      <p:sp>
        <p:nvSpPr>
          <p:cNvPr id="490" name="テキスト ボックス 4">
            <a:extLst>
              <a:ext uri="{FF2B5EF4-FFF2-40B4-BE49-F238E27FC236}">
                <a16:creationId xmlns:a16="http://schemas.microsoft.com/office/drawing/2014/main" id="{CFC60BBD-62FA-C006-CDA2-E9E85BA08545}"/>
              </a:ext>
            </a:extLst>
          </p:cNvPr>
          <p:cNvSpPr/>
          <p:nvPr/>
        </p:nvSpPr>
        <p:spPr>
          <a:xfrm>
            <a:off x="6365520" y="3265200"/>
            <a:ext cx="52711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ja-JP" altLang="en-US" sz="2800" b="1" spc="-1" dirty="0">
                <a:solidFill>
                  <a:srgbClr val="FF0000"/>
                </a:solidFill>
                <a:latin typeface="游ゴシック"/>
              </a:rPr>
              <a:t>その選択肢に差はある？</a:t>
            </a:r>
            <a:endParaRPr lang="en-US" altLang="ja-JP" sz="2800" spc="-1" dirty="0"/>
          </a:p>
        </p:txBody>
      </p:sp>
      <p:sp>
        <p:nvSpPr>
          <p:cNvPr id="491" name="テキスト ボックス 5">
            <a:extLst>
              <a:ext uri="{FF2B5EF4-FFF2-40B4-BE49-F238E27FC236}">
                <a16:creationId xmlns:a16="http://schemas.microsoft.com/office/drawing/2014/main" id="{88BEB33F-A2F4-10F8-E108-18DF326AD01D}"/>
              </a:ext>
            </a:extLst>
          </p:cNvPr>
          <p:cNvSpPr/>
          <p:nvPr/>
        </p:nvSpPr>
        <p:spPr>
          <a:xfrm>
            <a:off x="2455560" y="4291200"/>
            <a:ext cx="7353360" cy="1045080"/>
          </a:xfrm>
          <a:prstGeom prst="rect">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ja-JP" altLang="en-US" sz="2400" b="1" spc="-1" dirty="0">
                <a:highlight>
                  <a:srgbClr val="FFFF00"/>
                </a:highlight>
              </a:rPr>
              <a:t>等価な局面</a:t>
            </a:r>
            <a:r>
              <a:rPr lang="ja-JP" altLang="en-US" sz="2400" spc="-1" dirty="0"/>
              <a:t>と判別</a:t>
            </a:r>
            <a:endParaRPr lang="en-US" altLang="ja-JP" sz="2400" spc="-1" dirty="0"/>
          </a:p>
        </p:txBody>
      </p:sp>
      <p:sp>
        <p:nvSpPr>
          <p:cNvPr id="494" name="PlaceHolder 3">
            <a:extLst>
              <a:ext uri="{FF2B5EF4-FFF2-40B4-BE49-F238E27FC236}">
                <a16:creationId xmlns:a16="http://schemas.microsoft.com/office/drawing/2014/main" id="{5F223B62-877A-765B-7E7C-9C29547CE1AD}"/>
              </a:ext>
            </a:extLst>
          </p:cNvPr>
          <p:cNvSpPr>
            <a:spLocks noGrp="1"/>
          </p:cNvSpPr>
          <p:nvPr>
            <p:ph type="sldNum" idx="17"/>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3D475128-1A9C-4515-B22C-5DF1A13D2218}" type="slidenum">
              <a:rPr lang="en-US" sz="2800" b="1" strike="noStrike" spc="-1">
                <a:solidFill>
                  <a:srgbClr val="8B8B8B"/>
                </a:solidFill>
                <a:latin typeface="游ゴシック"/>
              </a:rPr>
              <a:t>26</a:t>
            </a:fld>
            <a:endParaRPr lang="en-US" sz="2800" b="0" strike="noStrike" spc="-1">
              <a:latin typeface="Noto Serif CJK JP"/>
            </a:endParaRPr>
          </a:p>
        </p:txBody>
      </p:sp>
      <p:sp>
        <p:nvSpPr>
          <p:cNvPr id="2" name="テキスト ボックス 1">
            <a:extLst>
              <a:ext uri="{FF2B5EF4-FFF2-40B4-BE49-F238E27FC236}">
                <a16:creationId xmlns:a16="http://schemas.microsoft.com/office/drawing/2014/main" id="{8D340BE3-1E5B-7C06-8432-0A60CB5EC7BE}"/>
              </a:ext>
            </a:extLst>
          </p:cNvPr>
          <p:cNvSpPr txBox="1"/>
          <p:nvPr/>
        </p:nvSpPr>
        <p:spPr>
          <a:xfrm>
            <a:off x="1640542" y="1405727"/>
            <a:ext cx="2052918" cy="461665"/>
          </a:xfrm>
          <a:prstGeom prst="rect">
            <a:avLst/>
          </a:prstGeom>
          <a:solidFill>
            <a:schemeClr val="bg1"/>
          </a:solidFill>
          <a:ln>
            <a:solidFill>
              <a:schemeClr val="tx1"/>
            </a:solidFill>
          </a:ln>
        </p:spPr>
        <p:txBody>
          <a:bodyPr wrap="square" rtlCol="0">
            <a:spAutoFit/>
          </a:bodyPr>
          <a:lstStyle/>
          <a:p>
            <a:r>
              <a:rPr kumimoji="1" lang="ja-JP" altLang="en-US" sz="2400" dirty="0"/>
              <a:t>選択肢を比較</a:t>
            </a:r>
          </a:p>
        </p:txBody>
      </p:sp>
    </p:spTree>
    <p:extLst>
      <p:ext uri="{BB962C8B-B14F-4D97-AF65-F5344CB8AC3E}">
        <p14:creationId xmlns:p14="http://schemas.microsoft.com/office/powerpoint/2010/main" val="1145952690"/>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Effect transition="in" filter="wipe(up)">
                                      <p:cBhvr additive="repl">
                                        <p:cTn id="7" dur="500"/>
                                        <p:tgtEl>
                                          <p:spTgt spid="489"/>
                                        </p:tgtEl>
                                      </p:cBhvr>
                                    </p:animEffect>
                                  </p:childTnLst>
                                </p:cTn>
                              </p:par>
                              <p:par>
                                <p:cTn id="8" presetID="1" presetClass="entr" fill="hold" nodeType="withEffect">
                                  <p:stCondLst>
                                    <p:cond delay="0"/>
                                  </p:stCondLst>
                                  <p:childTnLst>
                                    <p:set>
                                      <p:cBhvr>
                                        <p:cTn id="9" dur="1" fill="hold">
                                          <p:stCondLst>
                                            <p:cond delay="0"/>
                                          </p:stCondLst>
                                        </p:cTn>
                                        <p:tgtEl>
                                          <p:spTgt spid="490"/>
                                        </p:tgtEl>
                                        <p:attrNameLst>
                                          <p:attrName>style.visibility</p:attrName>
                                        </p:attrNameLst>
                                      </p:cBhvr>
                                      <p:to>
                                        <p:strVal val="visible"/>
                                      </p:to>
                                    </p:set>
                                  </p:childTnLst>
                                </p:cTn>
                              </p:par>
                            </p:childTnLst>
                          </p:cTn>
                        </p:par>
                        <p:par>
                          <p:cTn id="10" fill="hold">
                            <p:stCondLst>
                              <p:cond delay="500"/>
                            </p:stCondLst>
                            <p:childTnLst>
                              <p:par>
                                <p:cTn id="11" presetID="1" presetClass="entr" fill="hold" nodeType="afterEffect">
                                  <p:stCondLst>
                                    <p:cond delay="0"/>
                                  </p:stCondLst>
                                  <p:childTnLst>
                                    <p:set>
                                      <p:cBhvr>
                                        <p:cTn id="12"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A5D19-326F-8194-285E-1E3AD94D650A}"/>
            </a:ext>
          </a:extLst>
        </p:cNvPr>
        <p:cNvGrpSpPr/>
        <p:nvPr/>
      </p:nvGrpSpPr>
      <p:grpSpPr>
        <a:xfrm>
          <a:off x="0" y="0"/>
          <a:ext cx="0" cy="0"/>
          <a:chOff x="0" y="0"/>
          <a:chExt cx="0" cy="0"/>
        </a:xfrm>
      </p:grpSpPr>
      <p:sp>
        <p:nvSpPr>
          <p:cNvPr id="469" name="PlaceHolder 1">
            <a:extLst>
              <a:ext uri="{FF2B5EF4-FFF2-40B4-BE49-F238E27FC236}">
                <a16:creationId xmlns:a16="http://schemas.microsoft.com/office/drawing/2014/main" id="{25CBF35E-FAB7-3357-B13B-9794EBA9C0ED}"/>
              </a:ext>
            </a:extLst>
          </p:cNvPr>
          <p:cNvSpPr>
            <a:spLocks noGrp="1"/>
          </p:cNvSpPr>
          <p:nvPr>
            <p:ph type="title"/>
          </p:nvPr>
        </p:nvSpPr>
        <p:spPr>
          <a:xfrm>
            <a:off x="838080" y="365040"/>
            <a:ext cx="7336436"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選択肢の優劣判別</a:t>
            </a:r>
            <a:r>
              <a:rPr lang="ja-JP" altLang="ja-JP" sz="4000" b="1" strike="noStrike" spc="-1" dirty="0">
                <a:solidFill>
                  <a:srgbClr val="000000"/>
                </a:solidFill>
                <a:latin typeface="游ゴシック Light"/>
              </a:rPr>
              <a:t>方法の予想</a:t>
            </a:r>
            <a:endParaRPr lang="en-US" sz="4000" b="1" strike="noStrike" spc="-1" dirty="0">
              <a:solidFill>
                <a:srgbClr val="000000"/>
              </a:solidFill>
              <a:latin typeface="游ゴシック"/>
            </a:endParaRPr>
          </a:p>
        </p:txBody>
      </p:sp>
      <p:sp>
        <p:nvSpPr>
          <p:cNvPr id="481" name="PlaceHolder 3">
            <a:extLst>
              <a:ext uri="{FF2B5EF4-FFF2-40B4-BE49-F238E27FC236}">
                <a16:creationId xmlns:a16="http://schemas.microsoft.com/office/drawing/2014/main" id="{7E09386F-EFC4-97D8-8E0B-B5F4685C9193}"/>
              </a:ext>
            </a:extLst>
          </p:cNvPr>
          <p:cNvSpPr>
            <a:spLocks noGrp="1"/>
          </p:cNvSpPr>
          <p:nvPr>
            <p:ph type="sldNum" idx="16"/>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C7BF8348-22EB-42A7-B3B3-EC2815F67BA7}" type="slidenum">
              <a:rPr lang="en-US" sz="2800" b="1" strike="noStrike" spc="-1">
                <a:solidFill>
                  <a:srgbClr val="8B8B8B"/>
                </a:solidFill>
                <a:latin typeface="游ゴシック"/>
              </a:rPr>
              <a:t>27</a:t>
            </a:fld>
            <a:endParaRPr lang="en-US" sz="2800" b="0" strike="noStrike" spc="-1" dirty="0">
              <a:latin typeface="Noto Serif CJK JP"/>
            </a:endParaRPr>
          </a:p>
        </p:txBody>
      </p:sp>
      <p:pic>
        <p:nvPicPr>
          <p:cNvPr id="2" name="図 1">
            <a:extLst>
              <a:ext uri="{FF2B5EF4-FFF2-40B4-BE49-F238E27FC236}">
                <a16:creationId xmlns:a16="http://schemas.microsoft.com/office/drawing/2014/main" id="{3B0C5E02-8467-393D-B5A0-4BEB0E7C2072}"/>
              </a:ext>
            </a:extLst>
          </p:cNvPr>
          <p:cNvPicPr>
            <a:picLocks noChangeAspect="1"/>
          </p:cNvPicPr>
          <p:nvPr/>
        </p:nvPicPr>
        <p:blipFill>
          <a:blip r:embed="rId3"/>
          <a:stretch>
            <a:fillRect/>
          </a:stretch>
        </p:blipFill>
        <p:spPr>
          <a:xfrm>
            <a:off x="339457" y="1478276"/>
            <a:ext cx="5422365" cy="1273284"/>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96D6494-D0C2-6AD1-BA73-999EFD52F75B}"/>
                  </a:ext>
                </a:extLst>
              </p:cNvPr>
              <p:cNvSpPr txBox="1"/>
              <p:nvPr/>
            </p:nvSpPr>
            <p:spPr>
              <a:xfrm>
                <a:off x="838080" y="3437892"/>
                <a:ext cx="10795732" cy="3274230"/>
              </a:xfrm>
              <a:prstGeom prst="rect">
                <a:avLst/>
              </a:prstGeom>
              <a:noFill/>
            </p:spPr>
            <p:txBody>
              <a:bodyPr wrap="square">
                <a:spAutoFit/>
              </a:bodyPr>
              <a:lstStyle/>
              <a:p>
                <a:r>
                  <a:rPr lang="ja-JP" altLang="en-US" sz="2000" dirty="0">
                    <a:latin typeface="Cambria Math" panose="02040503050406030204" pitchFamily="18" charset="0"/>
                  </a:rPr>
                  <a:t>支柱間</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𝑒</m:t>
                        </m:r>
                      </m:e>
                      <m:sub>
                        <m:r>
                          <a:rPr lang="en-US" altLang="ja-JP" sz="2000" b="0" i="1" smtClean="0">
                            <a:latin typeface="Cambria Math" panose="02040503050406030204" pitchFamily="18" charset="0"/>
                          </a:rPr>
                          <m:t>𝑖</m:t>
                        </m:r>
                      </m:sub>
                    </m:sSub>
                  </m:oMath>
                </a14:m>
                <a:r>
                  <a:rPr lang="ja-JP" altLang="en-US" sz="2000" b="0" u="none" strike="noStrike" baseline="0" dirty="0">
                    <a:latin typeface="Cambria Math" panose="02040503050406030204" pitchFamily="18" charset="0"/>
                  </a:rPr>
                  <a:t>と</a:t>
                </a:r>
                <a14:m>
                  <m:oMath xmlns:m="http://schemas.openxmlformats.org/officeDocument/2006/math">
                    <m:sSub>
                      <m:sSubPr>
                        <m:ctrlPr>
                          <a:rPr lang="en-US" altLang="ja-JP" sz="2000" b="0" i="1" u="none" strike="noStrike" baseline="0" dirty="0" smtClean="0">
                            <a:latin typeface="Cambria Math" panose="02040503050406030204" pitchFamily="18" charset="0"/>
                          </a:rPr>
                        </m:ctrlPr>
                      </m:sSubPr>
                      <m:e>
                        <m:r>
                          <a:rPr lang="en-US" altLang="ja-JP" sz="2000" b="0" i="1" u="none" strike="noStrike" baseline="0" dirty="0" smtClean="0">
                            <a:latin typeface="Cambria Math" panose="02040503050406030204" pitchFamily="18" charset="0"/>
                          </a:rPr>
                          <m:t>𝑒</m:t>
                        </m:r>
                      </m:e>
                      <m:sub>
                        <m:r>
                          <a:rPr lang="en-US" altLang="ja-JP" sz="2000" b="0" i="1" u="none" strike="noStrike" baseline="0" dirty="0" smtClean="0">
                            <a:latin typeface="Cambria Math" panose="02040503050406030204" pitchFamily="18" charset="0"/>
                          </a:rPr>
                          <m:t>𝑗</m:t>
                        </m:r>
                      </m:sub>
                    </m:sSub>
                  </m:oMath>
                </a14:m>
                <a:r>
                  <a:rPr lang="ja-JP" altLang="en-US" sz="2000" b="0" u="none" strike="noStrike" baseline="0" dirty="0">
                    <a:latin typeface="Cambria Math" panose="02040503050406030204" pitchFamily="18" charset="0"/>
                  </a:rPr>
                  <a:t>に橋ユニットを架橋する左選択肢</a:t>
                </a:r>
                <a14:m>
                  <m:oMath xmlns:m="http://schemas.openxmlformats.org/officeDocument/2006/math">
                    <m:sSubSup>
                      <m:sSubSupPr>
                        <m:ctrlPr>
                          <a:rPr lang="en-US" altLang="ja-JP" sz="2000" b="0" i="1" u="none" strike="noStrike" baseline="0" smtClean="0">
                            <a:latin typeface="Cambria Math" panose="02040503050406030204" pitchFamily="18" charset="0"/>
                          </a:rPr>
                        </m:ctrlPr>
                      </m:sSubSupPr>
                      <m:e>
                        <m:r>
                          <a:rPr lang="en-US" altLang="ja-JP" sz="2000" b="0" i="1" u="none" strike="noStrike" baseline="0" smtClean="0">
                            <a:latin typeface="Cambria Math" panose="02040503050406030204" pitchFamily="18" charset="0"/>
                          </a:rPr>
                          <m:t>𝐺</m:t>
                        </m:r>
                      </m:e>
                      <m:sub>
                        <m:r>
                          <a:rPr lang="en-US" altLang="ja-JP" sz="2000" b="0" i="1" u="none" strike="noStrike" baseline="0" smtClean="0">
                            <a:latin typeface="Cambria Math" panose="02040503050406030204" pitchFamily="18" charset="0"/>
                          </a:rPr>
                          <m:t>𝑖</m:t>
                        </m:r>
                      </m:sub>
                      <m:sup>
                        <m:r>
                          <a:rPr lang="en-US" altLang="ja-JP" sz="2000" b="0" i="1" u="none" strike="noStrike" baseline="0" smtClean="0">
                            <a:latin typeface="Cambria Math" panose="02040503050406030204" pitchFamily="18" charset="0"/>
                          </a:rPr>
                          <m:t>𝐿</m:t>
                        </m:r>
                      </m:sup>
                    </m:sSubSup>
                  </m:oMath>
                </a14:m>
                <a:r>
                  <a:rPr lang="en-US" altLang="ja-JP" sz="2000" dirty="0"/>
                  <a:t> </a:t>
                </a:r>
                <a14:m>
                  <m:oMath xmlns:m="http://schemas.openxmlformats.org/officeDocument/2006/math">
                    <m:r>
                      <a:rPr lang="ja-JP" altLang="en-US" sz="2000" i="1" dirty="0" smtClean="0">
                        <a:latin typeface="Cambria Math" panose="02040503050406030204" pitchFamily="18" charset="0"/>
                      </a:rPr>
                      <m:t>と</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𝐺</m:t>
                        </m:r>
                      </m:e>
                      <m:sub>
                        <m:r>
                          <a:rPr lang="en-US" altLang="ja-JP" sz="2000" b="0" i="1" smtClean="0">
                            <a:latin typeface="Cambria Math" panose="02040503050406030204" pitchFamily="18" charset="0"/>
                          </a:rPr>
                          <m:t>𝑗</m:t>
                        </m:r>
                      </m:sub>
                      <m:sup>
                        <m:r>
                          <a:rPr lang="en-US" altLang="ja-JP" sz="2000" i="1">
                            <a:latin typeface="Cambria Math" panose="02040503050406030204" pitchFamily="18" charset="0"/>
                          </a:rPr>
                          <m:t>𝐿</m:t>
                        </m:r>
                      </m:sup>
                    </m:sSubSup>
                    <m:r>
                      <a:rPr lang="ja-JP" altLang="en-US" sz="2000" b="0" i="1" u="none" strike="noStrike" baseline="0" dirty="0" smtClean="0">
                        <a:latin typeface="Cambria Math" panose="02040503050406030204" pitchFamily="18" charset="0"/>
                      </a:rPr>
                      <m:t>に</m:t>
                    </m:r>
                  </m:oMath>
                </a14:m>
                <a:r>
                  <a:rPr lang="ja-JP" altLang="en-US" sz="2000" b="0" u="none" strike="noStrike" baseline="0" dirty="0">
                    <a:latin typeface="Cambria Math" panose="02040503050406030204" pitchFamily="18" charset="0"/>
                  </a:rPr>
                  <a:t>対して以下が成立</a:t>
                </a:r>
                <a:endParaRPr lang="en-US" altLang="ja-JP" sz="2000" b="0" u="none" strike="noStrike" baseline="0" dirty="0">
                  <a:latin typeface="Cambria Math" panose="02040503050406030204" pitchFamily="18" charset="0"/>
                </a:endParaRPr>
              </a:p>
              <a:p>
                <a:endParaRPr lang="en-US" altLang="ja-JP" sz="2400" b="0" u="none" strike="noStrike" baseline="0"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b>
                      <m:sSubPr>
                        <m:ctrlPr>
                          <a:rPr lang="en-US" altLang="ja-JP" sz="2400" b="0" i="1" u="none" strike="noStrike" baseline="0" dirty="0" smtClean="0">
                            <a:latin typeface="Cambria Math" panose="02040503050406030204" pitchFamily="18" charset="0"/>
                          </a:rPr>
                        </m:ctrlPr>
                      </m:sSubPr>
                      <m:e>
                        <m:r>
                          <a:rPr lang="en-US" altLang="ja-JP" sz="2400" b="0" i="1" u="none" strike="noStrike" baseline="0" dirty="0" smtClean="0">
                            <a:latin typeface="Cambria Math" panose="02040503050406030204" pitchFamily="18" charset="0"/>
                          </a:rPr>
                          <m:t>𝑏</m:t>
                        </m:r>
                      </m:e>
                      <m:sub>
                        <m:r>
                          <a:rPr lang="en-US" altLang="ja-JP" sz="2400" b="0" i="1" u="none" strike="noStrike" baseline="0" dirty="0" smtClean="0">
                            <a:latin typeface="Cambria Math" panose="02040503050406030204" pitchFamily="18" charset="0"/>
                          </a:rPr>
                          <m:t>𝐿</m:t>
                        </m:r>
                      </m:sub>
                    </m:sSub>
                    <m:d>
                      <m:dPr>
                        <m:ctrlPr>
                          <a:rPr lang="en-US" altLang="ja-JP" sz="2400" b="0" i="1" u="none" strike="noStrike" baseline="0" dirty="0"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𝐺</m:t>
                            </m:r>
                          </m:e>
                          <m:sub>
                            <m:r>
                              <a:rPr lang="en-US" altLang="ja-JP" sz="2400" i="1">
                                <a:latin typeface="Cambria Math" panose="02040503050406030204" pitchFamily="18" charset="0"/>
                              </a:rPr>
                              <m:t>𝑖</m:t>
                            </m:r>
                          </m:sub>
                          <m:sup>
                            <m:r>
                              <a:rPr lang="en-US" altLang="ja-JP" sz="2400" i="1">
                                <a:latin typeface="Cambria Math" panose="02040503050406030204" pitchFamily="18" charset="0"/>
                              </a:rPr>
                              <m:t>𝐿</m:t>
                            </m:r>
                          </m:sup>
                        </m:sSubSup>
                      </m:e>
                    </m:d>
                    <m:r>
                      <a:rPr lang="en-US" altLang="ja-JP" sz="2400" b="0" i="1" u="none" strike="noStrike" baseline="0" dirty="0" smtClean="0">
                        <a:latin typeface="Cambria Math" panose="02040503050406030204" pitchFamily="18" charset="0"/>
                        <a:ea typeface="Cambria Math" panose="02040503050406030204" pitchFamily="18" charset="0"/>
                      </a:rPr>
                      <m:t>&lt;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𝑏</m:t>
                        </m:r>
                      </m:e>
                      <m:sub>
                        <m:r>
                          <a:rPr lang="en-US" altLang="ja-JP" sz="2400" i="1" dirty="0">
                            <a:latin typeface="Cambria Math" panose="02040503050406030204" pitchFamily="18" charset="0"/>
                          </a:rPr>
                          <m:t>𝐿</m:t>
                        </m:r>
                      </m:sub>
                    </m:sSub>
                    <m:d>
                      <m:dPr>
                        <m:ctrlPr>
                          <a:rPr lang="en-US" altLang="ja-JP" sz="2400" i="1" dirty="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𝐺</m:t>
                            </m:r>
                          </m:e>
                          <m:sub>
                            <m:r>
                              <a:rPr lang="en-US" altLang="ja-JP" sz="2400" b="0" i="1" smtClean="0">
                                <a:latin typeface="Cambria Math" panose="02040503050406030204" pitchFamily="18" charset="0"/>
                              </a:rPr>
                              <m:t>𝑗</m:t>
                            </m:r>
                          </m:sub>
                          <m:sup>
                            <m:r>
                              <a:rPr lang="en-US" altLang="ja-JP" sz="2400" i="1">
                                <a:latin typeface="Cambria Math" panose="02040503050406030204" pitchFamily="18" charset="0"/>
                              </a:rPr>
                              <m:t>𝐿</m:t>
                            </m:r>
                          </m:sup>
                        </m:sSubSup>
                      </m:e>
                    </m:d>
                    <m:r>
                      <a:rPr lang="ja-JP" altLang="en-US" sz="2400" b="0" i="1" u="none" strike="noStrike" baseline="0" dirty="0">
                        <a:latin typeface="Cambria Math" panose="02040503050406030204" pitchFamily="18" charset="0"/>
                      </a:rPr>
                      <m:t>のとき</m:t>
                    </m:r>
                  </m:oMath>
                </a14:m>
                <a:r>
                  <a:rPr lang="en-US" altLang="ja-JP" sz="2400" b="0" u="none" strike="noStrike" baseline="0" dirty="0">
                    <a:latin typeface="Cambria Math" panose="02040503050406030204" pitchFamily="18" charset="0"/>
                  </a:rPr>
                  <a:t>: </a:t>
                </a:r>
                <a14:m>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𝐺</m:t>
                        </m:r>
                      </m:e>
                      <m:sub>
                        <m:r>
                          <a:rPr lang="en-US" altLang="ja-JP" sz="2400" i="1">
                            <a:latin typeface="Cambria Math" panose="02040503050406030204" pitchFamily="18" charset="0"/>
                          </a:rPr>
                          <m:t>𝑖</m:t>
                        </m:r>
                      </m:sub>
                      <m:sup>
                        <m:r>
                          <a:rPr lang="en-US" altLang="ja-JP" sz="2400" i="1">
                            <a:latin typeface="Cambria Math" panose="02040503050406030204" pitchFamily="18" charset="0"/>
                          </a:rPr>
                          <m:t>𝐿</m:t>
                        </m:r>
                      </m:sup>
                    </m:sSubSup>
                    <m:r>
                      <a:rPr lang="en-US" altLang="ja-JP" sz="2400" dirty="0">
                        <a:latin typeface="Cambria Math" panose="02040503050406030204" pitchFamily="18" charset="0"/>
                        <a:ea typeface="Cambria Math" panose="02040503050406030204" pitchFamily="18" charset="0"/>
                      </a:rPr>
                      <m:t>&gt;</m:t>
                    </m:r>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𝐺</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𝐿</m:t>
                        </m:r>
                      </m:sup>
                    </m:sSubSup>
                    <m:r>
                      <a:rPr lang="en-US" altLang="ja-JP" sz="2400" b="0" i="0"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𝐺</m:t>
                        </m:r>
                      </m:e>
                      <m:sub>
                        <m:r>
                          <a:rPr lang="en-US" altLang="ja-JP" sz="2400" i="1">
                            <a:latin typeface="Cambria Math" panose="02040503050406030204" pitchFamily="18" charset="0"/>
                          </a:rPr>
                          <m:t>𝑖</m:t>
                        </m:r>
                      </m:sub>
                      <m:sup>
                        <m:r>
                          <a:rPr lang="en-US" altLang="ja-JP" sz="2400" i="1">
                            <a:latin typeface="Cambria Math" panose="02040503050406030204" pitchFamily="18" charset="0"/>
                          </a:rPr>
                          <m:t>𝐿</m:t>
                        </m:r>
                      </m:sup>
                    </m:sSubSup>
                    <m:r>
                      <a:rPr lang="ja-JP" altLang="en-US" sz="2400" i="1">
                        <a:latin typeface="Cambria Math" panose="02040503050406030204" pitchFamily="18" charset="0"/>
                      </a:rPr>
                      <m:t>が</m:t>
                    </m:r>
                    <m:r>
                      <a:rPr lang="ja-JP" altLang="en-US" sz="2400" b="0" i="1">
                        <a:latin typeface="Cambria Math" panose="02040503050406030204" pitchFamily="18" charset="0"/>
                      </a:rPr>
                      <m:t>優位</m:t>
                    </m:r>
                    <m:r>
                      <a:rPr lang="en-US" altLang="ja-JP" sz="2400" b="0" i="0" smtClean="0">
                        <a:latin typeface="Cambria Math" panose="02040503050406030204" pitchFamily="18" charset="0"/>
                      </a:rPr>
                      <m:t>)</m:t>
                    </m:r>
                  </m:oMath>
                </a14:m>
                <a:r>
                  <a:rPr lang="ja-JP" altLang="en-US" sz="2400" b="0" u="none" strike="noStrike" baseline="0" dirty="0">
                    <a:latin typeface="Cambria Math" panose="02040503050406030204" pitchFamily="18" charset="0"/>
                  </a:rPr>
                  <a:t>となる</a:t>
                </a:r>
                <a:endParaRPr lang="en-US" altLang="ja-JP" sz="2400" b="0" u="none" strike="noStrike" baseline="0" dirty="0">
                  <a:latin typeface="Cambria Math" panose="02040503050406030204" pitchFamily="18" charset="0"/>
                </a:endParaRPr>
              </a:p>
              <a:p>
                <a:pPr marL="342900" lvl="0" indent="-342900">
                  <a:buFont typeface="Arial" panose="020B0604020202020204" pitchFamily="34" charset="0"/>
                  <a:buChar char="•"/>
                  <a:defRPr/>
                </a:pPr>
                <a14:m>
                  <m:oMath xmlns:m="http://schemas.openxmlformats.org/officeDocument/2006/math">
                    <m:sSub>
                      <m:sSubPr>
                        <m:ctrlP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ctrlPr>
                      </m:sSubPr>
                      <m:e>
                        <m: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t>𝑏</m:t>
                        </m:r>
                      </m:e>
                      <m:sub>
                        <m: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t>𝐿</m:t>
                        </m:r>
                      </m:sub>
                    </m:sSub>
                    <m:d>
                      <m:dPr>
                        <m:ctrlP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ctrlPr>
                      </m:dPr>
                      <m:e>
                        <m:sSubSup>
                          <m:sSubSupPr>
                            <m:ctrlP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𝑖</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e>
                    </m:d>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rPr>
                      <m:t>=</m:t>
                    </m:r>
                    <m:sSub>
                      <m:sSubPr>
                        <m:ctrlP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ctrlPr>
                      </m:sSubPr>
                      <m:e>
                        <m: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t>𝑏</m:t>
                        </m:r>
                      </m:e>
                      <m:sub>
                        <m: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t>𝐿</m:t>
                        </m:r>
                      </m:sub>
                    </m:sSub>
                    <m:d>
                      <m:dPr>
                        <m:ctrlP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ctrlPr>
                      </m:dPr>
                      <m:e>
                        <m:sSubSup>
                          <m:sSubSupPr>
                            <m:ctrlP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rPr>
                              <m:t>𝑗</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e>
                    </m:d>
                    <m:r>
                      <a:rPr lang="ja-JP" altLang="en-US" sz="2400" i="1">
                        <a:solidFill>
                          <a:schemeClr val="tx1"/>
                        </a:solidFill>
                        <a:latin typeface="Cambria Math" panose="02040503050406030204" pitchFamily="18" charset="0"/>
                      </a:rPr>
                      <m:t>かつ</m:t>
                    </m:r>
                    <m:sSub>
                      <m:sSubPr>
                        <m:ctrlPr>
                          <a:rPr lang="en-US" altLang="ja-JP" sz="2400" i="1" dirty="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𝑏</m:t>
                        </m:r>
                      </m:e>
                      <m:sub>
                        <m:r>
                          <a:rPr lang="en-US" altLang="ja-JP" sz="2400" i="1" dirty="0">
                            <a:solidFill>
                              <a:schemeClr val="tx1"/>
                            </a:solidFill>
                            <a:latin typeface="Cambria Math" panose="02040503050406030204" pitchFamily="18" charset="0"/>
                          </a:rPr>
                          <m:t>𝐿</m:t>
                        </m:r>
                      </m:sub>
                    </m:sSub>
                    <m:d>
                      <m:dPr>
                        <m:ctrlPr>
                          <a:rPr lang="en-US" altLang="ja-JP" sz="2400" i="1" dirty="0">
                            <a:solidFill>
                              <a:schemeClr val="tx1"/>
                            </a:solidFill>
                            <a:latin typeface="Cambria Math" panose="02040503050406030204" pitchFamily="18" charset="0"/>
                          </a:rPr>
                        </m:ctrlPr>
                      </m:dPr>
                      <m:e>
                        <m:sSubSup>
                          <m:sSubSupPr>
                            <m:ctrlPr>
                              <a:rPr lang="en-US" altLang="ja-JP" sz="2400" i="1">
                                <a:solidFill>
                                  <a:schemeClr val="tx1"/>
                                </a:solidFill>
                                <a:latin typeface="Cambria Math" panose="02040503050406030204" pitchFamily="18" charset="0"/>
                              </a:rPr>
                            </m:ctrlPr>
                          </m:sSubSupPr>
                          <m:e>
                            <m:r>
                              <a:rPr lang="en-US" altLang="ja-JP" sz="2400" i="1">
                                <a:solidFill>
                                  <a:schemeClr val="tx1"/>
                                </a:solidFill>
                                <a:latin typeface="Cambria Math" panose="02040503050406030204" pitchFamily="18" charset="0"/>
                              </a:rPr>
                              <m:t>𝐺</m:t>
                            </m:r>
                          </m:e>
                          <m:sub>
                            <m:r>
                              <a:rPr lang="en-US" altLang="ja-JP" sz="2400" i="1">
                                <a:solidFill>
                                  <a:schemeClr val="tx1"/>
                                </a:solidFill>
                                <a:latin typeface="Cambria Math" panose="02040503050406030204" pitchFamily="18" charset="0"/>
                              </a:rPr>
                              <m:t>𝑖</m:t>
                            </m:r>
                          </m:sub>
                          <m:sup>
                            <m:r>
                              <a:rPr lang="en-US" altLang="ja-JP" sz="2400" b="0" i="1" smtClean="0">
                                <a:solidFill>
                                  <a:schemeClr val="tx1"/>
                                </a:solidFill>
                                <a:latin typeface="Cambria Math" panose="02040503050406030204" pitchFamily="18" charset="0"/>
                              </a:rPr>
                              <m:t>𝑅</m:t>
                            </m:r>
                          </m:sup>
                        </m:sSubSup>
                      </m:e>
                    </m:d>
                    <m:r>
                      <a:rPr lang="en-US" altLang="ja-JP" sz="2400" i="1" dirty="0">
                        <a:solidFill>
                          <a:schemeClr val="tx1"/>
                        </a:solidFill>
                        <a:latin typeface="Cambria Math" panose="02040503050406030204" pitchFamily="18" charset="0"/>
                        <a:ea typeface="Cambria Math" panose="02040503050406030204" pitchFamily="18" charset="0"/>
                      </a:rPr>
                      <m:t>&lt;</m:t>
                    </m:r>
                    <m:sSub>
                      <m:sSubPr>
                        <m:ctrlPr>
                          <a:rPr lang="en-US" altLang="ja-JP" sz="2400" i="1" dirty="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𝑏</m:t>
                        </m:r>
                      </m:e>
                      <m:sub>
                        <m:r>
                          <a:rPr lang="en-US" altLang="ja-JP" sz="2400" i="1" dirty="0">
                            <a:solidFill>
                              <a:schemeClr val="tx1"/>
                            </a:solidFill>
                            <a:latin typeface="Cambria Math" panose="02040503050406030204" pitchFamily="18" charset="0"/>
                          </a:rPr>
                          <m:t>𝐿</m:t>
                        </m:r>
                      </m:sub>
                    </m:sSub>
                    <m:d>
                      <m:dPr>
                        <m:ctrlPr>
                          <a:rPr lang="en-US" altLang="ja-JP" sz="2400" i="1" dirty="0">
                            <a:solidFill>
                              <a:schemeClr val="tx1"/>
                            </a:solidFill>
                            <a:latin typeface="Cambria Math" panose="02040503050406030204" pitchFamily="18" charset="0"/>
                          </a:rPr>
                        </m:ctrlPr>
                      </m:dPr>
                      <m:e>
                        <m:sSubSup>
                          <m:sSubSupPr>
                            <m:ctrlPr>
                              <a:rPr lang="en-US" altLang="ja-JP" sz="2400" i="1">
                                <a:solidFill>
                                  <a:schemeClr val="tx1"/>
                                </a:solidFill>
                                <a:latin typeface="Cambria Math" panose="02040503050406030204" pitchFamily="18" charset="0"/>
                              </a:rPr>
                            </m:ctrlPr>
                          </m:sSubSupPr>
                          <m:e>
                            <m:r>
                              <a:rPr lang="en-US" altLang="ja-JP" sz="2400" i="1">
                                <a:solidFill>
                                  <a:schemeClr val="tx1"/>
                                </a:solidFill>
                                <a:latin typeface="Cambria Math" panose="02040503050406030204" pitchFamily="18" charset="0"/>
                              </a:rPr>
                              <m:t>𝐺</m:t>
                            </m:r>
                          </m:e>
                          <m:sub>
                            <m:r>
                              <a:rPr lang="en-US" altLang="ja-JP" sz="2400" i="1">
                                <a:solidFill>
                                  <a:schemeClr val="tx1"/>
                                </a:solidFill>
                                <a:latin typeface="Cambria Math" panose="02040503050406030204" pitchFamily="18" charset="0"/>
                              </a:rPr>
                              <m:t>𝑗</m:t>
                            </m:r>
                          </m:sub>
                          <m:sup>
                            <m:r>
                              <a:rPr lang="en-US" altLang="ja-JP" sz="2400" b="0" i="1" smtClean="0">
                                <a:solidFill>
                                  <a:schemeClr val="tx1"/>
                                </a:solidFill>
                                <a:latin typeface="Cambria Math" panose="02040503050406030204" pitchFamily="18" charset="0"/>
                              </a:rPr>
                              <m:t>𝑅</m:t>
                            </m:r>
                          </m:sup>
                        </m:sSubSup>
                      </m:e>
                    </m:d>
                    <m:r>
                      <a:rPr kumimoji="1" lang="ja-JP" altLang="en-US" sz="2400" b="0" i="1" u="none" strike="noStrike" kern="1200" cap="none" spc="0" normalizeH="0" baseline="0" noProof="0" dirty="0">
                        <a:ln>
                          <a:noFill/>
                        </a:ln>
                        <a:solidFill>
                          <a:schemeClr val="tx1"/>
                        </a:solidFill>
                        <a:effectLst/>
                        <a:uLnTx/>
                        <a:uFillTx/>
                        <a:latin typeface="Cambria Math" panose="02040503050406030204" pitchFamily="18" charset="0"/>
                      </a:rPr>
                      <m:t>のとき</m:t>
                    </m:r>
                  </m:oMath>
                </a14:m>
                <a:r>
                  <a:rPr kumimoji="1" lang="en-US" altLang="ja-JP" sz="2400" b="0" i="0" u="none" strike="noStrike" kern="1200" cap="none" spc="0" normalizeH="0" baseline="0" noProof="0" dirty="0">
                    <a:ln>
                      <a:noFill/>
                    </a:ln>
                    <a:solidFill>
                      <a:schemeClr val="tx1"/>
                    </a:solidFill>
                    <a:effectLst/>
                    <a:uLnTx/>
                    <a:uFillTx/>
                    <a:latin typeface="Cambria Math" panose="02040503050406030204" pitchFamily="18" charset="0"/>
                  </a:rPr>
                  <a:t>: </a:t>
                </a:r>
              </a:p>
              <a:p>
                <a:pPr lvl="0">
                  <a:defRPr/>
                </a:pPr>
                <a:r>
                  <a:rPr lang="en-US" altLang="ja-JP" sz="2400" noProof="0" dirty="0">
                    <a:solidFill>
                      <a:schemeClr val="tx1"/>
                    </a:solidFill>
                    <a:latin typeface="Cambria Math" panose="02040503050406030204" pitchFamily="18" charset="0"/>
                  </a:rPr>
                  <a:t>				</a:t>
                </a:r>
                <a14:m>
                  <m:oMath xmlns:m="http://schemas.openxmlformats.org/officeDocument/2006/math">
                    <m:sSubSup>
                      <m:sSubSupPr>
                        <m:ctrlP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𝑖</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r>
                      <a:rPr kumimoji="1" lang="en-US" altLang="ja-JP" sz="2400" b="0" i="0" u="none" strike="noStrike" kern="1200" cap="none" spc="0" normalizeH="0" baseline="0" noProof="0" dirty="0">
                        <a:ln>
                          <a:noFill/>
                        </a:ln>
                        <a:solidFill>
                          <a:schemeClr val="tx1"/>
                        </a:solidFill>
                        <a:effectLst/>
                        <a:uLnTx/>
                        <a:uFillTx/>
                        <a:latin typeface="Cambria Math" panose="02040503050406030204" pitchFamily="18" charset="0"/>
                        <a:ea typeface="Cambria Math" panose="02040503050406030204" pitchFamily="18" charset="0"/>
                      </a:rPr>
                      <m:t>&gt;</m:t>
                    </m:r>
                    <m:sSubSup>
                      <m:sSubSupPr>
                        <m:ctrlP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𝑗</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r>
                      <a:rPr lang="en-US" altLang="ja-JP" sz="2400" smtClean="0">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ea typeface="Cambria Math" panose="02040503050406030204" pitchFamily="18" charset="0"/>
                      </a:rPr>
                      <m:t>≒</m:t>
                    </m:r>
                    <m:sSubSup>
                      <m:sSubSupPr>
                        <m:ctrlPr>
                          <a:rPr lang="en-US" altLang="ja-JP" sz="2400" i="1">
                            <a:solidFill>
                              <a:schemeClr val="tx1"/>
                            </a:solidFill>
                            <a:latin typeface="Cambria Math" panose="02040503050406030204" pitchFamily="18" charset="0"/>
                          </a:rPr>
                        </m:ctrlPr>
                      </m:sSubSupPr>
                      <m:e>
                        <m:r>
                          <a:rPr lang="en-US" altLang="ja-JP" sz="2400" i="1">
                            <a:solidFill>
                              <a:schemeClr val="tx1"/>
                            </a:solidFill>
                            <a:latin typeface="Cambria Math" panose="02040503050406030204" pitchFamily="18" charset="0"/>
                          </a:rPr>
                          <m:t>𝐺</m:t>
                        </m:r>
                      </m:e>
                      <m:sub>
                        <m:r>
                          <a:rPr lang="en-US" altLang="ja-JP" sz="2400" i="1">
                            <a:solidFill>
                              <a:schemeClr val="tx1"/>
                            </a:solidFill>
                            <a:latin typeface="Cambria Math" panose="02040503050406030204" pitchFamily="18" charset="0"/>
                          </a:rPr>
                          <m:t>𝑖</m:t>
                        </m:r>
                      </m:sub>
                      <m:sup>
                        <m:r>
                          <a:rPr lang="en-US" altLang="ja-JP" sz="2400" i="1">
                            <a:solidFill>
                              <a:schemeClr val="tx1"/>
                            </a:solidFill>
                            <a:latin typeface="Cambria Math" panose="02040503050406030204" pitchFamily="18" charset="0"/>
                          </a:rPr>
                          <m:t>𝐿</m:t>
                        </m:r>
                      </m:sup>
                    </m:sSubSup>
                    <m:r>
                      <a:rPr lang="ja-JP" altLang="en-US" sz="2400" i="1">
                        <a:solidFill>
                          <a:schemeClr val="tx1"/>
                        </a:solidFill>
                        <a:latin typeface="Cambria Math" panose="02040503050406030204" pitchFamily="18" charset="0"/>
                      </a:rPr>
                      <m:t>が優位</m:t>
                    </m:r>
                    <m:r>
                      <a:rPr lang="en-US" altLang="ja-JP" sz="2400">
                        <a:solidFill>
                          <a:schemeClr val="tx1"/>
                        </a:solidFill>
                        <a:latin typeface="Cambria Math" panose="02040503050406030204" pitchFamily="18" charset="0"/>
                      </a:rPr>
                      <m:t>)</m:t>
                    </m:r>
                  </m:oMath>
                </a14:m>
                <a:r>
                  <a:rPr kumimoji="1" lang="ja-JP" altLang="en-US" sz="2400" b="0" i="0" u="none" strike="noStrike" kern="1200" cap="none" spc="0" normalizeH="0" baseline="0" noProof="0" dirty="0">
                    <a:ln>
                      <a:noFill/>
                    </a:ln>
                    <a:solidFill>
                      <a:schemeClr val="tx1"/>
                    </a:solidFill>
                    <a:effectLst/>
                    <a:uLnTx/>
                    <a:uFillTx/>
                    <a:latin typeface="Cambria Math" panose="02040503050406030204" pitchFamily="18" charset="0"/>
                  </a:rPr>
                  <a:t>とな</a:t>
                </a:r>
                <a:r>
                  <a:rPr lang="ja-JP" altLang="en-US" sz="2400" dirty="0">
                    <a:latin typeface="Cambria Math" panose="02040503050406030204" pitchFamily="18" charset="0"/>
                  </a:rPr>
                  <a:t>る</a:t>
                </a:r>
                <a:endParaRPr lang="en-US" altLang="ja-JP" sz="2400" dirty="0">
                  <a:latin typeface="Cambria Math" panose="02040503050406030204" pitchFamily="18" charset="0"/>
                </a:endParaRPr>
              </a:p>
              <a:p>
                <a:pPr marL="342900" lvl="0" indent="-342900">
                  <a:buFont typeface="Arial" panose="020B0604020202020204" pitchFamily="34" charset="0"/>
                  <a:buChar char="•"/>
                  <a:defRPr/>
                </a:pPr>
                <a14:m>
                  <m:oMath xmlns:m="http://schemas.openxmlformats.org/officeDocument/2006/math">
                    <m:sSub>
                      <m:sSubPr>
                        <m:ctrlPr>
                          <a:rPr kumimoji="1" lang="en-US" altLang="ja-JP" sz="2400" b="0" i="1" u="none" strike="noStrike" kern="1200" cap="none" spc="0" normalizeH="0" baseline="0" noProof="0" dirty="0" smtClean="0">
                            <a:ln>
                              <a:noFill/>
                            </a:ln>
                            <a:solidFill>
                              <a:srgbClr val="FF0000"/>
                            </a:solidFill>
                            <a:effectLst/>
                            <a:uLnTx/>
                            <a:uFillTx/>
                            <a:latin typeface="Cambria Math" panose="02040503050406030204" pitchFamily="18" charset="0"/>
                          </a:rPr>
                        </m:ctrlPr>
                      </m:sSubPr>
                      <m:e>
                        <m:r>
                          <a:rPr kumimoji="1" lang="en-US" altLang="ja-JP" sz="2400" b="0" i="1" u="none" strike="noStrike" kern="1200" cap="none" spc="0" normalizeH="0" baseline="0" noProof="0" dirty="0" smtClean="0">
                            <a:ln>
                              <a:noFill/>
                            </a:ln>
                            <a:solidFill>
                              <a:srgbClr val="FF0000"/>
                            </a:solidFill>
                            <a:effectLst/>
                            <a:uLnTx/>
                            <a:uFillTx/>
                            <a:latin typeface="Cambria Math" panose="02040503050406030204" pitchFamily="18" charset="0"/>
                          </a:rPr>
                          <m:t>𝑏</m:t>
                        </m:r>
                      </m:e>
                      <m:sub>
                        <m:r>
                          <a:rPr kumimoji="1" lang="en-US" altLang="ja-JP" sz="2400" b="0" i="1" u="none" strike="noStrike" kern="1200" cap="none" spc="0" normalizeH="0" baseline="0" noProof="0" dirty="0" smtClean="0">
                            <a:ln>
                              <a:noFill/>
                            </a:ln>
                            <a:solidFill>
                              <a:srgbClr val="FF0000"/>
                            </a:solidFill>
                            <a:effectLst/>
                            <a:uLnTx/>
                            <a:uFillTx/>
                            <a:latin typeface="Cambria Math" panose="02040503050406030204" pitchFamily="18" charset="0"/>
                          </a:rPr>
                          <m:t>𝐿</m:t>
                        </m:r>
                      </m:sub>
                    </m:sSub>
                    <m:d>
                      <m:dPr>
                        <m:ctrlPr>
                          <a:rPr kumimoji="1" lang="en-US" altLang="ja-JP" sz="2400" b="0" i="1" u="none" strike="noStrike" kern="1200" cap="none" spc="0" normalizeH="0" baseline="0" noProof="0" dirty="0" smtClean="0">
                            <a:ln>
                              <a:noFill/>
                            </a:ln>
                            <a:solidFill>
                              <a:srgbClr val="FF0000"/>
                            </a:solidFill>
                            <a:effectLst/>
                            <a:uLnTx/>
                            <a:uFillTx/>
                            <a:latin typeface="Cambria Math" panose="02040503050406030204" pitchFamily="18" charset="0"/>
                          </a:rPr>
                        </m:ctrlPr>
                      </m:dPr>
                      <m:e>
                        <m:sSubSup>
                          <m:sSubSupPr>
                            <m:ctrlP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𝑖</m:t>
                            </m:r>
                          </m:sub>
                          <m:sup>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𝐿</m:t>
                            </m:r>
                          </m:sup>
                        </m:sSubSup>
                      </m:e>
                    </m:d>
                    <m:r>
                      <a:rPr kumimoji="1" lang="en-US" altLang="ja-JP" sz="2400" b="0" i="1" u="none" strike="noStrike" kern="1200" cap="none" spc="0" normalizeH="0" baseline="0" noProof="0" smtClean="0">
                        <a:ln>
                          <a:noFill/>
                        </a:ln>
                        <a:solidFill>
                          <a:srgbClr val="FF0000"/>
                        </a:solidFill>
                        <a:effectLst/>
                        <a:uLnTx/>
                        <a:uFillTx/>
                        <a:latin typeface="Cambria Math" panose="02040503050406030204" pitchFamily="18" charset="0"/>
                      </a:rPr>
                      <m:t>=</m:t>
                    </m:r>
                    <m:sSub>
                      <m:sSubPr>
                        <m:ctrlPr>
                          <a:rPr kumimoji="1" lang="en-US" altLang="ja-JP" sz="2400" b="0" i="1" u="none" strike="noStrike" kern="1200" cap="none" spc="0" normalizeH="0" baseline="0" noProof="0" dirty="0">
                            <a:ln>
                              <a:noFill/>
                            </a:ln>
                            <a:solidFill>
                              <a:srgbClr val="FF0000"/>
                            </a:solidFill>
                            <a:effectLst/>
                            <a:uLnTx/>
                            <a:uFillTx/>
                            <a:latin typeface="Cambria Math" panose="02040503050406030204" pitchFamily="18" charset="0"/>
                          </a:rPr>
                        </m:ctrlPr>
                      </m:sSubPr>
                      <m:e>
                        <m:r>
                          <a:rPr kumimoji="1" lang="en-US" altLang="ja-JP" sz="2400" b="0" i="1" u="none" strike="noStrike" kern="1200" cap="none" spc="0" normalizeH="0" baseline="0" noProof="0" dirty="0">
                            <a:ln>
                              <a:noFill/>
                            </a:ln>
                            <a:solidFill>
                              <a:srgbClr val="FF0000"/>
                            </a:solidFill>
                            <a:effectLst/>
                            <a:uLnTx/>
                            <a:uFillTx/>
                            <a:latin typeface="Cambria Math" panose="02040503050406030204" pitchFamily="18" charset="0"/>
                          </a:rPr>
                          <m:t>𝑏</m:t>
                        </m:r>
                      </m:e>
                      <m:sub>
                        <m:r>
                          <a:rPr kumimoji="1" lang="en-US" altLang="ja-JP" sz="2400" b="0" i="1" u="none" strike="noStrike" kern="1200" cap="none" spc="0" normalizeH="0" baseline="0" noProof="0" dirty="0">
                            <a:ln>
                              <a:noFill/>
                            </a:ln>
                            <a:solidFill>
                              <a:srgbClr val="FF0000"/>
                            </a:solidFill>
                            <a:effectLst/>
                            <a:uLnTx/>
                            <a:uFillTx/>
                            <a:latin typeface="Cambria Math" panose="02040503050406030204" pitchFamily="18" charset="0"/>
                          </a:rPr>
                          <m:t>𝐿</m:t>
                        </m:r>
                      </m:sub>
                    </m:sSub>
                    <m:d>
                      <m:dPr>
                        <m:ctrlPr>
                          <a:rPr kumimoji="1" lang="en-US" altLang="ja-JP" sz="2400" b="0" i="1" u="none" strike="noStrike" kern="1200" cap="none" spc="0" normalizeH="0" baseline="0" noProof="0" dirty="0">
                            <a:ln>
                              <a:noFill/>
                            </a:ln>
                            <a:solidFill>
                              <a:srgbClr val="FF0000"/>
                            </a:solidFill>
                            <a:effectLst/>
                            <a:uLnTx/>
                            <a:uFillTx/>
                            <a:latin typeface="Cambria Math" panose="02040503050406030204" pitchFamily="18" charset="0"/>
                          </a:rPr>
                        </m:ctrlPr>
                      </m:dPr>
                      <m:e>
                        <m:sSubSup>
                          <m:sSubSupPr>
                            <m:ctrlP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𝐺</m:t>
                            </m:r>
                          </m:e>
                          <m:sub>
                            <m:r>
                              <a:rPr kumimoji="1" lang="en-US" altLang="ja-JP" sz="2400" b="0" i="1" u="none" strike="noStrike" kern="1200" cap="none" spc="0" normalizeH="0" baseline="0" noProof="0" smtClean="0">
                                <a:ln>
                                  <a:noFill/>
                                </a:ln>
                                <a:solidFill>
                                  <a:srgbClr val="FF0000"/>
                                </a:solidFill>
                                <a:effectLst/>
                                <a:uLnTx/>
                                <a:uFillTx/>
                                <a:latin typeface="Cambria Math" panose="02040503050406030204" pitchFamily="18" charset="0"/>
                              </a:rPr>
                              <m:t>𝑗</m:t>
                            </m:r>
                          </m:sub>
                          <m:sup>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𝐿</m:t>
                            </m:r>
                          </m:sup>
                        </m:sSubSup>
                      </m:e>
                    </m:d>
                    <m:r>
                      <a:rPr lang="ja-JP" altLang="en-US" sz="2400" i="1">
                        <a:solidFill>
                          <a:srgbClr val="FF0000"/>
                        </a:solidFill>
                        <a:latin typeface="Cambria Math" panose="02040503050406030204" pitchFamily="18" charset="0"/>
                      </a:rPr>
                      <m:t>かつ</m:t>
                    </m:r>
                    <m:sSub>
                      <m:sSubPr>
                        <m:ctrlPr>
                          <a:rPr lang="en-US" altLang="ja-JP" sz="2400" i="1" dirty="0">
                            <a:solidFill>
                              <a:srgbClr val="FF0000"/>
                            </a:solidFill>
                            <a:latin typeface="Cambria Math" panose="02040503050406030204" pitchFamily="18" charset="0"/>
                          </a:rPr>
                        </m:ctrlPr>
                      </m:sSubPr>
                      <m:e>
                        <m:r>
                          <a:rPr lang="en-US" altLang="ja-JP" sz="2400" i="1" dirty="0">
                            <a:solidFill>
                              <a:srgbClr val="FF0000"/>
                            </a:solidFill>
                            <a:latin typeface="Cambria Math" panose="02040503050406030204" pitchFamily="18" charset="0"/>
                          </a:rPr>
                          <m:t>𝑏</m:t>
                        </m:r>
                      </m:e>
                      <m:sub>
                        <m:r>
                          <a:rPr lang="en-US" altLang="ja-JP" sz="2400" i="1" dirty="0">
                            <a:solidFill>
                              <a:srgbClr val="FF0000"/>
                            </a:solidFill>
                            <a:latin typeface="Cambria Math" panose="02040503050406030204" pitchFamily="18" charset="0"/>
                          </a:rPr>
                          <m:t>𝐿</m:t>
                        </m:r>
                      </m:sub>
                    </m:sSub>
                    <m:d>
                      <m:dPr>
                        <m:ctrlPr>
                          <a:rPr lang="en-US" altLang="ja-JP" sz="2400" i="1" dirty="0">
                            <a:solidFill>
                              <a:srgbClr val="FF0000"/>
                            </a:solidFill>
                            <a:latin typeface="Cambria Math" panose="02040503050406030204" pitchFamily="18" charset="0"/>
                          </a:rPr>
                        </m:ctrlPr>
                      </m:dPr>
                      <m:e>
                        <m:sSubSup>
                          <m:sSubSupPr>
                            <m:ctrlPr>
                              <a:rPr lang="en-US" altLang="ja-JP" sz="2400" i="1">
                                <a:solidFill>
                                  <a:srgbClr val="FF0000"/>
                                </a:solidFill>
                                <a:latin typeface="Cambria Math" panose="02040503050406030204" pitchFamily="18" charset="0"/>
                              </a:rPr>
                            </m:ctrlPr>
                          </m:sSubSupPr>
                          <m:e>
                            <m:r>
                              <a:rPr lang="en-US" altLang="ja-JP" sz="2400" i="1">
                                <a:solidFill>
                                  <a:srgbClr val="FF0000"/>
                                </a:solidFill>
                                <a:latin typeface="Cambria Math" panose="02040503050406030204" pitchFamily="18" charset="0"/>
                              </a:rPr>
                              <m:t>𝐺</m:t>
                            </m:r>
                          </m:e>
                          <m:sub>
                            <m:r>
                              <a:rPr lang="en-US" altLang="ja-JP" sz="2400" i="1">
                                <a:solidFill>
                                  <a:srgbClr val="FF0000"/>
                                </a:solidFill>
                                <a:latin typeface="Cambria Math" panose="02040503050406030204" pitchFamily="18" charset="0"/>
                              </a:rPr>
                              <m:t>𝑖</m:t>
                            </m:r>
                          </m:sub>
                          <m:sup>
                            <m:r>
                              <a:rPr lang="en-US" altLang="ja-JP" sz="2400" b="0" i="1" smtClean="0">
                                <a:solidFill>
                                  <a:srgbClr val="FF0000"/>
                                </a:solidFill>
                                <a:latin typeface="Cambria Math" panose="02040503050406030204" pitchFamily="18" charset="0"/>
                              </a:rPr>
                              <m:t>𝑅</m:t>
                            </m:r>
                          </m:sup>
                        </m:sSubSup>
                      </m:e>
                    </m:d>
                    <m:r>
                      <a:rPr lang="en-US" altLang="ja-JP" sz="2400" b="0" i="1" smtClean="0">
                        <a:solidFill>
                          <a:srgbClr val="FF0000"/>
                        </a:solidFill>
                        <a:latin typeface="Cambria Math" panose="02040503050406030204" pitchFamily="18" charset="0"/>
                      </a:rPr>
                      <m:t>=</m:t>
                    </m:r>
                    <m:sSub>
                      <m:sSubPr>
                        <m:ctrlPr>
                          <a:rPr lang="en-US" altLang="ja-JP" sz="2400" i="1" dirty="0">
                            <a:solidFill>
                              <a:srgbClr val="FF0000"/>
                            </a:solidFill>
                            <a:latin typeface="Cambria Math" panose="02040503050406030204" pitchFamily="18" charset="0"/>
                          </a:rPr>
                        </m:ctrlPr>
                      </m:sSubPr>
                      <m:e>
                        <m:r>
                          <a:rPr lang="en-US" altLang="ja-JP" sz="2400" i="1" dirty="0">
                            <a:solidFill>
                              <a:srgbClr val="FF0000"/>
                            </a:solidFill>
                            <a:latin typeface="Cambria Math" panose="02040503050406030204" pitchFamily="18" charset="0"/>
                          </a:rPr>
                          <m:t>𝑏</m:t>
                        </m:r>
                      </m:e>
                      <m:sub>
                        <m:r>
                          <a:rPr lang="en-US" altLang="ja-JP" sz="2400" i="1" dirty="0">
                            <a:solidFill>
                              <a:srgbClr val="FF0000"/>
                            </a:solidFill>
                            <a:latin typeface="Cambria Math" panose="02040503050406030204" pitchFamily="18" charset="0"/>
                          </a:rPr>
                          <m:t>𝐿</m:t>
                        </m:r>
                      </m:sub>
                    </m:sSub>
                    <m:d>
                      <m:dPr>
                        <m:ctrlPr>
                          <a:rPr lang="en-US" altLang="ja-JP" sz="2400" i="1" dirty="0">
                            <a:solidFill>
                              <a:srgbClr val="FF0000"/>
                            </a:solidFill>
                            <a:latin typeface="Cambria Math" panose="02040503050406030204" pitchFamily="18" charset="0"/>
                          </a:rPr>
                        </m:ctrlPr>
                      </m:dPr>
                      <m:e>
                        <m:sSubSup>
                          <m:sSubSupPr>
                            <m:ctrlPr>
                              <a:rPr lang="en-US" altLang="ja-JP" sz="2400" i="1">
                                <a:solidFill>
                                  <a:srgbClr val="FF0000"/>
                                </a:solidFill>
                                <a:latin typeface="Cambria Math" panose="02040503050406030204" pitchFamily="18" charset="0"/>
                              </a:rPr>
                            </m:ctrlPr>
                          </m:sSubSupPr>
                          <m:e>
                            <m:r>
                              <a:rPr lang="en-US" altLang="ja-JP" sz="2400" i="1">
                                <a:solidFill>
                                  <a:srgbClr val="FF0000"/>
                                </a:solidFill>
                                <a:latin typeface="Cambria Math" panose="02040503050406030204" pitchFamily="18" charset="0"/>
                              </a:rPr>
                              <m:t>𝐺</m:t>
                            </m:r>
                          </m:e>
                          <m:sub>
                            <m:r>
                              <a:rPr lang="en-US" altLang="ja-JP" sz="2400" i="1">
                                <a:solidFill>
                                  <a:srgbClr val="FF0000"/>
                                </a:solidFill>
                                <a:latin typeface="Cambria Math" panose="02040503050406030204" pitchFamily="18" charset="0"/>
                              </a:rPr>
                              <m:t>𝑗</m:t>
                            </m:r>
                          </m:sub>
                          <m:sup>
                            <m:r>
                              <a:rPr lang="en-US" altLang="ja-JP" sz="2400" b="0" i="1" smtClean="0">
                                <a:solidFill>
                                  <a:srgbClr val="FF0000"/>
                                </a:solidFill>
                                <a:latin typeface="Cambria Math" panose="02040503050406030204" pitchFamily="18" charset="0"/>
                              </a:rPr>
                              <m:t>𝑅</m:t>
                            </m:r>
                          </m:sup>
                        </m:sSubSup>
                      </m:e>
                    </m:d>
                    <m:r>
                      <a:rPr kumimoji="1" lang="ja-JP" altLang="en-US" sz="2400" b="0" i="1" u="none" strike="noStrike" kern="1200" cap="none" spc="0" normalizeH="0" baseline="0" noProof="0" dirty="0">
                        <a:ln>
                          <a:noFill/>
                        </a:ln>
                        <a:solidFill>
                          <a:srgbClr val="FF0000"/>
                        </a:solidFill>
                        <a:effectLst/>
                        <a:uLnTx/>
                        <a:uFillTx/>
                        <a:latin typeface="Cambria Math" panose="02040503050406030204" pitchFamily="18" charset="0"/>
                      </a:rPr>
                      <m:t>のとき</m:t>
                    </m:r>
                  </m:oMath>
                </a14:m>
                <a:r>
                  <a:rPr kumimoji="1" lang="en-US" altLang="ja-JP" sz="2400" b="0" i="0" u="none" strike="noStrike" kern="1200" cap="none" spc="0" normalizeH="0" baseline="0" noProof="0" dirty="0">
                    <a:ln>
                      <a:noFill/>
                    </a:ln>
                    <a:solidFill>
                      <a:srgbClr val="FF0000"/>
                    </a:solidFill>
                    <a:effectLst/>
                    <a:uLnTx/>
                    <a:uFillTx/>
                    <a:latin typeface="Cambria Math" panose="02040503050406030204" pitchFamily="18" charset="0"/>
                  </a:rPr>
                  <a:t>: </a:t>
                </a:r>
              </a:p>
              <a:p>
                <a:pPr lvl="0">
                  <a:defRPr/>
                </a:pPr>
                <a:r>
                  <a:rPr lang="en-US" altLang="ja-JP" sz="2400" noProof="0" dirty="0">
                    <a:solidFill>
                      <a:srgbClr val="FF0000"/>
                    </a:solidFill>
                    <a:latin typeface="Cambria Math" panose="02040503050406030204" pitchFamily="18" charset="0"/>
                  </a:rPr>
                  <a:t>				</a:t>
                </a:r>
                <a14:m>
                  <m:oMath xmlns:m="http://schemas.openxmlformats.org/officeDocument/2006/math">
                    <m:sSubSup>
                      <m:sSubSupPr>
                        <m:ctrlP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𝑖</m:t>
                        </m:r>
                      </m:sub>
                      <m:sup>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𝐿</m:t>
                        </m:r>
                      </m:sup>
                    </m:sSubSup>
                    <m:r>
                      <a:rPr kumimoji="1" lang="en-US" altLang="ja-JP" sz="2400" b="0" i="0" u="none" strike="noStrike" kern="1200" cap="none" spc="0" normalizeH="0" baseline="0" noProof="0" smtClean="0">
                        <a:ln>
                          <a:noFill/>
                        </a:ln>
                        <a:solidFill>
                          <a:srgbClr val="FF0000"/>
                        </a:solidFill>
                        <a:effectLst/>
                        <a:uLnTx/>
                        <a:uFillTx/>
                        <a:latin typeface="Cambria Math" panose="02040503050406030204" pitchFamily="18" charset="0"/>
                      </a:rPr>
                      <m:t>=</m:t>
                    </m:r>
                    <m:sSubSup>
                      <m:sSubSupPr>
                        <m:ctrlPr>
                          <a:rPr kumimoji="1" lang="en-US" altLang="ja-JP" sz="2400" b="0" i="1" u="none" strike="noStrike" kern="1200" cap="none" spc="0" normalizeH="0" baseline="0" noProof="0" smtClean="0">
                            <a:ln>
                              <a:noFill/>
                            </a:ln>
                            <a:solidFill>
                              <a:srgbClr val="FF0000"/>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𝑗</m:t>
                        </m:r>
                      </m:sub>
                      <m:sup>
                        <m:r>
                          <a:rPr kumimoji="1" lang="en-US" altLang="ja-JP" sz="2400" b="0" i="1" u="none" strike="noStrike" kern="1200" cap="none" spc="0" normalizeH="0" baseline="0" noProof="0">
                            <a:ln>
                              <a:noFill/>
                            </a:ln>
                            <a:solidFill>
                              <a:srgbClr val="FF0000"/>
                            </a:solidFill>
                            <a:effectLst/>
                            <a:uLnTx/>
                            <a:uFillTx/>
                            <a:latin typeface="Cambria Math" panose="02040503050406030204" pitchFamily="18" charset="0"/>
                          </a:rPr>
                          <m:t>𝐿</m:t>
                        </m:r>
                      </m:sup>
                    </m:sSubSup>
                    <m:r>
                      <a:rPr lang="en-US" altLang="ja-JP" sz="2400" smtClean="0">
                        <a:solidFill>
                          <a:srgbClr val="FF0000"/>
                        </a:solidFill>
                        <a:latin typeface="Cambria Math" panose="02040503050406030204" pitchFamily="18" charset="0"/>
                      </a:rPr>
                      <m:t>(</m:t>
                    </m:r>
                    <m:r>
                      <a:rPr lang="en-US" altLang="ja-JP" sz="2400" b="0" i="1" smtClean="0">
                        <a:solidFill>
                          <a:srgbClr val="FF0000"/>
                        </a:solidFill>
                        <a:latin typeface="Cambria Math" panose="02040503050406030204" pitchFamily="18" charset="0"/>
                      </a:rPr>
                      <m:t>2</m:t>
                    </m:r>
                    <m:r>
                      <a:rPr lang="ja-JP" altLang="en-US" sz="2400" i="1">
                        <a:solidFill>
                          <a:srgbClr val="FF0000"/>
                        </a:solidFill>
                        <a:latin typeface="Cambria Math" panose="02040503050406030204" pitchFamily="18" charset="0"/>
                      </a:rPr>
                      <m:t>つ</m:t>
                    </m:r>
                    <m:r>
                      <a:rPr lang="ja-JP" altLang="en-US" sz="2400" i="1" smtClean="0">
                        <a:solidFill>
                          <a:srgbClr val="FF0000"/>
                        </a:solidFill>
                        <a:latin typeface="Cambria Math" panose="02040503050406030204" pitchFamily="18" charset="0"/>
                      </a:rPr>
                      <m:t>の</m:t>
                    </m:r>
                    <m:r>
                      <a:rPr lang="ja-JP" altLang="en-US" sz="2400" i="1">
                        <a:solidFill>
                          <a:srgbClr val="FF0000"/>
                        </a:solidFill>
                        <a:latin typeface="Cambria Math" panose="02040503050406030204" pitchFamily="18" charset="0"/>
                      </a:rPr>
                      <m:t>選択肢は</m:t>
                    </m:r>
                    <m:r>
                      <a:rPr lang="ja-JP" altLang="en-US" sz="2400" i="1" smtClean="0">
                        <a:solidFill>
                          <a:srgbClr val="FF0000"/>
                        </a:solidFill>
                        <a:latin typeface="Cambria Math" panose="02040503050406030204" pitchFamily="18" charset="0"/>
                      </a:rPr>
                      <m:t>等価</m:t>
                    </m:r>
                    <m:r>
                      <a:rPr lang="en-US" altLang="ja-JP" sz="2400">
                        <a:solidFill>
                          <a:srgbClr val="FF0000"/>
                        </a:solidFill>
                        <a:latin typeface="Cambria Math" panose="02040503050406030204" pitchFamily="18" charset="0"/>
                      </a:rPr>
                      <m:t>)</m:t>
                    </m:r>
                  </m:oMath>
                </a14:m>
                <a:r>
                  <a:rPr kumimoji="1" lang="ja-JP" altLang="en-US" sz="2400" b="0" i="0" u="none" strike="noStrike" kern="1200" cap="none" spc="0" normalizeH="0" baseline="0" noProof="0" dirty="0">
                    <a:ln>
                      <a:noFill/>
                    </a:ln>
                    <a:solidFill>
                      <a:srgbClr val="FF0000"/>
                    </a:solidFill>
                    <a:effectLst/>
                    <a:uLnTx/>
                    <a:uFillTx/>
                    <a:latin typeface="Cambria Math" panose="02040503050406030204" pitchFamily="18" charset="0"/>
                  </a:rPr>
                  <a:t>とな</a:t>
                </a:r>
                <a:r>
                  <a:rPr lang="ja-JP" altLang="en-US" sz="2400" dirty="0">
                    <a:solidFill>
                      <a:srgbClr val="FF0000"/>
                    </a:solidFill>
                    <a:latin typeface="Cambria Math" panose="02040503050406030204" pitchFamily="18" charset="0"/>
                  </a:rPr>
                  <a:t>る</a:t>
                </a:r>
                <a:endParaRPr kumimoji="1" lang="en-US" altLang="ja-JP" sz="2400" b="0" i="0" u="none" strike="noStrike" kern="1200" cap="none" spc="0" normalizeH="0" baseline="0" noProof="0" dirty="0">
                  <a:ln>
                    <a:noFill/>
                  </a:ln>
                  <a:solidFill>
                    <a:srgbClr val="FF0000"/>
                  </a:solidFill>
                  <a:effectLst/>
                  <a:uLnTx/>
                  <a:uFillTx/>
                  <a:latin typeface="Cambria Math" panose="02040503050406030204" pitchFamily="18" charset="0"/>
                </a:endParaRPr>
              </a:p>
              <a:p>
                <a:pPr marL="342900" indent="-342900">
                  <a:buFont typeface="Arial" panose="020B0604020202020204" pitchFamily="34" charset="0"/>
                  <a:buChar char="•"/>
                </a:pPr>
                <a:endParaRPr lang="en-US" altLang="ja-JP" sz="1800" b="0" i="0" u="none" strike="noStrike" baseline="0" dirty="0">
                  <a:latin typeface="HaranoAjiMincho-Regular"/>
                </a:endParaRPr>
              </a:p>
            </p:txBody>
          </p:sp>
        </mc:Choice>
        <mc:Fallback xmlns="">
          <p:sp>
            <p:nvSpPr>
              <p:cNvPr id="7" name="テキスト ボックス 6">
                <a:extLst>
                  <a:ext uri="{FF2B5EF4-FFF2-40B4-BE49-F238E27FC236}">
                    <a16:creationId xmlns:a16="http://schemas.microsoft.com/office/drawing/2014/main" id="{F96D6494-D0C2-6AD1-BA73-999EFD52F75B}"/>
                  </a:ext>
                </a:extLst>
              </p:cNvPr>
              <p:cNvSpPr txBox="1">
                <a:spLocks noRot="1" noChangeAspect="1" noMove="1" noResize="1" noEditPoints="1" noAdjustHandles="1" noChangeArrowheads="1" noChangeShapeType="1" noTextEdit="1"/>
              </p:cNvSpPr>
              <p:nvPr/>
            </p:nvSpPr>
            <p:spPr>
              <a:xfrm>
                <a:off x="838080" y="3437892"/>
                <a:ext cx="10795732" cy="3274230"/>
              </a:xfrm>
              <a:prstGeom prst="rect">
                <a:avLst/>
              </a:prstGeom>
              <a:blipFill>
                <a:blip r:embed="rId4"/>
                <a:stretch>
                  <a:fillRect l="-565" t="-1304"/>
                </a:stretch>
              </a:blipFill>
            </p:spPr>
            <p:txBody>
              <a:bodyPr/>
              <a:lstStyle/>
              <a:p>
                <a:r>
                  <a:rPr lang="en-US">
                    <a:noFill/>
                  </a:rPr>
                  <a:t> </a:t>
                </a:r>
              </a:p>
            </p:txBody>
          </p:sp>
        </mc:Fallback>
      </mc:AlternateContent>
      <p:sp>
        <p:nvSpPr>
          <p:cNvPr id="9" name="テキスト ボックス 8">
            <a:extLst>
              <a:ext uri="{FF2B5EF4-FFF2-40B4-BE49-F238E27FC236}">
                <a16:creationId xmlns:a16="http://schemas.microsoft.com/office/drawing/2014/main" id="{D02A806E-22FD-5B80-FAF6-9522F0B1312F}"/>
              </a:ext>
            </a:extLst>
          </p:cNvPr>
          <p:cNvSpPr txBox="1"/>
          <p:nvPr/>
        </p:nvSpPr>
        <p:spPr>
          <a:xfrm>
            <a:off x="838080" y="2863893"/>
            <a:ext cx="1994053" cy="461665"/>
          </a:xfrm>
          <a:prstGeom prst="rect">
            <a:avLst/>
          </a:prstGeom>
          <a:noFill/>
        </p:spPr>
        <p:txBody>
          <a:bodyPr wrap="square" rtlCol="0">
            <a:spAutoFit/>
          </a:bodyPr>
          <a:lstStyle/>
          <a:p>
            <a:r>
              <a:rPr kumimoji="1" lang="ja-JP" altLang="en-US" sz="2400" dirty="0">
                <a:highlight>
                  <a:srgbClr val="FFFF00"/>
                </a:highlight>
              </a:rPr>
              <a:t>予想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A239B1E-3091-B71C-7EE8-026325D664EC}"/>
                  </a:ext>
                </a:extLst>
              </p:cNvPr>
              <p:cNvSpPr txBox="1"/>
              <p:nvPr/>
            </p:nvSpPr>
            <p:spPr>
              <a:xfrm>
                <a:off x="1002535" y="5905044"/>
                <a:ext cx="3382178" cy="369332"/>
              </a:xfrm>
              <a:prstGeom prst="rect">
                <a:avLst/>
              </a:prstGeom>
              <a:noFill/>
            </p:spPr>
            <p:txBody>
              <a:bodyPr wrap="square" rtlCol="0">
                <a:spAutoFit/>
              </a:bodyPr>
              <a:lstStyle/>
              <a:p>
                <a14:m>
                  <m:oMath xmlns:m="http://schemas.openxmlformats.org/officeDocument/2006/math">
                    <m:r>
                      <a:rPr lang="en-US" altLang="ja-JP" i="1" dirty="0" smtClean="0">
                        <a:solidFill>
                          <a:srgbClr val="FF0000"/>
                        </a:solidFill>
                        <a:latin typeface="Cambria Math" panose="02040503050406030204" pitchFamily="18" charset="0"/>
                      </a:rPr>
                      <m:t>※</m:t>
                    </m:r>
                    <m:sSub>
                      <m:sSubPr>
                        <m:ctrlPr>
                          <a:rPr lang="en-US" altLang="ja-JP" i="1" dirty="0" smtClean="0">
                            <a:solidFill>
                              <a:srgbClr val="FF0000"/>
                            </a:solidFill>
                            <a:latin typeface="Cambria Math" panose="02040503050406030204" pitchFamily="18" charset="0"/>
                          </a:rPr>
                        </m:ctrlPr>
                      </m:sSubPr>
                      <m:e>
                        <m:r>
                          <a:rPr lang="en-US" altLang="ja-JP" i="1" dirty="0">
                            <a:solidFill>
                              <a:srgbClr val="FF0000"/>
                            </a:solidFill>
                            <a:latin typeface="Cambria Math" panose="02040503050406030204" pitchFamily="18" charset="0"/>
                          </a:rPr>
                          <m:t>𝑏</m:t>
                        </m:r>
                      </m:e>
                      <m:sub>
                        <m:r>
                          <a:rPr lang="en-US" altLang="ja-JP" i="1" dirty="0">
                            <a:solidFill>
                              <a:srgbClr val="FF0000"/>
                            </a:solidFill>
                            <a:latin typeface="Cambria Math" panose="02040503050406030204" pitchFamily="18" charset="0"/>
                          </a:rPr>
                          <m:t>𝐿</m:t>
                        </m:r>
                      </m:sub>
                    </m:sSub>
                    <m:d>
                      <m:dPr>
                        <m:ctrlPr>
                          <a:rPr lang="en-US" altLang="ja-JP" i="1" dirty="0">
                            <a:solidFill>
                              <a:srgbClr val="FF0000"/>
                            </a:solidFill>
                            <a:latin typeface="Cambria Math" panose="02040503050406030204" pitchFamily="18" charset="0"/>
                          </a:rPr>
                        </m:ctrlPr>
                      </m:dPr>
                      <m:e>
                        <m:sSup>
                          <m:sSupPr>
                            <m:ctrlPr>
                              <a:rPr lang="en-US" altLang="ja-JP" i="1" dirty="0" smtClean="0">
                                <a:solidFill>
                                  <a:srgbClr val="FF0000"/>
                                </a:solidFill>
                                <a:latin typeface="Cambria Math" panose="02040503050406030204" pitchFamily="18" charset="0"/>
                              </a:rPr>
                            </m:ctrlPr>
                          </m:sSupPr>
                          <m:e>
                            <m:r>
                              <a:rPr lang="en-US" altLang="ja-JP" b="0" i="1" dirty="0" smtClean="0">
                                <a:solidFill>
                                  <a:srgbClr val="FF0000"/>
                                </a:solidFill>
                                <a:latin typeface="Cambria Math" panose="02040503050406030204" pitchFamily="18" charset="0"/>
                              </a:rPr>
                              <m:t>𝐺</m:t>
                            </m:r>
                          </m:e>
                          <m:sup>
                            <m:r>
                              <a:rPr lang="en-US" altLang="ja-JP" b="0" i="1" dirty="0" smtClean="0">
                                <a:solidFill>
                                  <a:srgbClr val="FF0000"/>
                                </a:solidFill>
                                <a:latin typeface="Cambria Math" panose="02040503050406030204" pitchFamily="18" charset="0"/>
                              </a:rPr>
                              <m:t>𝐿</m:t>
                            </m:r>
                          </m:sup>
                        </m:sSup>
                      </m:e>
                    </m:d>
                    <m:r>
                      <a:rPr lang="en-US" altLang="ja-JP" b="0" i="1" dirty="0" smtClean="0">
                        <a:solidFill>
                          <a:srgbClr val="FF0000"/>
                        </a:solidFill>
                        <a:latin typeface="Cambria Math" panose="02040503050406030204" pitchFamily="18" charset="0"/>
                      </a:rPr>
                      <m:t>=0</m:t>
                    </m:r>
                  </m:oMath>
                </a14:m>
                <a:r>
                  <a:rPr kumimoji="1" lang="ja-JP" altLang="en-US" dirty="0">
                    <a:solidFill>
                      <a:srgbClr val="FF0000"/>
                    </a:solidFill>
                  </a:rPr>
                  <a:t>が存在しないとき</a:t>
                </a:r>
                <a:endParaRPr kumimoji="1" lang="ja-JP" altLang="en-US" dirty="0"/>
              </a:p>
            </p:txBody>
          </p:sp>
        </mc:Choice>
        <mc:Fallback xmlns="">
          <p:sp>
            <p:nvSpPr>
              <p:cNvPr id="4" name="テキスト ボックス 3">
                <a:extLst>
                  <a:ext uri="{FF2B5EF4-FFF2-40B4-BE49-F238E27FC236}">
                    <a16:creationId xmlns:a16="http://schemas.microsoft.com/office/drawing/2014/main" id="{6A239B1E-3091-B71C-7EE8-026325D664EC}"/>
                  </a:ext>
                </a:extLst>
              </p:cNvPr>
              <p:cNvSpPr txBox="1">
                <a:spLocks noRot="1" noChangeAspect="1" noMove="1" noResize="1" noEditPoints="1" noAdjustHandles="1" noChangeArrowheads="1" noChangeShapeType="1" noTextEdit="1"/>
              </p:cNvSpPr>
              <p:nvPr/>
            </p:nvSpPr>
            <p:spPr>
              <a:xfrm>
                <a:off x="1002535" y="5905044"/>
                <a:ext cx="3382178" cy="369332"/>
              </a:xfrm>
              <a:prstGeom prst="rect">
                <a:avLst/>
              </a:prstGeom>
              <a:blipFill>
                <a:blip r:embed="rId5"/>
                <a:stretch>
                  <a:fillRect l="-180" t="-13333" r="-360" b="-2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6148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AD1E4-7BA3-2F8C-8652-A37064C4D88C}"/>
            </a:ext>
          </a:extLst>
        </p:cNvPr>
        <p:cNvGrpSpPr/>
        <p:nvPr/>
      </p:nvGrpSpPr>
      <p:grpSpPr>
        <a:xfrm>
          <a:off x="0" y="0"/>
          <a:ext cx="0" cy="0"/>
          <a:chOff x="0" y="0"/>
          <a:chExt cx="0" cy="0"/>
        </a:xfrm>
      </p:grpSpPr>
      <p:sp>
        <p:nvSpPr>
          <p:cNvPr id="469" name="PlaceHolder 1">
            <a:extLst>
              <a:ext uri="{FF2B5EF4-FFF2-40B4-BE49-F238E27FC236}">
                <a16:creationId xmlns:a16="http://schemas.microsoft.com/office/drawing/2014/main" id="{0C0EB52E-9111-03EE-B236-3D458C61A989}"/>
              </a:ext>
            </a:extLst>
          </p:cNvPr>
          <p:cNvSpPr>
            <a:spLocks noGrp="1"/>
          </p:cNvSpPr>
          <p:nvPr>
            <p:ph type="title"/>
          </p:nvPr>
        </p:nvSpPr>
        <p:spPr>
          <a:xfrm>
            <a:off x="838080" y="365040"/>
            <a:ext cx="7336436"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選択肢の優劣判別</a:t>
            </a:r>
            <a:r>
              <a:rPr lang="ja-JP" altLang="ja-JP" sz="4000" b="1" strike="noStrike" spc="-1" dirty="0">
                <a:solidFill>
                  <a:srgbClr val="000000"/>
                </a:solidFill>
                <a:latin typeface="游ゴシック Light"/>
              </a:rPr>
              <a:t>方法の予想</a:t>
            </a:r>
            <a:endParaRPr lang="en-US" sz="4000" b="1" strike="noStrike" spc="-1" dirty="0">
              <a:solidFill>
                <a:srgbClr val="000000"/>
              </a:solidFill>
              <a:latin typeface="游ゴシック"/>
            </a:endParaRPr>
          </a:p>
        </p:txBody>
      </p:sp>
      <p:sp>
        <p:nvSpPr>
          <p:cNvPr id="481" name="PlaceHolder 3">
            <a:extLst>
              <a:ext uri="{FF2B5EF4-FFF2-40B4-BE49-F238E27FC236}">
                <a16:creationId xmlns:a16="http://schemas.microsoft.com/office/drawing/2014/main" id="{CD928BFC-1A43-02F0-2BDE-B3F622E9CA87}"/>
              </a:ext>
            </a:extLst>
          </p:cNvPr>
          <p:cNvSpPr>
            <a:spLocks noGrp="1"/>
          </p:cNvSpPr>
          <p:nvPr>
            <p:ph type="sldNum" idx="16"/>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C7BF8348-22EB-42A7-B3B3-EC2815F67BA7}" type="slidenum">
              <a:rPr lang="en-US" sz="2800" b="1" strike="noStrike" spc="-1">
                <a:solidFill>
                  <a:srgbClr val="8B8B8B"/>
                </a:solidFill>
                <a:latin typeface="游ゴシック"/>
              </a:rPr>
              <a:t>28</a:t>
            </a:fld>
            <a:endParaRPr lang="en-US" sz="2800" b="0" strike="noStrike" spc="-1" dirty="0">
              <a:latin typeface="Noto Serif CJK JP"/>
            </a:endParaRPr>
          </a:p>
        </p:txBody>
      </p:sp>
      <p:pic>
        <p:nvPicPr>
          <p:cNvPr id="2" name="図 1">
            <a:extLst>
              <a:ext uri="{FF2B5EF4-FFF2-40B4-BE49-F238E27FC236}">
                <a16:creationId xmlns:a16="http://schemas.microsoft.com/office/drawing/2014/main" id="{D3B44D81-888A-499E-C05D-C406CF7ABA20}"/>
              </a:ext>
            </a:extLst>
          </p:cNvPr>
          <p:cNvPicPr>
            <a:picLocks noChangeAspect="1"/>
          </p:cNvPicPr>
          <p:nvPr/>
        </p:nvPicPr>
        <p:blipFill>
          <a:blip r:embed="rId3"/>
          <a:stretch>
            <a:fillRect/>
          </a:stretch>
        </p:blipFill>
        <p:spPr>
          <a:xfrm>
            <a:off x="339457" y="1478276"/>
            <a:ext cx="5422365" cy="1273284"/>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E25FF7A-12A1-5081-0053-4C627D02F014}"/>
                  </a:ext>
                </a:extLst>
              </p:cNvPr>
              <p:cNvSpPr txBox="1"/>
              <p:nvPr/>
            </p:nvSpPr>
            <p:spPr>
              <a:xfrm>
                <a:off x="838080" y="3437892"/>
                <a:ext cx="10795732" cy="3274230"/>
              </a:xfrm>
              <a:prstGeom prst="rect">
                <a:avLst/>
              </a:prstGeom>
              <a:noFill/>
            </p:spPr>
            <p:txBody>
              <a:bodyPr wrap="square">
                <a:spAutoFit/>
              </a:bodyPr>
              <a:lstStyle/>
              <a:p>
                <a:r>
                  <a:rPr lang="ja-JP" altLang="en-US" sz="2000" dirty="0">
                    <a:latin typeface="Cambria Math" panose="02040503050406030204" pitchFamily="18" charset="0"/>
                  </a:rPr>
                  <a:t>支柱間</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𝑒</m:t>
                        </m:r>
                      </m:e>
                      <m:sub>
                        <m:r>
                          <a:rPr lang="en-US" altLang="ja-JP" sz="2000" b="0" i="1" smtClean="0">
                            <a:latin typeface="Cambria Math" panose="02040503050406030204" pitchFamily="18" charset="0"/>
                          </a:rPr>
                          <m:t>𝑖</m:t>
                        </m:r>
                      </m:sub>
                    </m:sSub>
                  </m:oMath>
                </a14:m>
                <a:r>
                  <a:rPr lang="ja-JP" altLang="en-US" sz="2000" b="0" u="none" strike="noStrike" baseline="0" dirty="0">
                    <a:latin typeface="Cambria Math" panose="02040503050406030204" pitchFamily="18" charset="0"/>
                  </a:rPr>
                  <a:t>と</a:t>
                </a:r>
                <a14:m>
                  <m:oMath xmlns:m="http://schemas.openxmlformats.org/officeDocument/2006/math">
                    <m:sSub>
                      <m:sSubPr>
                        <m:ctrlPr>
                          <a:rPr lang="en-US" altLang="ja-JP" sz="2000" b="0" i="1" u="none" strike="noStrike" baseline="0" dirty="0" smtClean="0">
                            <a:latin typeface="Cambria Math" panose="02040503050406030204" pitchFamily="18" charset="0"/>
                          </a:rPr>
                        </m:ctrlPr>
                      </m:sSubPr>
                      <m:e>
                        <m:r>
                          <a:rPr lang="en-US" altLang="ja-JP" sz="2000" b="0" i="1" u="none" strike="noStrike" baseline="0" dirty="0" smtClean="0">
                            <a:latin typeface="Cambria Math" panose="02040503050406030204" pitchFamily="18" charset="0"/>
                          </a:rPr>
                          <m:t>𝑒</m:t>
                        </m:r>
                      </m:e>
                      <m:sub>
                        <m:r>
                          <a:rPr lang="en-US" altLang="ja-JP" sz="2000" b="0" i="1" u="none" strike="noStrike" baseline="0" dirty="0" smtClean="0">
                            <a:latin typeface="Cambria Math" panose="02040503050406030204" pitchFamily="18" charset="0"/>
                          </a:rPr>
                          <m:t>𝑗</m:t>
                        </m:r>
                      </m:sub>
                    </m:sSub>
                  </m:oMath>
                </a14:m>
                <a:r>
                  <a:rPr lang="ja-JP" altLang="en-US" sz="2000" b="0" u="none" strike="noStrike" baseline="0" dirty="0">
                    <a:latin typeface="Cambria Math" panose="02040503050406030204" pitchFamily="18" charset="0"/>
                  </a:rPr>
                  <a:t>に橋ユニットを架橋する左選択肢</a:t>
                </a:r>
                <a14:m>
                  <m:oMath xmlns:m="http://schemas.openxmlformats.org/officeDocument/2006/math">
                    <m:sSubSup>
                      <m:sSubSupPr>
                        <m:ctrlPr>
                          <a:rPr lang="en-US" altLang="ja-JP" sz="2000" b="0" i="1" u="none" strike="noStrike" baseline="0" smtClean="0">
                            <a:latin typeface="Cambria Math" panose="02040503050406030204" pitchFamily="18" charset="0"/>
                          </a:rPr>
                        </m:ctrlPr>
                      </m:sSubSupPr>
                      <m:e>
                        <m:r>
                          <a:rPr lang="en-US" altLang="ja-JP" sz="2000" b="0" i="1" u="none" strike="noStrike" baseline="0" smtClean="0">
                            <a:latin typeface="Cambria Math" panose="02040503050406030204" pitchFamily="18" charset="0"/>
                          </a:rPr>
                          <m:t>𝐺</m:t>
                        </m:r>
                      </m:e>
                      <m:sub>
                        <m:r>
                          <a:rPr lang="en-US" altLang="ja-JP" sz="2000" b="0" i="1" u="none" strike="noStrike" baseline="0" smtClean="0">
                            <a:latin typeface="Cambria Math" panose="02040503050406030204" pitchFamily="18" charset="0"/>
                          </a:rPr>
                          <m:t>𝑖</m:t>
                        </m:r>
                      </m:sub>
                      <m:sup>
                        <m:r>
                          <a:rPr lang="en-US" altLang="ja-JP" sz="2000" b="0" i="1" u="none" strike="noStrike" baseline="0" smtClean="0">
                            <a:latin typeface="Cambria Math" panose="02040503050406030204" pitchFamily="18" charset="0"/>
                          </a:rPr>
                          <m:t>𝐿</m:t>
                        </m:r>
                      </m:sup>
                    </m:sSubSup>
                  </m:oMath>
                </a14:m>
                <a:r>
                  <a:rPr lang="en-US" altLang="ja-JP" sz="2000" dirty="0"/>
                  <a:t> </a:t>
                </a:r>
                <a14:m>
                  <m:oMath xmlns:m="http://schemas.openxmlformats.org/officeDocument/2006/math">
                    <m:r>
                      <a:rPr lang="ja-JP" altLang="en-US" sz="2000" i="1" dirty="0" smtClean="0">
                        <a:latin typeface="Cambria Math" panose="02040503050406030204" pitchFamily="18" charset="0"/>
                      </a:rPr>
                      <m:t>と</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𝐺</m:t>
                        </m:r>
                      </m:e>
                      <m:sub>
                        <m:r>
                          <a:rPr lang="en-US" altLang="ja-JP" sz="2000" b="0" i="1" smtClean="0">
                            <a:latin typeface="Cambria Math" panose="02040503050406030204" pitchFamily="18" charset="0"/>
                          </a:rPr>
                          <m:t>𝑗</m:t>
                        </m:r>
                      </m:sub>
                      <m:sup>
                        <m:r>
                          <a:rPr lang="en-US" altLang="ja-JP" sz="2000" i="1">
                            <a:latin typeface="Cambria Math" panose="02040503050406030204" pitchFamily="18" charset="0"/>
                          </a:rPr>
                          <m:t>𝐿</m:t>
                        </m:r>
                      </m:sup>
                    </m:sSubSup>
                    <m:r>
                      <a:rPr lang="ja-JP" altLang="en-US" sz="2000" b="0" i="1" u="none" strike="noStrike" baseline="0" dirty="0" smtClean="0">
                        <a:latin typeface="Cambria Math" panose="02040503050406030204" pitchFamily="18" charset="0"/>
                      </a:rPr>
                      <m:t>に</m:t>
                    </m:r>
                  </m:oMath>
                </a14:m>
                <a:r>
                  <a:rPr lang="ja-JP" altLang="en-US" sz="2000" b="0" u="none" strike="noStrike" baseline="0" dirty="0">
                    <a:latin typeface="Cambria Math" panose="02040503050406030204" pitchFamily="18" charset="0"/>
                  </a:rPr>
                  <a:t>対して以下が成立</a:t>
                </a:r>
                <a:endParaRPr lang="en-US" altLang="ja-JP" sz="2000" b="0" u="none" strike="noStrike" baseline="0" dirty="0">
                  <a:latin typeface="Cambria Math" panose="02040503050406030204" pitchFamily="18" charset="0"/>
                </a:endParaRPr>
              </a:p>
              <a:p>
                <a:endParaRPr lang="en-US" altLang="ja-JP" sz="2400" b="0" u="none" strike="noStrike" baseline="0"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b>
                      <m:sSubPr>
                        <m:ctrlPr>
                          <a:rPr lang="en-US" altLang="ja-JP" sz="2400" b="0" i="1" u="none" strike="noStrike" baseline="0" dirty="0" smtClean="0">
                            <a:latin typeface="Cambria Math" panose="02040503050406030204" pitchFamily="18" charset="0"/>
                          </a:rPr>
                        </m:ctrlPr>
                      </m:sSubPr>
                      <m:e>
                        <m:r>
                          <a:rPr lang="en-US" altLang="ja-JP" sz="2400" b="0" i="1" u="none" strike="noStrike" baseline="0" dirty="0" smtClean="0">
                            <a:latin typeface="Cambria Math" panose="02040503050406030204" pitchFamily="18" charset="0"/>
                          </a:rPr>
                          <m:t>𝑏</m:t>
                        </m:r>
                      </m:e>
                      <m:sub>
                        <m:r>
                          <a:rPr lang="en-US" altLang="ja-JP" sz="2400" b="0" i="1" u="none" strike="noStrike" baseline="0" dirty="0" smtClean="0">
                            <a:latin typeface="Cambria Math" panose="02040503050406030204" pitchFamily="18" charset="0"/>
                          </a:rPr>
                          <m:t>𝐿</m:t>
                        </m:r>
                      </m:sub>
                    </m:sSub>
                    <m:d>
                      <m:dPr>
                        <m:ctrlPr>
                          <a:rPr lang="en-US" altLang="ja-JP" sz="2400" b="0" i="1" u="none" strike="noStrike" baseline="0" dirty="0"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𝐺</m:t>
                            </m:r>
                          </m:e>
                          <m:sub>
                            <m:r>
                              <a:rPr lang="en-US" altLang="ja-JP" sz="2400" i="1">
                                <a:latin typeface="Cambria Math" panose="02040503050406030204" pitchFamily="18" charset="0"/>
                              </a:rPr>
                              <m:t>𝑖</m:t>
                            </m:r>
                          </m:sub>
                          <m:sup>
                            <m:r>
                              <a:rPr lang="en-US" altLang="ja-JP" sz="2400" i="1">
                                <a:latin typeface="Cambria Math" panose="02040503050406030204" pitchFamily="18" charset="0"/>
                              </a:rPr>
                              <m:t>𝐿</m:t>
                            </m:r>
                          </m:sup>
                        </m:sSubSup>
                      </m:e>
                    </m:d>
                    <m:r>
                      <a:rPr lang="en-US" altLang="ja-JP" sz="2400" b="0" i="1" u="none" strike="noStrike" baseline="0" dirty="0" smtClean="0">
                        <a:latin typeface="Cambria Math" panose="02040503050406030204" pitchFamily="18" charset="0"/>
                        <a:ea typeface="Cambria Math" panose="02040503050406030204" pitchFamily="18" charset="0"/>
                      </a:rPr>
                      <m:t>&lt;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𝑏</m:t>
                        </m:r>
                      </m:e>
                      <m:sub>
                        <m:r>
                          <a:rPr lang="en-US" altLang="ja-JP" sz="2400" i="1" dirty="0">
                            <a:latin typeface="Cambria Math" panose="02040503050406030204" pitchFamily="18" charset="0"/>
                          </a:rPr>
                          <m:t>𝐿</m:t>
                        </m:r>
                      </m:sub>
                    </m:sSub>
                    <m:d>
                      <m:dPr>
                        <m:ctrlPr>
                          <a:rPr lang="en-US" altLang="ja-JP" sz="2400" i="1" dirty="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𝐺</m:t>
                            </m:r>
                          </m:e>
                          <m:sub>
                            <m:r>
                              <a:rPr lang="en-US" altLang="ja-JP" sz="2400" b="0" i="1" smtClean="0">
                                <a:latin typeface="Cambria Math" panose="02040503050406030204" pitchFamily="18" charset="0"/>
                              </a:rPr>
                              <m:t>𝑗</m:t>
                            </m:r>
                          </m:sub>
                          <m:sup>
                            <m:r>
                              <a:rPr lang="en-US" altLang="ja-JP" sz="2400" i="1">
                                <a:latin typeface="Cambria Math" panose="02040503050406030204" pitchFamily="18" charset="0"/>
                              </a:rPr>
                              <m:t>𝐿</m:t>
                            </m:r>
                          </m:sup>
                        </m:sSubSup>
                      </m:e>
                    </m:d>
                    <m:r>
                      <a:rPr lang="ja-JP" altLang="en-US" sz="2400" b="0" i="1" u="none" strike="noStrike" baseline="0" dirty="0">
                        <a:latin typeface="Cambria Math" panose="02040503050406030204" pitchFamily="18" charset="0"/>
                      </a:rPr>
                      <m:t>のとき</m:t>
                    </m:r>
                  </m:oMath>
                </a14:m>
                <a:r>
                  <a:rPr lang="en-US" altLang="ja-JP" sz="2400" b="0" u="none" strike="noStrike" baseline="0" dirty="0">
                    <a:latin typeface="Cambria Math" panose="02040503050406030204" pitchFamily="18" charset="0"/>
                  </a:rPr>
                  <a:t>: </a:t>
                </a:r>
                <a14:m>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𝐺</m:t>
                        </m:r>
                      </m:e>
                      <m:sub>
                        <m:r>
                          <a:rPr lang="en-US" altLang="ja-JP" sz="2400" i="1">
                            <a:latin typeface="Cambria Math" panose="02040503050406030204" pitchFamily="18" charset="0"/>
                          </a:rPr>
                          <m:t>𝑖</m:t>
                        </m:r>
                      </m:sub>
                      <m:sup>
                        <m:r>
                          <a:rPr lang="en-US" altLang="ja-JP" sz="2400" i="1">
                            <a:latin typeface="Cambria Math" panose="02040503050406030204" pitchFamily="18" charset="0"/>
                          </a:rPr>
                          <m:t>𝐿</m:t>
                        </m:r>
                      </m:sup>
                    </m:sSubSup>
                    <m:r>
                      <a:rPr lang="en-US" altLang="ja-JP" sz="2400" dirty="0">
                        <a:latin typeface="Cambria Math" panose="02040503050406030204" pitchFamily="18" charset="0"/>
                        <a:ea typeface="Cambria Math" panose="02040503050406030204" pitchFamily="18" charset="0"/>
                      </a:rPr>
                      <m:t>&gt;</m:t>
                    </m:r>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𝐺</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𝐿</m:t>
                        </m:r>
                      </m:sup>
                    </m:sSubSup>
                    <m:r>
                      <a:rPr lang="en-US" altLang="ja-JP" sz="2400" b="0" i="0"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𝐺</m:t>
                        </m:r>
                      </m:e>
                      <m:sub>
                        <m:r>
                          <a:rPr lang="en-US" altLang="ja-JP" sz="2400" i="1">
                            <a:latin typeface="Cambria Math" panose="02040503050406030204" pitchFamily="18" charset="0"/>
                          </a:rPr>
                          <m:t>𝑖</m:t>
                        </m:r>
                      </m:sub>
                      <m:sup>
                        <m:r>
                          <a:rPr lang="en-US" altLang="ja-JP" sz="2400" i="1">
                            <a:latin typeface="Cambria Math" panose="02040503050406030204" pitchFamily="18" charset="0"/>
                          </a:rPr>
                          <m:t>𝐿</m:t>
                        </m:r>
                      </m:sup>
                    </m:sSubSup>
                    <m:r>
                      <a:rPr lang="ja-JP" altLang="en-US" sz="2400" i="1">
                        <a:latin typeface="Cambria Math" panose="02040503050406030204" pitchFamily="18" charset="0"/>
                      </a:rPr>
                      <m:t>が</m:t>
                    </m:r>
                    <m:r>
                      <a:rPr lang="ja-JP" altLang="en-US" sz="2400" b="0" i="1">
                        <a:latin typeface="Cambria Math" panose="02040503050406030204" pitchFamily="18" charset="0"/>
                      </a:rPr>
                      <m:t>優位</m:t>
                    </m:r>
                    <m:r>
                      <a:rPr lang="en-US" altLang="ja-JP" sz="2400" b="0" i="0" smtClean="0">
                        <a:latin typeface="Cambria Math" panose="02040503050406030204" pitchFamily="18" charset="0"/>
                      </a:rPr>
                      <m:t>)</m:t>
                    </m:r>
                  </m:oMath>
                </a14:m>
                <a:r>
                  <a:rPr lang="ja-JP" altLang="en-US" sz="2400" b="0" u="none" strike="noStrike" baseline="0" dirty="0">
                    <a:latin typeface="Cambria Math" panose="02040503050406030204" pitchFamily="18" charset="0"/>
                  </a:rPr>
                  <a:t>となる</a:t>
                </a:r>
                <a:endParaRPr lang="en-US" altLang="ja-JP" sz="2400" b="0" u="none" strike="noStrike" baseline="0" dirty="0">
                  <a:latin typeface="Cambria Math" panose="02040503050406030204" pitchFamily="18" charset="0"/>
                </a:endParaRPr>
              </a:p>
              <a:p>
                <a:pPr marL="342900" lvl="0" indent="-342900">
                  <a:buFont typeface="Arial" panose="020B0604020202020204" pitchFamily="34" charset="0"/>
                  <a:buChar char="•"/>
                  <a:defRPr/>
                </a:pPr>
                <a14:m>
                  <m:oMath xmlns:m="http://schemas.openxmlformats.org/officeDocument/2006/math">
                    <m:sSub>
                      <m:sSubPr>
                        <m:ctrlP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ctrlPr>
                      </m:sSubPr>
                      <m:e>
                        <m: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t>𝑏</m:t>
                        </m:r>
                      </m:e>
                      <m:sub>
                        <m: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t>𝐿</m:t>
                        </m:r>
                      </m:sub>
                    </m:sSub>
                    <m:d>
                      <m:dPr>
                        <m:ctrlP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ctrlPr>
                      </m:dPr>
                      <m:e>
                        <m:sSubSup>
                          <m:sSubSupPr>
                            <m:ctrlP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𝑖</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e>
                    </m:d>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rPr>
                      <m:t>=</m:t>
                    </m:r>
                    <m:sSub>
                      <m:sSubPr>
                        <m:ctrlP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ctrlPr>
                      </m:sSubPr>
                      <m:e>
                        <m: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t>𝑏</m:t>
                        </m:r>
                      </m:e>
                      <m:sub>
                        <m: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t>𝐿</m:t>
                        </m:r>
                      </m:sub>
                    </m:sSub>
                    <m:d>
                      <m:dPr>
                        <m:ctrlP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ctrlPr>
                      </m:dPr>
                      <m:e>
                        <m:sSubSup>
                          <m:sSubSupPr>
                            <m:ctrlP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rPr>
                              <m:t>𝑗</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e>
                    </m:d>
                    <m:r>
                      <a:rPr lang="ja-JP" altLang="en-US" sz="2400" i="1">
                        <a:solidFill>
                          <a:schemeClr val="tx1"/>
                        </a:solidFill>
                        <a:latin typeface="Cambria Math" panose="02040503050406030204" pitchFamily="18" charset="0"/>
                      </a:rPr>
                      <m:t>かつ</m:t>
                    </m:r>
                    <m:sSub>
                      <m:sSubPr>
                        <m:ctrlPr>
                          <a:rPr lang="en-US" altLang="ja-JP" sz="2400" i="1" dirty="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𝑏</m:t>
                        </m:r>
                      </m:e>
                      <m:sub>
                        <m:r>
                          <a:rPr lang="en-US" altLang="ja-JP" sz="2400" i="1" dirty="0">
                            <a:solidFill>
                              <a:schemeClr val="tx1"/>
                            </a:solidFill>
                            <a:latin typeface="Cambria Math" panose="02040503050406030204" pitchFamily="18" charset="0"/>
                          </a:rPr>
                          <m:t>𝐿</m:t>
                        </m:r>
                      </m:sub>
                    </m:sSub>
                    <m:d>
                      <m:dPr>
                        <m:ctrlPr>
                          <a:rPr lang="en-US" altLang="ja-JP" sz="2400" i="1" dirty="0">
                            <a:solidFill>
                              <a:schemeClr val="tx1"/>
                            </a:solidFill>
                            <a:latin typeface="Cambria Math" panose="02040503050406030204" pitchFamily="18" charset="0"/>
                          </a:rPr>
                        </m:ctrlPr>
                      </m:dPr>
                      <m:e>
                        <m:sSubSup>
                          <m:sSubSupPr>
                            <m:ctrlPr>
                              <a:rPr lang="en-US" altLang="ja-JP" sz="2400" i="1">
                                <a:solidFill>
                                  <a:schemeClr val="tx1"/>
                                </a:solidFill>
                                <a:latin typeface="Cambria Math" panose="02040503050406030204" pitchFamily="18" charset="0"/>
                              </a:rPr>
                            </m:ctrlPr>
                          </m:sSubSupPr>
                          <m:e>
                            <m:r>
                              <a:rPr lang="en-US" altLang="ja-JP" sz="2400" i="1">
                                <a:solidFill>
                                  <a:schemeClr val="tx1"/>
                                </a:solidFill>
                                <a:latin typeface="Cambria Math" panose="02040503050406030204" pitchFamily="18" charset="0"/>
                              </a:rPr>
                              <m:t>𝐺</m:t>
                            </m:r>
                          </m:e>
                          <m:sub>
                            <m:r>
                              <a:rPr lang="en-US" altLang="ja-JP" sz="2400" i="1">
                                <a:solidFill>
                                  <a:schemeClr val="tx1"/>
                                </a:solidFill>
                                <a:latin typeface="Cambria Math" panose="02040503050406030204" pitchFamily="18" charset="0"/>
                              </a:rPr>
                              <m:t>𝑖</m:t>
                            </m:r>
                          </m:sub>
                          <m:sup>
                            <m:r>
                              <a:rPr lang="en-US" altLang="ja-JP" sz="2400" b="0" i="1" smtClean="0">
                                <a:solidFill>
                                  <a:schemeClr val="tx1"/>
                                </a:solidFill>
                                <a:latin typeface="Cambria Math" panose="02040503050406030204" pitchFamily="18" charset="0"/>
                              </a:rPr>
                              <m:t>𝑅</m:t>
                            </m:r>
                          </m:sup>
                        </m:sSubSup>
                      </m:e>
                    </m:d>
                    <m:r>
                      <a:rPr lang="en-US" altLang="ja-JP" sz="2400" i="1" dirty="0">
                        <a:solidFill>
                          <a:schemeClr val="tx1"/>
                        </a:solidFill>
                        <a:latin typeface="Cambria Math" panose="02040503050406030204" pitchFamily="18" charset="0"/>
                        <a:ea typeface="Cambria Math" panose="02040503050406030204" pitchFamily="18" charset="0"/>
                      </a:rPr>
                      <m:t>&lt;</m:t>
                    </m:r>
                    <m:sSub>
                      <m:sSubPr>
                        <m:ctrlPr>
                          <a:rPr lang="en-US" altLang="ja-JP" sz="2400" i="1" dirty="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𝑏</m:t>
                        </m:r>
                      </m:e>
                      <m:sub>
                        <m:r>
                          <a:rPr lang="en-US" altLang="ja-JP" sz="2400" i="1" dirty="0">
                            <a:solidFill>
                              <a:schemeClr val="tx1"/>
                            </a:solidFill>
                            <a:latin typeface="Cambria Math" panose="02040503050406030204" pitchFamily="18" charset="0"/>
                          </a:rPr>
                          <m:t>𝐿</m:t>
                        </m:r>
                      </m:sub>
                    </m:sSub>
                    <m:d>
                      <m:dPr>
                        <m:ctrlPr>
                          <a:rPr lang="en-US" altLang="ja-JP" sz="2400" i="1" dirty="0">
                            <a:solidFill>
                              <a:schemeClr val="tx1"/>
                            </a:solidFill>
                            <a:latin typeface="Cambria Math" panose="02040503050406030204" pitchFamily="18" charset="0"/>
                          </a:rPr>
                        </m:ctrlPr>
                      </m:dPr>
                      <m:e>
                        <m:sSubSup>
                          <m:sSubSupPr>
                            <m:ctrlPr>
                              <a:rPr lang="en-US" altLang="ja-JP" sz="2400" i="1">
                                <a:solidFill>
                                  <a:schemeClr val="tx1"/>
                                </a:solidFill>
                                <a:latin typeface="Cambria Math" panose="02040503050406030204" pitchFamily="18" charset="0"/>
                              </a:rPr>
                            </m:ctrlPr>
                          </m:sSubSupPr>
                          <m:e>
                            <m:r>
                              <a:rPr lang="en-US" altLang="ja-JP" sz="2400" i="1">
                                <a:solidFill>
                                  <a:schemeClr val="tx1"/>
                                </a:solidFill>
                                <a:latin typeface="Cambria Math" panose="02040503050406030204" pitchFamily="18" charset="0"/>
                              </a:rPr>
                              <m:t>𝐺</m:t>
                            </m:r>
                          </m:e>
                          <m:sub>
                            <m:r>
                              <a:rPr lang="en-US" altLang="ja-JP" sz="2400" i="1">
                                <a:solidFill>
                                  <a:schemeClr val="tx1"/>
                                </a:solidFill>
                                <a:latin typeface="Cambria Math" panose="02040503050406030204" pitchFamily="18" charset="0"/>
                              </a:rPr>
                              <m:t>𝑗</m:t>
                            </m:r>
                          </m:sub>
                          <m:sup>
                            <m:r>
                              <a:rPr lang="en-US" altLang="ja-JP" sz="2400" b="0" i="1" smtClean="0">
                                <a:solidFill>
                                  <a:schemeClr val="tx1"/>
                                </a:solidFill>
                                <a:latin typeface="Cambria Math" panose="02040503050406030204" pitchFamily="18" charset="0"/>
                              </a:rPr>
                              <m:t>𝑅</m:t>
                            </m:r>
                          </m:sup>
                        </m:sSubSup>
                      </m:e>
                    </m:d>
                    <m:r>
                      <a:rPr kumimoji="1" lang="ja-JP" altLang="en-US" sz="2400" b="0" i="1" u="none" strike="noStrike" kern="1200" cap="none" spc="0" normalizeH="0" baseline="0" noProof="0" dirty="0">
                        <a:ln>
                          <a:noFill/>
                        </a:ln>
                        <a:solidFill>
                          <a:schemeClr val="tx1"/>
                        </a:solidFill>
                        <a:effectLst/>
                        <a:uLnTx/>
                        <a:uFillTx/>
                        <a:latin typeface="Cambria Math" panose="02040503050406030204" pitchFamily="18" charset="0"/>
                      </a:rPr>
                      <m:t>のとき</m:t>
                    </m:r>
                  </m:oMath>
                </a14:m>
                <a:r>
                  <a:rPr kumimoji="1" lang="en-US" altLang="ja-JP" sz="2400" b="0" i="0" u="none" strike="noStrike" kern="1200" cap="none" spc="0" normalizeH="0" baseline="0" noProof="0" dirty="0">
                    <a:ln>
                      <a:noFill/>
                    </a:ln>
                    <a:solidFill>
                      <a:schemeClr val="tx1"/>
                    </a:solidFill>
                    <a:effectLst/>
                    <a:uLnTx/>
                    <a:uFillTx/>
                    <a:latin typeface="Cambria Math" panose="02040503050406030204" pitchFamily="18" charset="0"/>
                  </a:rPr>
                  <a:t>: </a:t>
                </a:r>
              </a:p>
              <a:p>
                <a:pPr lvl="0">
                  <a:defRPr/>
                </a:pPr>
                <a:r>
                  <a:rPr lang="en-US" altLang="ja-JP" sz="2400" noProof="0" dirty="0">
                    <a:solidFill>
                      <a:schemeClr val="tx1"/>
                    </a:solidFill>
                    <a:latin typeface="Cambria Math" panose="02040503050406030204" pitchFamily="18" charset="0"/>
                  </a:rPr>
                  <a:t>				</a:t>
                </a:r>
                <a14:m>
                  <m:oMath xmlns:m="http://schemas.openxmlformats.org/officeDocument/2006/math">
                    <m:sSubSup>
                      <m:sSubSupPr>
                        <m:ctrlP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𝑖</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r>
                      <a:rPr kumimoji="1" lang="en-US" altLang="ja-JP" sz="2400" b="0" i="0" u="none" strike="noStrike" kern="1200" cap="none" spc="0" normalizeH="0" baseline="0" noProof="0" dirty="0">
                        <a:ln>
                          <a:noFill/>
                        </a:ln>
                        <a:solidFill>
                          <a:schemeClr val="tx1"/>
                        </a:solidFill>
                        <a:effectLst/>
                        <a:uLnTx/>
                        <a:uFillTx/>
                        <a:latin typeface="Cambria Math" panose="02040503050406030204" pitchFamily="18" charset="0"/>
                        <a:ea typeface="Cambria Math" panose="02040503050406030204" pitchFamily="18" charset="0"/>
                      </a:rPr>
                      <m:t>&gt;</m:t>
                    </m:r>
                    <m:sSubSup>
                      <m:sSubSupPr>
                        <m:ctrlP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𝑗</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r>
                      <a:rPr lang="en-US" altLang="ja-JP" sz="2400" smtClean="0">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ea typeface="Cambria Math" panose="02040503050406030204" pitchFamily="18" charset="0"/>
                      </a:rPr>
                      <m:t>≒</m:t>
                    </m:r>
                    <m:sSubSup>
                      <m:sSubSupPr>
                        <m:ctrlPr>
                          <a:rPr lang="en-US" altLang="ja-JP" sz="2400" i="1">
                            <a:solidFill>
                              <a:schemeClr val="tx1"/>
                            </a:solidFill>
                            <a:latin typeface="Cambria Math" panose="02040503050406030204" pitchFamily="18" charset="0"/>
                          </a:rPr>
                        </m:ctrlPr>
                      </m:sSubSupPr>
                      <m:e>
                        <m:r>
                          <a:rPr lang="en-US" altLang="ja-JP" sz="2400" i="1">
                            <a:solidFill>
                              <a:schemeClr val="tx1"/>
                            </a:solidFill>
                            <a:latin typeface="Cambria Math" panose="02040503050406030204" pitchFamily="18" charset="0"/>
                          </a:rPr>
                          <m:t>𝐺</m:t>
                        </m:r>
                      </m:e>
                      <m:sub>
                        <m:r>
                          <a:rPr lang="en-US" altLang="ja-JP" sz="2400" i="1">
                            <a:solidFill>
                              <a:schemeClr val="tx1"/>
                            </a:solidFill>
                            <a:latin typeface="Cambria Math" panose="02040503050406030204" pitchFamily="18" charset="0"/>
                          </a:rPr>
                          <m:t>𝑖</m:t>
                        </m:r>
                      </m:sub>
                      <m:sup>
                        <m:r>
                          <a:rPr lang="en-US" altLang="ja-JP" sz="2400" i="1">
                            <a:solidFill>
                              <a:schemeClr val="tx1"/>
                            </a:solidFill>
                            <a:latin typeface="Cambria Math" panose="02040503050406030204" pitchFamily="18" charset="0"/>
                          </a:rPr>
                          <m:t>𝐿</m:t>
                        </m:r>
                      </m:sup>
                    </m:sSubSup>
                    <m:r>
                      <a:rPr lang="ja-JP" altLang="en-US" sz="2400" i="1">
                        <a:solidFill>
                          <a:schemeClr val="tx1"/>
                        </a:solidFill>
                        <a:latin typeface="Cambria Math" panose="02040503050406030204" pitchFamily="18" charset="0"/>
                      </a:rPr>
                      <m:t>が優位</m:t>
                    </m:r>
                    <m:r>
                      <a:rPr lang="en-US" altLang="ja-JP" sz="2400">
                        <a:solidFill>
                          <a:schemeClr val="tx1"/>
                        </a:solidFill>
                        <a:latin typeface="Cambria Math" panose="02040503050406030204" pitchFamily="18" charset="0"/>
                      </a:rPr>
                      <m:t>)</m:t>
                    </m:r>
                  </m:oMath>
                </a14:m>
                <a:r>
                  <a:rPr kumimoji="1" lang="ja-JP" altLang="en-US" sz="2400" b="0" i="0" u="none" strike="noStrike" kern="1200" cap="none" spc="0" normalizeH="0" baseline="0" noProof="0" dirty="0">
                    <a:ln>
                      <a:noFill/>
                    </a:ln>
                    <a:solidFill>
                      <a:schemeClr val="tx1"/>
                    </a:solidFill>
                    <a:effectLst/>
                    <a:uLnTx/>
                    <a:uFillTx/>
                    <a:latin typeface="Cambria Math" panose="02040503050406030204" pitchFamily="18" charset="0"/>
                  </a:rPr>
                  <a:t>とな</a:t>
                </a:r>
                <a:r>
                  <a:rPr lang="ja-JP" altLang="en-US" sz="2400" dirty="0">
                    <a:latin typeface="Cambria Math" panose="02040503050406030204" pitchFamily="18" charset="0"/>
                  </a:rPr>
                  <a:t>る</a:t>
                </a:r>
                <a:endParaRPr lang="en-US" altLang="ja-JP" sz="2400" dirty="0">
                  <a:latin typeface="Cambria Math" panose="02040503050406030204" pitchFamily="18" charset="0"/>
                </a:endParaRPr>
              </a:p>
              <a:p>
                <a:pPr marL="342900" lvl="0" indent="-342900">
                  <a:buFont typeface="Arial" panose="020B0604020202020204" pitchFamily="34" charset="0"/>
                  <a:buChar char="•"/>
                  <a:defRPr/>
                </a:pPr>
                <a14:m>
                  <m:oMath xmlns:m="http://schemas.openxmlformats.org/officeDocument/2006/math">
                    <m:sSub>
                      <m:sSubPr>
                        <m:ctrlP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ctrlPr>
                      </m:sSubPr>
                      <m:e>
                        <m: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t>𝑏</m:t>
                        </m:r>
                      </m:e>
                      <m:sub>
                        <m: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t>𝐿</m:t>
                        </m:r>
                      </m:sub>
                    </m:sSub>
                    <m:d>
                      <m:dPr>
                        <m:ctrlPr>
                          <a:rPr kumimoji="1" lang="en-US" altLang="ja-JP" sz="2400" b="0" i="1" u="none" strike="noStrike" kern="1200" cap="none" spc="0" normalizeH="0" baseline="0" noProof="0" dirty="0" smtClean="0">
                            <a:ln>
                              <a:noFill/>
                            </a:ln>
                            <a:solidFill>
                              <a:schemeClr val="tx1"/>
                            </a:solidFill>
                            <a:effectLst/>
                            <a:uLnTx/>
                            <a:uFillTx/>
                            <a:latin typeface="Cambria Math" panose="02040503050406030204" pitchFamily="18" charset="0"/>
                          </a:rPr>
                        </m:ctrlPr>
                      </m:dPr>
                      <m:e>
                        <m:sSubSup>
                          <m:sSubSupPr>
                            <m:ctrlP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𝑖</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e>
                    </m:d>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rPr>
                      <m:t>=</m:t>
                    </m:r>
                    <m:sSub>
                      <m:sSubPr>
                        <m:ctrlP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ctrlPr>
                      </m:sSubPr>
                      <m:e>
                        <m: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t>𝑏</m:t>
                        </m:r>
                      </m:e>
                      <m:sub>
                        <m: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t>𝐿</m:t>
                        </m:r>
                      </m:sub>
                    </m:sSub>
                    <m:d>
                      <m:dPr>
                        <m:ctrlPr>
                          <a:rPr kumimoji="1" lang="en-US" altLang="ja-JP" sz="2400" b="0" i="1" u="none" strike="noStrike" kern="1200" cap="none" spc="0" normalizeH="0" baseline="0" noProof="0" dirty="0">
                            <a:ln>
                              <a:noFill/>
                            </a:ln>
                            <a:solidFill>
                              <a:schemeClr val="tx1"/>
                            </a:solidFill>
                            <a:effectLst/>
                            <a:uLnTx/>
                            <a:uFillTx/>
                            <a:latin typeface="Cambria Math" panose="02040503050406030204" pitchFamily="18" charset="0"/>
                          </a:rPr>
                        </m:ctrlPr>
                      </m:dPr>
                      <m:e>
                        <m:sSubSup>
                          <m:sSubSupPr>
                            <m:ctrlP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rPr>
                              <m:t>𝑗</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e>
                    </m:d>
                    <m:r>
                      <a:rPr lang="ja-JP" altLang="en-US" sz="2400" i="1">
                        <a:solidFill>
                          <a:schemeClr val="tx1"/>
                        </a:solidFill>
                        <a:latin typeface="Cambria Math" panose="02040503050406030204" pitchFamily="18" charset="0"/>
                      </a:rPr>
                      <m:t>かつ</m:t>
                    </m:r>
                    <m:sSub>
                      <m:sSubPr>
                        <m:ctrlPr>
                          <a:rPr lang="en-US" altLang="ja-JP" sz="2400" i="1" dirty="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𝑏</m:t>
                        </m:r>
                      </m:e>
                      <m:sub>
                        <m:r>
                          <a:rPr lang="en-US" altLang="ja-JP" sz="2400" i="1" dirty="0">
                            <a:solidFill>
                              <a:schemeClr val="tx1"/>
                            </a:solidFill>
                            <a:latin typeface="Cambria Math" panose="02040503050406030204" pitchFamily="18" charset="0"/>
                          </a:rPr>
                          <m:t>𝐿</m:t>
                        </m:r>
                      </m:sub>
                    </m:sSub>
                    <m:d>
                      <m:dPr>
                        <m:ctrlPr>
                          <a:rPr lang="en-US" altLang="ja-JP" sz="2400" i="1" dirty="0">
                            <a:solidFill>
                              <a:schemeClr val="tx1"/>
                            </a:solidFill>
                            <a:latin typeface="Cambria Math" panose="02040503050406030204" pitchFamily="18" charset="0"/>
                          </a:rPr>
                        </m:ctrlPr>
                      </m:dPr>
                      <m:e>
                        <m:sSubSup>
                          <m:sSubSupPr>
                            <m:ctrlPr>
                              <a:rPr lang="en-US" altLang="ja-JP" sz="2400" i="1">
                                <a:solidFill>
                                  <a:schemeClr val="tx1"/>
                                </a:solidFill>
                                <a:latin typeface="Cambria Math" panose="02040503050406030204" pitchFamily="18" charset="0"/>
                              </a:rPr>
                            </m:ctrlPr>
                          </m:sSubSupPr>
                          <m:e>
                            <m:r>
                              <a:rPr lang="en-US" altLang="ja-JP" sz="2400" i="1">
                                <a:solidFill>
                                  <a:schemeClr val="tx1"/>
                                </a:solidFill>
                                <a:latin typeface="Cambria Math" panose="02040503050406030204" pitchFamily="18" charset="0"/>
                              </a:rPr>
                              <m:t>𝐺</m:t>
                            </m:r>
                          </m:e>
                          <m:sub>
                            <m:r>
                              <a:rPr lang="en-US" altLang="ja-JP" sz="2400" i="1">
                                <a:solidFill>
                                  <a:schemeClr val="tx1"/>
                                </a:solidFill>
                                <a:latin typeface="Cambria Math" panose="02040503050406030204" pitchFamily="18" charset="0"/>
                              </a:rPr>
                              <m:t>𝑖</m:t>
                            </m:r>
                          </m:sub>
                          <m:sup>
                            <m:r>
                              <a:rPr lang="en-US" altLang="ja-JP" sz="2400" b="0" i="1" smtClean="0">
                                <a:solidFill>
                                  <a:schemeClr val="tx1"/>
                                </a:solidFill>
                                <a:latin typeface="Cambria Math" panose="02040503050406030204" pitchFamily="18" charset="0"/>
                              </a:rPr>
                              <m:t>𝑅</m:t>
                            </m:r>
                          </m:sup>
                        </m:sSubSup>
                      </m:e>
                    </m:d>
                    <m:r>
                      <a:rPr lang="en-US" altLang="ja-JP" sz="2400" b="0" i="1" smtClean="0">
                        <a:solidFill>
                          <a:schemeClr val="tx1"/>
                        </a:solidFill>
                        <a:latin typeface="Cambria Math" panose="02040503050406030204" pitchFamily="18" charset="0"/>
                      </a:rPr>
                      <m:t>=</m:t>
                    </m:r>
                    <m:sSub>
                      <m:sSubPr>
                        <m:ctrlPr>
                          <a:rPr lang="en-US" altLang="ja-JP" sz="2400" i="1" dirty="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𝑏</m:t>
                        </m:r>
                      </m:e>
                      <m:sub>
                        <m:r>
                          <a:rPr lang="en-US" altLang="ja-JP" sz="2400" i="1" dirty="0">
                            <a:solidFill>
                              <a:schemeClr val="tx1"/>
                            </a:solidFill>
                            <a:latin typeface="Cambria Math" panose="02040503050406030204" pitchFamily="18" charset="0"/>
                          </a:rPr>
                          <m:t>𝐿</m:t>
                        </m:r>
                      </m:sub>
                    </m:sSub>
                    <m:d>
                      <m:dPr>
                        <m:ctrlPr>
                          <a:rPr lang="en-US" altLang="ja-JP" sz="2400" i="1" dirty="0">
                            <a:solidFill>
                              <a:schemeClr val="tx1"/>
                            </a:solidFill>
                            <a:latin typeface="Cambria Math" panose="02040503050406030204" pitchFamily="18" charset="0"/>
                          </a:rPr>
                        </m:ctrlPr>
                      </m:dPr>
                      <m:e>
                        <m:sSubSup>
                          <m:sSubSupPr>
                            <m:ctrlPr>
                              <a:rPr lang="en-US" altLang="ja-JP" sz="2400" i="1">
                                <a:solidFill>
                                  <a:schemeClr val="tx1"/>
                                </a:solidFill>
                                <a:latin typeface="Cambria Math" panose="02040503050406030204" pitchFamily="18" charset="0"/>
                              </a:rPr>
                            </m:ctrlPr>
                          </m:sSubSupPr>
                          <m:e>
                            <m:r>
                              <a:rPr lang="en-US" altLang="ja-JP" sz="2400" i="1">
                                <a:solidFill>
                                  <a:schemeClr val="tx1"/>
                                </a:solidFill>
                                <a:latin typeface="Cambria Math" panose="02040503050406030204" pitchFamily="18" charset="0"/>
                              </a:rPr>
                              <m:t>𝐺</m:t>
                            </m:r>
                          </m:e>
                          <m:sub>
                            <m:r>
                              <a:rPr lang="en-US" altLang="ja-JP" sz="2400" i="1">
                                <a:solidFill>
                                  <a:schemeClr val="tx1"/>
                                </a:solidFill>
                                <a:latin typeface="Cambria Math" panose="02040503050406030204" pitchFamily="18" charset="0"/>
                              </a:rPr>
                              <m:t>𝑗</m:t>
                            </m:r>
                          </m:sub>
                          <m:sup>
                            <m:r>
                              <a:rPr lang="en-US" altLang="ja-JP" sz="2400" b="0" i="1" smtClean="0">
                                <a:solidFill>
                                  <a:schemeClr val="tx1"/>
                                </a:solidFill>
                                <a:latin typeface="Cambria Math" panose="02040503050406030204" pitchFamily="18" charset="0"/>
                              </a:rPr>
                              <m:t>𝑅</m:t>
                            </m:r>
                          </m:sup>
                        </m:sSubSup>
                      </m:e>
                    </m:d>
                    <m:r>
                      <a:rPr kumimoji="1" lang="ja-JP" altLang="en-US" sz="2400" b="0" i="1" u="none" strike="noStrike" kern="1200" cap="none" spc="0" normalizeH="0" baseline="0" noProof="0" dirty="0">
                        <a:ln>
                          <a:noFill/>
                        </a:ln>
                        <a:solidFill>
                          <a:schemeClr val="tx1"/>
                        </a:solidFill>
                        <a:effectLst/>
                        <a:uLnTx/>
                        <a:uFillTx/>
                        <a:latin typeface="Cambria Math" panose="02040503050406030204" pitchFamily="18" charset="0"/>
                      </a:rPr>
                      <m:t>のとき</m:t>
                    </m:r>
                  </m:oMath>
                </a14:m>
                <a:r>
                  <a:rPr kumimoji="1" lang="en-US" altLang="ja-JP" sz="2400" b="0" i="0" u="none" strike="noStrike" kern="1200" cap="none" spc="0" normalizeH="0" baseline="0" noProof="0" dirty="0">
                    <a:ln>
                      <a:noFill/>
                    </a:ln>
                    <a:solidFill>
                      <a:schemeClr val="tx1"/>
                    </a:solidFill>
                    <a:effectLst/>
                    <a:uLnTx/>
                    <a:uFillTx/>
                    <a:latin typeface="Cambria Math" panose="02040503050406030204" pitchFamily="18" charset="0"/>
                  </a:rPr>
                  <a:t>: </a:t>
                </a:r>
              </a:p>
              <a:p>
                <a:pPr lvl="0">
                  <a:defRPr/>
                </a:pPr>
                <a:r>
                  <a:rPr lang="en-US" altLang="ja-JP" sz="2400" noProof="0" dirty="0">
                    <a:solidFill>
                      <a:schemeClr val="tx1"/>
                    </a:solidFill>
                    <a:latin typeface="Cambria Math" panose="02040503050406030204" pitchFamily="18" charset="0"/>
                  </a:rPr>
                  <a:t>				</a:t>
                </a:r>
                <a14:m>
                  <m:oMath xmlns:m="http://schemas.openxmlformats.org/officeDocument/2006/math">
                    <m:sSubSup>
                      <m:sSubSupPr>
                        <m:ctrlP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𝑖</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r>
                      <a:rPr kumimoji="1" lang="en-US" altLang="ja-JP" sz="2400" b="0" i="0" u="none" strike="noStrike" kern="1200" cap="none" spc="0" normalizeH="0" baseline="0" noProof="0" smtClean="0">
                        <a:ln>
                          <a:noFill/>
                        </a:ln>
                        <a:solidFill>
                          <a:schemeClr val="tx1"/>
                        </a:solidFill>
                        <a:effectLst/>
                        <a:uLnTx/>
                        <a:uFillTx/>
                        <a:latin typeface="Cambria Math" panose="02040503050406030204" pitchFamily="18" charset="0"/>
                      </a:rPr>
                      <m:t>=</m:t>
                    </m:r>
                    <m:sSubSup>
                      <m:sSubSupPr>
                        <m:ctrlP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rPr>
                        </m:ctrlPr>
                      </m:sSubSupPr>
                      <m:e>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𝐺</m:t>
                        </m:r>
                      </m:e>
                      <m:sub>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𝑗</m:t>
                        </m:r>
                      </m:sub>
                      <m:sup>
                        <m:r>
                          <a:rPr kumimoji="1" lang="en-US" altLang="ja-JP" sz="2400" b="0" i="1" u="none" strike="noStrike" kern="1200" cap="none" spc="0" normalizeH="0" baseline="0" noProof="0">
                            <a:ln>
                              <a:noFill/>
                            </a:ln>
                            <a:solidFill>
                              <a:schemeClr val="tx1"/>
                            </a:solidFill>
                            <a:effectLst/>
                            <a:uLnTx/>
                            <a:uFillTx/>
                            <a:latin typeface="Cambria Math" panose="02040503050406030204" pitchFamily="18" charset="0"/>
                          </a:rPr>
                          <m:t>𝐿</m:t>
                        </m:r>
                      </m:sup>
                    </m:sSubSup>
                    <m:r>
                      <a:rPr lang="en-US" altLang="ja-JP" sz="2400"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2</m:t>
                    </m:r>
                    <m:r>
                      <a:rPr lang="ja-JP" altLang="en-US" sz="2400" i="1">
                        <a:solidFill>
                          <a:schemeClr val="tx1"/>
                        </a:solidFill>
                        <a:latin typeface="Cambria Math" panose="02040503050406030204" pitchFamily="18" charset="0"/>
                      </a:rPr>
                      <m:t>つ</m:t>
                    </m:r>
                    <m:r>
                      <a:rPr lang="ja-JP" altLang="en-US" sz="2400" i="1" smtClean="0">
                        <a:solidFill>
                          <a:schemeClr val="tx1"/>
                        </a:solidFill>
                        <a:latin typeface="Cambria Math" panose="02040503050406030204" pitchFamily="18" charset="0"/>
                      </a:rPr>
                      <m:t>の</m:t>
                    </m:r>
                    <m:r>
                      <a:rPr lang="ja-JP" altLang="en-US" sz="2400" i="1">
                        <a:solidFill>
                          <a:schemeClr val="tx1"/>
                        </a:solidFill>
                        <a:latin typeface="Cambria Math" panose="02040503050406030204" pitchFamily="18" charset="0"/>
                      </a:rPr>
                      <m:t>選択肢は</m:t>
                    </m:r>
                    <m:r>
                      <a:rPr lang="ja-JP" altLang="en-US" sz="2400" i="1" smtClean="0">
                        <a:solidFill>
                          <a:schemeClr val="tx1"/>
                        </a:solidFill>
                        <a:latin typeface="Cambria Math" panose="02040503050406030204" pitchFamily="18" charset="0"/>
                      </a:rPr>
                      <m:t>等価</m:t>
                    </m:r>
                    <m:r>
                      <a:rPr lang="en-US" altLang="ja-JP" sz="2400">
                        <a:solidFill>
                          <a:schemeClr val="tx1"/>
                        </a:solidFill>
                        <a:latin typeface="Cambria Math" panose="02040503050406030204" pitchFamily="18" charset="0"/>
                      </a:rPr>
                      <m:t>)</m:t>
                    </m:r>
                  </m:oMath>
                </a14:m>
                <a:r>
                  <a:rPr kumimoji="1" lang="ja-JP" altLang="en-US" sz="2400" b="0" i="0" u="none" strike="noStrike" kern="1200" cap="none" spc="0" normalizeH="0" baseline="0" noProof="0" dirty="0">
                    <a:ln>
                      <a:noFill/>
                    </a:ln>
                    <a:solidFill>
                      <a:schemeClr val="tx1"/>
                    </a:solidFill>
                    <a:effectLst/>
                    <a:uLnTx/>
                    <a:uFillTx/>
                    <a:latin typeface="Cambria Math" panose="02040503050406030204" pitchFamily="18" charset="0"/>
                  </a:rPr>
                  <a:t>とな</a:t>
                </a:r>
                <a:r>
                  <a:rPr lang="ja-JP" altLang="en-US" sz="2400" dirty="0">
                    <a:solidFill>
                      <a:schemeClr val="tx1"/>
                    </a:solidFill>
                    <a:latin typeface="Cambria Math" panose="02040503050406030204" pitchFamily="18" charset="0"/>
                  </a:rPr>
                  <a:t>る</a:t>
                </a:r>
                <a:endParaRPr kumimoji="1" lang="en-US" altLang="ja-JP" sz="2400" b="0" i="0" u="none" strike="noStrike" kern="1200" cap="none" spc="0" normalizeH="0" baseline="0" noProof="0" dirty="0">
                  <a:ln>
                    <a:noFill/>
                  </a:ln>
                  <a:solidFill>
                    <a:schemeClr val="tx1"/>
                  </a:solidFill>
                  <a:effectLst/>
                  <a:uLnTx/>
                  <a:uFillTx/>
                  <a:latin typeface="Cambria Math" panose="02040503050406030204" pitchFamily="18" charset="0"/>
                </a:endParaRPr>
              </a:p>
              <a:p>
                <a:pPr marL="342900" indent="-342900">
                  <a:buFont typeface="Arial" panose="020B0604020202020204" pitchFamily="34" charset="0"/>
                  <a:buChar char="•"/>
                </a:pPr>
                <a:endParaRPr lang="en-US" altLang="ja-JP" sz="1800" b="0" i="0" u="none" strike="noStrike" baseline="0" dirty="0">
                  <a:latin typeface="HaranoAjiMincho-Regular"/>
                </a:endParaRPr>
              </a:p>
            </p:txBody>
          </p:sp>
        </mc:Choice>
        <mc:Fallback xmlns="">
          <p:sp>
            <p:nvSpPr>
              <p:cNvPr id="7" name="テキスト ボックス 6">
                <a:extLst>
                  <a:ext uri="{FF2B5EF4-FFF2-40B4-BE49-F238E27FC236}">
                    <a16:creationId xmlns:a16="http://schemas.microsoft.com/office/drawing/2014/main" id="{1E25FF7A-12A1-5081-0053-4C627D02F014}"/>
                  </a:ext>
                </a:extLst>
              </p:cNvPr>
              <p:cNvSpPr txBox="1">
                <a:spLocks noRot="1" noChangeAspect="1" noMove="1" noResize="1" noEditPoints="1" noAdjustHandles="1" noChangeArrowheads="1" noChangeShapeType="1" noTextEdit="1"/>
              </p:cNvSpPr>
              <p:nvPr/>
            </p:nvSpPr>
            <p:spPr>
              <a:xfrm>
                <a:off x="838080" y="3437892"/>
                <a:ext cx="10795732" cy="3274230"/>
              </a:xfrm>
              <a:prstGeom prst="rect">
                <a:avLst/>
              </a:prstGeom>
              <a:blipFill>
                <a:blip r:embed="rId4"/>
                <a:stretch>
                  <a:fillRect l="-565" t="-1304"/>
                </a:stretch>
              </a:blipFill>
            </p:spPr>
            <p:txBody>
              <a:bodyPr/>
              <a:lstStyle/>
              <a:p>
                <a:r>
                  <a:rPr lang="en-US">
                    <a:noFill/>
                  </a:rPr>
                  <a:t> </a:t>
                </a:r>
              </a:p>
            </p:txBody>
          </p:sp>
        </mc:Fallback>
      </mc:AlternateContent>
      <p:sp>
        <p:nvSpPr>
          <p:cNvPr id="9" name="テキスト ボックス 8">
            <a:extLst>
              <a:ext uri="{FF2B5EF4-FFF2-40B4-BE49-F238E27FC236}">
                <a16:creationId xmlns:a16="http://schemas.microsoft.com/office/drawing/2014/main" id="{75BE23F8-2572-17D9-27E5-59466498516A}"/>
              </a:ext>
            </a:extLst>
          </p:cNvPr>
          <p:cNvSpPr txBox="1"/>
          <p:nvPr/>
        </p:nvSpPr>
        <p:spPr>
          <a:xfrm>
            <a:off x="838080" y="2863893"/>
            <a:ext cx="1994053" cy="461665"/>
          </a:xfrm>
          <a:prstGeom prst="rect">
            <a:avLst/>
          </a:prstGeom>
          <a:noFill/>
        </p:spPr>
        <p:txBody>
          <a:bodyPr wrap="square" rtlCol="0">
            <a:spAutoFit/>
          </a:bodyPr>
          <a:lstStyle/>
          <a:p>
            <a:r>
              <a:rPr kumimoji="1" lang="ja-JP" altLang="en-US" sz="2400" dirty="0">
                <a:highlight>
                  <a:srgbClr val="FFFF00"/>
                </a:highlight>
              </a:rPr>
              <a:t>予想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730D3BE-3C32-B89C-55A7-F86BEF32FDB6}"/>
                  </a:ext>
                </a:extLst>
              </p:cNvPr>
              <p:cNvSpPr txBox="1"/>
              <p:nvPr/>
            </p:nvSpPr>
            <p:spPr>
              <a:xfrm>
                <a:off x="1002535" y="5905044"/>
                <a:ext cx="3382178" cy="370294"/>
              </a:xfrm>
              <a:prstGeom prst="rect">
                <a:avLst/>
              </a:prstGeom>
              <a:noFill/>
            </p:spPr>
            <p:txBody>
              <a:bodyPr wrap="square" rtlCol="0">
                <a:spAutoFit/>
              </a:bodyPr>
              <a:lstStyle/>
              <a:p>
                <a14:m>
                  <m:oMath xmlns:m="http://schemas.openxmlformats.org/officeDocument/2006/math">
                    <m:r>
                      <a:rPr lang="en-US" altLang="ja-JP" i="1" dirty="0" smtClean="0">
                        <a:solidFill>
                          <a:schemeClr val="tx1"/>
                        </a:solidFill>
                        <a:latin typeface="Cambria Math" panose="02040503050406030204" pitchFamily="18" charset="0"/>
                      </a:rPr>
                      <m:t>※</m:t>
                    </m:r>
                    <m:sSub>
                      <m:sSubPr>
                        <m:ctrlPr>
                          <a:rPr lang="en-US" altLang="ja-JP" i="1" dirty="0" smtClean="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𝑏</m:t>
                        </m:r>
                      </m:e>
                      <m:sub>
                        <m:r>
                          <a:rPr lang="en-US" altLang="ja-JP" i="1" dirty="0">
                            <a:solidFill>
                              <a:schemeClr val="tx1"/>
                            </a:solidFill>
                            <a:latin typeface="Cambria Math" panose="02040503050406030204" pitchFamily="18" charset="0"/>
                          </a:rPr>
                          <m:t>𝐿</m:t>
                        </m:r>
                      </m:sub>
                    </m:sSub>
                    <m:d>
                      <m:dPr>
                        <m:ctrlPr>
                          <a:rPr lang="en-US" altLang="ja-JP" i="1" dirty="0">
                            <a:solidFill>
                              <a:schemeClr val="tx1"/>
                            </a:solidFill>
                            <a:latin typeface="Cambria Math" panose="02040503050406030204" pitchFamily="18" charset="0"/>
                          </a:rPr>
                        </m:ctrlPr>
                      </m:dPr>
                      <m:e>
                        <m:sSup>
                          <m:sSupPr>
                            <m:ctrlPr>
                              <a:rPr lang="en-US" altLang="ja-JP" i="1" dirty="0" smtClean="0">
                                <a:solidFill>
                                  <a:schemeClr val="tx1"/>
                                </a:solidFill>
                                <a:latin typeface="Cambria Math" panose="02040503050406030204" pitchFamily="18" charset="0"/>
                              </a:rPr>
                            </m:ctrlPr>
                          </m:sSupPr>
                          <m:e>
                            <m:r>
                              <a:rPr lang="en-US" altLang="ja-JP" b="0" i="1" dirty="0" smtClean="0">
                                <a:solidFill>
                                  <a:schemeClr val="tx1"/>
                                </a:solidFill>
                                <a:latin typeface="Cambria Math" panose="02040503050406030204" pitchFamily="18" charset="0"/>
                              </a:rPr>
                              <m:t>𝐺</m:t>
                            </m:r>
                          </m:e>
                          <m:sup>
                            <m:r>
                              <a:rPr lang="en-US" altLang="ja-JP" b="0" i="1" dirty="0" smtClean="0">
                                <a:solidFill>
                                  <a:schemeClr val="tx1"/>
                                </a:solidFill>
                                <a:latin typeface="Cambria Math" panose="02040503050406030204" pitchFamily="18" charset="0"/>
                              </a:rPr>
                              <m:t>𝐿</m:t>
                            </m:r>
                          </m:sup>
                        </m:sSup>
                      </m:e>
                    </m:d>
                    <m:r>
                      <a:rPr lang="en-US" altLang="ja-JP" b="0" i="1" dirty="0" smtClean="0">
                        <a:solidFill>
                          <a:schemeClr val="tx1"/>
                        </a:solidFill>
                        <a:latin typeface="Cambria Math" panose="02040503050406030204" pitchFamily="18" charset="0"/>
                      </a:rPr>
                      <m:t>=0</m:t>
                    </m:r>
                  </m:oMath>
                </a14:m>
                <a:r>
                  <a:rPr kumimoji="1" lang="ja-JP" altLang="en-US" dirty="0">
                    <a:solidFill>
                      <a:schemeClr val="tx1"/>
                    </a:solidFill>
                  </a:rPr>
                  <a:t>が存在しないとき</a:t>
                </a:r>
              </a:p>
            </p:txBody>
          </p:sp>
        </mc:Choice>
        <mc:Fallback xmlns="">
          <p:sp>
            <p:nvSpPr>
              <p:cNvPr id="4" name="テキスト ボックス 3">
                <a:extLst>
                  <a:ext uri="{FF2B5EF4-FFF2-40B4-BE49-F238E27FC236}">
                    <a16:creationId xmlns:a16="http://schemas.microsoft.com/office/drawing/2014/main" id="{1730D3BE-3C32-B89C-55A7-F86BEF32FDB6}"/>
                  </a:ext>
                </a:extLst>
              </p:cNvPr>
              <p:cNvSpPr txBox="1">
                <a:spLocks noRot="1" noChangeAspect="1" noMove="1" noResize="1" noEditPoints="1" noAdjustHandles="1" noChangeArrowheads="1" noChangeShapeType="1" noTextEdit="1"/>
              </p:cNvSpPr>
              <p:nvPr/>
            </p:nvSpPr>
            <p:spPr>
              <a:xfrm>
                <a:off x="1002535" y="5905044"/>
                <a:ext cx="3382178" cy="370294"/>
              </a:xfrm>
              <a:prstGeom prst="rect">
                <a:avLst/>
              </a:prstGeom>
              <a:blipFill>
                <a:blip r:embed="rId5"/>
                <a:stretch>
                  <a:fillRect l="-180" t="-13333" r="-360" b="-23333"/>
                </a:stretch>
              </a:blipFill>
            </p:spPr>
            <p:txBody>
              <a:bodyPr/>
              <a:lstStyle/>
              <a:p>
                <a:r>
                  <a:rPr lang="ja-JP" altLang="en-US">
                    <a:noFill/>
                  </a:rPr>
                  <a:t> </a:t>
                </a:r>
              </a:p>
            </p:txBody>
          </p:sp>
        </mc:Fallback>
      </mc:AlternateContent>
      <p:sp>
        <p:nvSpPr>
          <p:cNvPr id="18" name="吹き出し: 四角形 17">
            <a:extLst>
              <a:ext uri="{FF2B5EF4-FFF2-40B4-BE49-F238E27FC236}">
                <a16:creationId xmlns:a16="http://schemas.microsoft.com/office/drawing/2014/main" id="{AB582BF4-6D97-7223-95AE-6E938610BD37}"/>
              </a:ext>
            </a:extLst>
          </p:cNvPr>
          <p:cNvSpPr/>
          <p:nvPr/>
        </p:nvSpPr>
        <p:spPr>
          <a:xfrm>
            <a:off x="6096000" y="1314692"/>
            <a:ext cx="5832764" cy="1886989"/>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9" name="PlaceHolder 2">
            <a:extLst>
              <a:ext uri="{FF2B5EF4-FFF2-40B4-BE49-F238E27FC236}">
                <a16:creationId xmlns:a16="http://schemas.microsoft.com/office/drawing/2014/main" id="{3DC0D432-19F1-2044-1AC8-BB0E6EB97C05}"/>
              </a:ext>
            </a:extLst>
          </p:cNvPr>
          <p:cNvSpPr txBox="1">
            <a:spLocks noChangeAspect="1"/>
          </p:cNvSpPr>
          <p:nvPr/>
        </p:nvSpPr>
        <p:spPr>
          <a:xfrm>
            <a:off x="6763515" y="1408912"/>
            <a:ext cx="4590405" cy="537193"/>
          </a:xfrm>
          <a:prstGeom prst="rect">
            <a:avLst/>
          </a:prstGeom>
          <a:noFill/>
          <a:ln w="0">
            <a:solidFill>
              <a:srgbClr val="000000"/>
            </a:solidFill>
          </a:ln>
        </p:spPr>
        <p:txBody>
          <a:bodyPr lIns="0" tIns="0" rIns="0" bIns="0" anchor="ctr" anchorCtr="1">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spcBef>
                <a:spcPts val="1001"/>
              </a:spcBef>
              <a:tabLst>
                <a:tab pos="0" algn="l"/>
              </a:tabLst>
            </a:pPr>
            <a:r>
              <a:rPr lang="ja-JP" altLang="en-US" sz="1800" spc="-1" dirty="0">
                <a:solidFill>
                  <a:srgbClr val="000000"/>
                </a:solidFill>
                <a:latin typeface="游ゴシック"/>
              </a:rPr>
              <a:t>選択肢の優劣を判別できるようになった</a:t>
            </a:r>
            <a:endParaRPr lang="en-US" altLang="ja-JP" sz="1800" spc="-1" dirty="0">
              <a:solidFill>
                <a:srgbClr val="000000"/>
              </a:solidFill>
              <a:latin typeface="游ゴシック"/>
            </a:endParaRPr>
          </a:p>
        </p:txBody>
      </p:sp>
      <p:sp>
        <p:nvSpPr>
          <p:cNvPr id="20" name="矢印: 下 3">
            <a:extLst>
              <a:ext uri="{FF2B5EF4-FFF2-40B4-BE49-F238E27FC236}">
                <a16:creationId xmlns:a16="http://schemas.microsoft.com/office/drawing/2014/main" id="{B2E9C15D-A8D8-F502-DDAB-EA4890178EF9}"/>
              </a:ext>
            </a:extLst>
          </p:cNvPr>
          <p:cNvSpPr>
            <a:spLocks noChangeAspect="1"/>
          </p:cNvSpPr>
          <p:nvPr/>
        </p:nvSpPr>
        <p:spPr>
          <a:xfrm>
            <a:off x="8924464" y="2108625"/>
            <a:ext cx="268506" cy="463154"/>
          </a:xfrm>
          <a:prstGeom prst="downArrow">
            <a:avLst>
              <a:gd name="adj1" fmla="val 50000"/>
              <a:gd name="adj2" fmla="val 50000"/>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p:style>
        <p:txBody>
          <a:bodyPr/>
          <a:lstStyle/>
          <a:p>
            <a:endParaRPr lang="ja-JP" altLang="en-US"/>
          </a:p>
        </p:txBody>
      </p:sp>
      <p:sp>
        <p:nvSpPr>
          <p:cNvPr id="21" name="テキスト ボックス 5">
            <a:extLst>
              <a:ext uri="{FF2B5EF4-FFF2-40B4-BE49-F238E27FC236}">
                <a16:creationId xmlns:a16="http://schemas.microsoft.com/office/drawing/2014/main" id="{9C8F310C-0DC0-0DE8-1B19-A26234DA5C17}"/>
              </a:ext>
            </a:extLst>
          </p:cNvPr>
          <p:cNvSpPr>
            <a:spLocks noChangeAspect="1"/>
          </p:cNvSpPr>
          <p:nvPr/>
        </p:nvSpPr>
        <p:spPr>
          <a:xfrm>
            <a:off x="7345704" y="2612644"/>
            <a:ext cx="3535656" cy="502497"/>
          </a:xfrm>
          <a:prstGeom prst="rect">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ja-JP" altLang="en-US" b="1" spc="-1" dirty="0"/>
              <a:t>どの手を打つべきかが明確に！</a:t>
            </a:r>
            <a:endParaRPr lang="en-US" altLang="ja-JP" spc="-1" dirty="0"/>
          </a:p>
        </p:txBody>
      </p:sp>
      <p:sp>
        <p:nvSpPr>
          <p:cNvPr id="22" name="テキスト ボックス 21">
            <a:extLst>
              <a:ext uri="{FF2B5EF4-FFF2-40B4-BE49-F238E27FC236}">
                <a16:creationId xmlns:a16="http://schemas.microsoft.com/office/drawing/2014/main" id="{F174FEBC-2B89-6CF3-0EDE-BA21F7DE3072}"/>
              </a:ext>
            </a:extLst>
          </p:cNvPr>
          <p:cNvSpPr txBox="1"/>
          <p:nvPr/>
        </p:nvSpPr>
        <p:spPr>
          <a:xfrm>
            <a:off x="9320735" y="2088910"/>
            <a:ext cx="2250581" cy="338554"/>
          </a:xfrm>
          <a:prstGeom prst="rect">
            <a:avLst/>
          </a:prstGeom>
          <a:noFill/>
        </p:spPr>
        <p:txBody>
          <a:bodyPr wrap="square" rtlCol="0">
            <a:spAutoFit/>
          </a:bodyPr>
          <a:lstStyle/>
          <a:p>
            <a:r>
              <a:rPr kumimoji="1" lang="ja-JP" altLang="en-US" sz="1600" dirty="0">
                <a:solidFill>
                  <a:srgbClr val="FF0000"/>
                </a:solidFill>
              </a:rPr>
              <a:t>選択肢が複数現れても</a:t>
            </a:r>
            <a:endParaRPr kumimoji="1" lang="en-US" altLang="ja-JP" sz="1600" dirty="0">
              <a:solidFill>
                <a:srgbClr val="FF0000"/>
              </a:solidFill>
            </a:endParaRPr>
          </a:p>
        </p:txBody>
      </p:sp>
    </p:spTree>
    <p:extLst>
      <p:ext uri="{BB962C8B-B14F-4D97-AF65-F5344CB8AC3E}">
        <p14:creationId xmlns:p14="http://schemas.microsoft.com/office/powerpoint/2010/main" val="164683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additive="repl">
                                        <p:cTn id="7" dur="500"/>
                                        <p:tgtEl>
                                          <p:spTgt spid="20"/>
                                        </p:tgtEl>
                                      </p:cBhvr>
                                    </p:animEffect>
                                  </p:childTnLst>
                                </p:cTn>
                              </p:par>
                            </p:childTnLst>
                          </p:cTn>
                        </p:par>
                        <p:par>
                          <p:cTn id="8" fill="hold">
                            <p:stCondLst>
                              <p:cond delay="500"/>
                            </p:stCondLst>
                            <p:childTnLst>
                              <p:par>
                                <p:cTn id="9" presetID="1" presetClass="entr"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horizontal)">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347DA-35F1-CF8D-5ECB-0BC1E0653849}"/>
            </a:ext>
          </a:extLst>
        </p:cNvPr>
        <p:cNvGrpSpPr/>
        <p:nvPr/>
      </p:nvGrpSpPr>
      <p:grpSpPr>
        <a:xfrm>
          <a:off x="0" y="0"/>
          <a:ext cx="0" cy="0"/>
          <a:chOff x="0" y="0"/>
          <a:chExt cx="0" cy="0"/>
        </a:xfrm>
      </p:grpSpPr>
      <p:sp>
        <p:nvSpPr>
          <p:cNvPr id="463" name="PlaceHolder 1">
            <a:extLst>
              <a:ext uri="{FF2B5EF4-FFF2-40B4-BE49-F238E27FC236}">
                <a16:creationId xmlns:a16="http://schemas.microsoft.com/office/drawing/2014/main" id="{227BFE58-A498-621C-9E92-0B41BB71FB1A}"/>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目次</a:t>
            </a:r>
            <a:endParaRPr lang="en-US" sz="4000" b="0" strike="noStrike" spc="-1" dirty="0">
              <a:solidFill>
                <a:srgbClr val="000000"/>
              </a:solidFill>
              <a:latin typeface="游ゴシック"/>
            </a:endParaRPr>
          </a:p>
        </p:txBody>
      </p:sp>
      <p:sp>
        <p:nvSpPr>
          <p:cNvPr id="468" name="PlaceHolder 3">
            <a:extLst>
              <a:ext uri="{FF2B5EF4-FFF2-40B4-BE49-F238E27FC236}">
                <a16:creationId xmlns:a16="http://schemas.microsoft.com/office/drawing/2014/main" id="{E19E59B1-084F-2B45-D9D8-BEFBB69521D4}"/>
              </a:ext>
            </a:extLst>
          </p:cNvPr>
          <p:cNvSpPr>
            <a:spLocks noGrp="1"/>
          </p:cNvSpPr>
          <p:nvPr>
            <p:ph type="sldNum" idx="15"/>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11493E22-B080-457E-BD83-97CD2E28FCA6}" type="slidenum">
              <a:rPr lang="en-US" sz="2800" b="1" strike="noStrike" spc="-1">
                <a:solidFill>
                  <a:srgbClr val="8B8B8B"/>
                </a:solidFill>
                <a:latin typeface="游ゴシック"/>
              </a:rPr>
              <a:t>29</a:t>
            </a:fld>
            <a:endParaRPr lang="en-US" sz="2800" b="0" strike="noStrike" spc="-1">
              <a:latin typeface="Noto Serif CJK JP"/>
            </a:endParaRPr>
          </a:p>
        </p:txBody>
      </p:sp>
      <p:sp>
        <p:nvSpPr>
          <p:cNvPr id="3" name="テキスト ボックス 2">
            <a:extLst>
              <a:ext uri="{FF2B5EF4-FFF2-40B4-BE49-F238E27FC236}">
                <a16:creationId xmlns:a16="http://schemas.microsoft.com/office/drawing/2014/main" id="{E598155D-59B7-8582-70F6-2BED7E56018C}"/>
              </a:ext>
            </a:extLst>
          </p:cNvPr>
          <p:cNvSpPr txBox="1"/>
          <p:nvPr/>
        </p:nvSpPr>
        <p:spPr>
          <a:xfrm>
            <a:off x="827960" y="1979741"/>
            <a:ext cx="9852700" cy="4339650"/>
          </a:xfrm>
          <a:prstGeom prst="rect">
            <a:avLst/>
          </a:prstGeom>
          <a:noFill/>
        </p:spPr>
        <p:txBody>
          <a:bodyPr wrap="square" rtlCol="0" anchor="ctr">
            <a:spAutoFit/>
          </a:bodyPr>
          <a:lstStyle/>
          <a:p>
            <a:pPr marL="342900" indent="-342900">
              <a:lnSpc>
                <a:spcPct val="200000"/>
              </a:lnSpc>
              <a:buFont typeface="Arial" panose="020B0604020202020204" pitchFamily="34" charset="0"/>
              <a:buChar char="•"/>
            </a:pPr>
            <a:r>
              <a:rPr kumimoji="1" lang="ja-JP" altLang="en-US" sz="2800" dirty="0">
                <a:solidFill>
                  <a:schemeClr val="bg2">
                    <a:lumMod val="75000"/>
                  </a:schemeClr>
                </a:solidFill>
              </a:rPr>
              <a:t>橋を架けろ</a:t>
            </a:r>
            <a:endParaRPr kumimoji="1" lang="en-US" altLang="ja-JP" sz="2800" dirty="0">
              <a:solidFill>
                <a:schemeClr val="bg2">
                  <a:lumMod val="75000"/>
                </a:schemeClr>
              </a:solidFill>
            </a:endParaRPr>
          </a:p>
          <a:p>
            <a:pPr marL="342900" indent="-342900">
              <a:lnSpc>
                <a:spcPct val="150000"/>
              </a:lnSpc>
              <a:buFont typeface="Arial" panose="020B0604020202020204" pitchFamily="34" charset="0"/>
              <a:buChar char="•"/>
            </a:pPr>
            <a:r>
              <a:rPr lang="ja-JP" altLang="en-US" sz="2800" dirty="0">
                <a:solidFill>
                  <a:schemeClr val="bg2">
                    <a:lumMod val="75000"/>
                  </a:schemeClr>
                </a:solidFill>
              </a:rPr>
              <a:t>全域木戦略の紹介</a:t>
            </a:r>
            <a:endParaRPr lang="en-US" altLang="ja-JP" sz="2800" dirty="0">
              <a:solidFill>
                <a:schemeClr val="bg2">
                  <a:lumMod val="75000"/>
                </a:schemeClr>
              </a:solidFill>
            </a:endParaRPr>
          </a:p>
          <a:p>
            <a:pPr marL="342900" indent="-342900">
              <a:lnSpc>
                <a:spcPct val="150000"/>
              </a:lnSpc>
              <a:buFont typeface="Arial" panose="020B0604020202020204" pitchFamily="34" charset="0"/>
              <a:buChar char="•"/>
            </a:pPr>
            <a:r>
              <a:rPr kumimoji="1" lang="ja-JP" altLang="en-US" sz="2800" dirty="0">
                <a:solidFill>
                  <a:schemeClr val="bg2">
                    <a:lumMod val="75000"/>
                  </a:schemeClr>
                </a:solidFill>
              </a:rPr>
              <a:t>随意全域木戦略の提案</a:t>
            </a:r>
            <a:endParaRPr kumimoji="1" lang="en-US" altLang="ja-JP" sz="2800" dirty="0">
              <a:solidFill>
                <a:schemeClr val="bg2">
                  <a:lumMod val="75000"/>
                </a:schemeClr>
              </a:solidFill>
            </a:endParaRPr>
          </a:p>
          <a:p>
            <a:pPr marL="342900" indent="-342900">
              <a:lnSpc>
                <a:spcPct val="200000"/>
              </a:lnSpc>
              <a:buFont typeface="Arial" panose="020B0604020202020204" pitchFamily="34" charset="0"/>
              <a:buChar char="•"/>
            </a:pPr>
            <a:r>
              <a:rPr lang="ja-JP" altLang="en-US" sz="2800" dirty="0">
                <a:solidFill>
                  <a:schemeClr val="bg2">
                    <a:lumMod val="75000"/>
                  </a:schemeClr>
                </a:solidFill>
              </a:rPr>
              <a:t>選択肢の優劣判別方法の予想</a:t>
            </a:r>
            <a:endParaRPr lang="en-US" altLang="ja-JP" sz="2800" dirty="0">
              <a:solidFill>
                <a:schemeClr val="bg2">
                  <a:lumMod val="75000"/>
                </a:schemeClr>
              </a:solidFill>
            </a:endParaRPr>
          </a:p>
          <a:p>
            <a:pPr marL="342900" indent="-342900">
              <a:lnSpc>
                <a:spcPct val="200000"/>
              </a:lnSpc>
              <a:buFont typeface="Arial" panose="020B0604020202020204" pitchFamily="34" charset="0"/>
              <a:buChar char="•"/>
            </a:pPr>
            <a:r>
              <a:rPr lang="ja-JP" altLang="en-US" sz="2800" dirty="0"/>
              <a:t>今後の課題</a:t>
            </a:r>
            <a:endParaRPr kumimoji="1" lang="en-US" altLang="ja-JP" sz="2800" dirty="0"/>
          </a:p>
          <a:p>
            <a:pPr marL="285750" indent="-285750">
              <a:buFont typeface="Wingdings" panose="05000000000000000000" pitchFamily="2" charset="2"/>
              <a:buChar char="l"/>
            </a:pPr>
            <a:endParaRPr kumimoji="1" lang="ja-JP" altLang="en-US" sz="2400" dirty="0"/>
          </a:p>
        </p:txBody>
      </p:sp>
    </p:spTree>
    <p:extLst>
      <p:ext uri="{BB962C8B-B14F-4D97-AF65-F5344CB8AC3E}">
        <p14:creationId xmlns:p14="http://schemas.microsoft.com/office/powerpoint/2010/main" val="33011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A27B3-F73C-07F5-246B-D60FA4CC3017}"/>
            </a:ext>
          </a:extLst>
        </p:cNvPr>
        <p:cNvGrpSpPr/>
        <p:nvPr/>
      </p:nvGrpSpPr>
      <p:grpSpPr>
        <a:xfrm>
          <a:off x="0" y="0"/>
          <a:ext cx="0" cy="0"/>
          <a:chOff x="0" y="0"/>
          <a:chExt cx="0" cy="0"/>
        </a:xfrm>
      </p:grpSpPr>
      <p:sp>
        <p:nvSpPr>
          <p:cNvPr id="463" name="PlaceHolder 1">
            <a:extLst>
              <a:ext uri="{FF2B5EF4-FFF2-40B4-BE49-F238E27FC236}">
                <a16:creationId xmlns:a16="http://schemas.microsoft.com/office/drawing/2014/main" id="{9351FCBC-3A09-7ECE-47A7-F5F492192016}"/>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目次</a:t>
            </a:r>
            <a:endParaRPr lang="en-US" sz="4000" b="0" strike="noStrike" spc="-1" dirty="0">
              <a:solidFill>
                <a:srgbClr val="000000"/>
              </a:solidFill>
              <a:latin typeface="游ゴシック"/>
            </a:endParaRPr>
          </a:p>
        </p:txBody>
      </p:sp>
      <p:sp>
        <p:nvSpPr>
          <p:cNvPr id="468" name="PlaceHolder 3">
            <a:extLst>
              <a:ext uri="{FF2B5EF4-FFF2-40B4-BE49-F238E27FC236}">
                <a16:creationId xmlns:a16="http://schemas.microsoft.com/office/drawing/2014/main" id="{FB0DCC38-8B22-23E4-0EBE-25150C80B58B}"/>
              </a:ext>
            </a:extLst>
          </p:cNvPr>
          <p:cNvSpPr>
            <a:spLocks noGrp="1"/>
          </p:cNvSpPr>
          <p:nvPr>
            <p:ph type="sldNum" idx="15"/>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11493E22-B080-457E-BD83-97CD2E28FCA6}" type="slidenum">
              <a:rPr lang="en-US" sz="2800" b="1" strike="noStrike" spc="-1">
                <a:solidFill>
                  <a:srgbClr val="8B8B8B"/>
                </a:solidFill>
                <a:latin typeface="游ゴシック"/>
              </a:rPr>
              <a:t>3</a:t>
            </a:fld>
            <a:endParaRPr lang="en-US" sz="2800" b="0" strike="noStrike" spc="-1">
              <a:latin typeface="Noto Serif CJK JP"/>
            </a:endParaRPr>
          </a:p>
        </p:txBody>
      </p:sp>
      <p:sp>
        <p:nvSpPr>
          <p:cNvPr id="3" name="テキスト ボックス 2">
            <a:extLst>
              <a:ext uri="{FF2B5EF4-FFF2-40B4-BE49-F238E27FC236}">
                <a16:creationId xmlns:a16="http://schemas.microsoft.com/office/drawing/2014/main" id="{D9D821F6-82B4-CAD4-50F7-8F8DF36DD341}"/>
              </a:ext>
            </a:extLst>
          </p:cNvPr>
          <p:cNvSpPr txBox="1"/>
          <p:nvPr/>
        </p:nvSpPr>
        <p:spPr>
          <a:xfrm>
            <a:off x="828000" y="1983098"/>
            <a:ext cx="9852700" cy="4339650"/>
          </a:xfrm>
          <a:prstGeom prst="rect">
            <a:avLst/>
          </a:prstGeom>
          <a:noFill/>
        </p:spPr>
        <p:txBody>
          <a:bodyPr wrap="square" rtlCol="0" anchor="ctr">
            <a:spAutoFit/>
          </a:bodyPr>
          <a:lstStyle/>
          <a:p>
            <a:pPr marL="342900" indent="-342900">
              <a:lnSpc>
                <a:spcPct val="200000"/>
              </a:lnSpc>
              <a:buFont typeface="Arial" panose="020B0604020202020204" pitchFamily="34" charset="0"/>
              <a:buChar char="•"/>
            </a:pPr>
            <a:r>
              <a:rPr kumimoji="1" lang="ja-JP" altLang="en-US" sz="2800" dirty="0"/>
              <a:t>橋を架けろ</a:t>
            </a:r>
            <a:endParaRPr kumimoji="1" lang="en-US" altLang="ja-JP" sz="2800" dirty="0"/>
          </a:p>
          <a:p>
            <a:pPr marL="342900" indent="-342900">
              <a:lnSpc>
                <a:spcPct val="150000"/>
              </a:lnSpc>
              <a:buFont typeface="Arial" panose="020B0604020202020204" pitchFamily="34" charset="0"/>
              <a:buChar char="•"/>
            </a:pPr>
            <a:r>
              <a:rPr lang="ja-JP" altLang="en-US" sz="2800" dirty="0">
                <a:solidFill>
                  <a:schemeClr val="bg2">
                    <a:lumMod val="75000"/>
                  </a:schemeClr>
                </a:solidFill>
              </a:rPr>
              <a:t>全域木戦略の紹介</a:t>
            </a:r>
            <a:endParaRPr lang="en-US" altLang="ja-JP" sz="2800" dirty="0">
              <a:solidFill>
                <a:schemeClr val="bg2">
                  <a:lumMod val="75000"/>
                </a:schemeClr>
              </a:solidFill>
            </a:endParaRPr>
          </a:p>
          <a:p>
            <a:pPr marL="342900" indent="-342900">
              <a:lnSpc>
                <a:spcPct val="150000"/>
              </a:lnSpc>
              <a:buFont typeface="Arial" panose="020B0604020202020204" pitchFamily="34" charset="0"/>
              <a:buChar char="•"/>
            </a:pPr>
            <a:r>
              <a:rPr kumimoji="1" lang="ja-JP" altLang="en-US" sz="2800" dirty="0">
                <a:solidFill>
                  <a:schemeClr val="bg2">
                    <a:lumMod val="75000"/>
                  </a:schemeClr>
                </a:solidFill>
              </a:rPr>
              <a:t>随意全域木戦略の提案</a:t>
            </a:r>
            <a:endParaRPr kumimoji="1" lang="en-US" altLang="ja-JP" sz="2800" dirty="0">
              <a:solidFill>
                <a:schemeClr val="bg2">
                  <a:lumMod val="75000"/>
                </a:schemeClr>
              </a:solidFill>
            </a:endParaRPr>
          </a:p>
          <a:p>
            <a:pPr marL="342900" indent="-342900">
              <a:lnSpc>
                <a:spcPct val="200000"/>
              </a:lnSpc>
              <a:buFont typeface="Arial" panose="020B0604020202020204" pitchFamily="34" charset="0"/>
              <a:buChar char="•"/>
            </a:pPr>
            <a:r>
              <a:rPr lang="ja-JP" altLang="en-US" sz="2800" dirty="0">
                <a:solidFill>
                  <a:schemeClr val="bg2">
                    <a:lumMod val="75000"/>
                  </a:schemeClr>
                </a:solidFill>
              </a:rPr>
              <a:t>選択肢の優劣判別方法の予想</a:t>
            </a:r>
            <a:endParaRPr lang="en-US" altLang="ja-JP" sz="2800" dirty="0">
              <a:solidFill>
                <a:schemeClr val="bg2">
                  <a:lumMod val="75000"/>
                </a:schemeClr>
              </a:solidFill>
            </a:endParaRPr>
          </a:p>
          <a:p>
            <a:pPr marL="342900" indent="-342900">
              <a:lnSpc>
                <a:spcPct val="200000"/>
              </a:lnSpc>
              <a:buFont typeface="Arial" panose="020B0604020202020204" pitchFamily="34" charset="0"/>
              <a:buChar char="•"/>
            </a:pPr>
            <a:r>
              <a:rPr lang="ja-JP" altLang="en-US" sz="2800" dirty="0">
                <a:solidFill>
                  <a:schemeClr val="bg2">
                    <a:lumMod val="75000"/>
                  </a:schemeClr>
                </a:solidFill>
              </a:rPr>
              <a:t>今後の課題</a:t>
            </a:r>
            <a:endParaRPr kumimoji="1" lang="en-US" altLang="ja-JP" sz="2800" dirty="0">
              <a:solidFill>
                <a:schemeClr val="bg2">
                  <a:lumMod val="75000"/>
                </a:schemeClr>
              </a:solidFill>
            </a:endParaRPr>
          </a:p>
          <a:p>
            <a:pPr marL="285750" indent="-285750">
              <a:buFont typeface="Wingdings" panose="05000000000000000000" pitchFamily="2" charset="2"/>
              <a:buChar char="l"/>
            </a:pPr>
            <a:endParaRPr kumimoji="1" lang="ja-JP" altLang="en-US" sz="2400" dirty="0"/>
          </a:p>
        </p:txBody>
      </p:sp>
    </p:spTree>
    <p:extLst>
      <p:ext uri="{BB962C8B-B14F-4D97-AF65-F5344CB8AC3E}">
        <p14:creationId xmlns:p14="http://schemas.microsoft.com/office/powerpoint/2010/main" val="96231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ja-JP" sz="4000" b="1" strike="noStrike" spc="-1">
                <a:solidFill>
                  <a:srgbClr val="000000"/>
                </a:solidFill>
                <a:latin typeface="游ゴシック Light"/>
              </a:rPr>
              <a:t>まとめと今後の課題</a:t>
            </a:r>
            <a:endParaRPr lang="en-US" sz="4000" b="0" strike="noStrike" spc="-1">
              <a:solidFill>
                <a:srgbClr val="000000"/>
              </a:solidFill>
              <a:latin typeface="游ゴシック"/>
            </a:endParaRPr>
          </a:p>
        </p:txBody>
      </p:sp>
      <p:sp>
        <p:nvSpPr>
          <p:cNvPr id="652" name="PlaceHolder 2"/>
          <p:cNvSpPr>
            <a:spLocks noGrp="1"/>
          </p:cNvSpPr>
          <p:nvPr>
            <p:ph/>
          </p:nvPr>
        </p:nvSpPr>
        <p:spPr>
          <a:xfrm>
            <a:off x="838080" y="1825560"/>
            <a:ext cx="10515240" cy="4350960"/>
          </a:xfrm>
          <a:prstGeom prst="rect">
            <a:avLst/>
          </a:prstGeom>
          <a:noFill/>
          <a:ln w="0">
            <a:noFill/>
          </a:ln>
        </p:spPr>
        <p:txBody>
          <a:bodyPr anchor="t">
            <a:normAutofit/>
          </a:bodyPr>
          <a:lstStyle/>
          <a:p>
            <a:pPr>
              <a:lnSpc>
                <a:spcPct val="90000"/>
              </a:lnSpc>
              <a:spcBef>
                <a:spcPts val="1001"/>
              </a:spcBef>
              <a:buNone/>
              <a:tabLst>
                <a:tab pos="0" algn="l"/>
              </a:tabLst>
            </a:pPr>
            <a:r>
              <a:rPr lang="ja-JP" sz="2800" b="1" strike="noStrike" spc="-1" dirty="0">
                <a:solidFill>
                  <a:srgbClr val="000000"/>
                </a:solidFill>
                <a:latin typeface="游ゴシック"/>
              </a:rPr>
              <a:t>まとめ</a:t>
            </a:r>
            <a:endParaRPr lang="en-US" sz="2800" b="0" strike="noStrike" spc="-1" dirty="0">
              <a:solidFill>
                <a:srgbClr val="000000"/>
              </a:solidFill>
              <a:latin typeface="游ゴシック"/>
            </a:endParaRPr>
          </a:p>
          <a:p>
            <a:pPr marL="228600" indent="-228600">
              <a:lnSpc>
                <a:spcPct val="90000"/>
              </a:lnSpc>
              <a:spcBef>
                <a:spcPts val="1001"/>
              </a:spcBef>
              <a:buClr>
                <a:srgbClr val="000000"/>
              </a:buClr>
              <a:buFont typeface="Arial"/>
              <a:buChar char="•"/>
              <a:tabLst>
                <a:tab pos="0" algn="l"/>
              </a:tabLst>
            </a:pPr>
            <a:r>
              <a:rPr lang="ja-JP" altLang="en-US" sz="2400" b="1" spc="-1" dirty="0">
                <a:solidFill>
                  <a:srgbClr val="000000"/>
                </a:solidFill>
                <a:latin typeface="游ゴシック"/>
              </a:rPr>
              <a:t>全域木戦略</a:t>
            </a:r>
            <a:r>
              <a:rPr lang="ja-JP" altLang="en-US" sz="2400" spc="-1" dirty="0">
                <a:solidFill>
                  <a:srgbClr val="000000"/>
                </a:solidFill>
                <a:latin typeface="游ゴシック"/>
              </a:rPr>
              <a:t>を拡張した</a:t>
            </a:r>
            <a:r>
              <a:rPr lang="ja-JP" altLang="en-US" sz="2400" b="1" spc="-1" dirty="0">
                <a:solidFill>
                  <a:srgbClr val="000000"/>
                </a:solidFill>
                <a:highlight>
                  <a:srgbClr val="FFFF00"/>
                </a:highlight>
                <a:latin typeface="游ゴシック"/>
              </a:rPr>
              <a:t>随意全域木戦略</a:t>
            </a:r>
            <a:r>
              <a:rPr lang="ja-JP" sz="2400" b="0" strike="noStrike" spc="-1" dirty="0">
                <a:solidFill>
                  <a:srgbClr val="000000"/>
                </a:solidFill>
                <a:latin typeface="游ゴシック"/>
              </a:rPr>
              <a:t>を提案</a:t>
            </a:r>
            <a:endParaRPr lang="en-US" sz="2400" b="0" strike="noStrike" spc="-1" dirty="0">
              <a:solidFill>
                <a:srgbClr val="000000"/>
              </a:solidFill>
              <a:latin typeface="游ゴシック"/>
            </a:endParaRPr>
          </a:p>
          <a:p>
            <a:pPr marL="228600" indent="-228600">
              <a:lnSpc>
                <a:spcPct val="90000"/>
              </a:lnSpc>
              <a:spcBef>
                <a:spcPts val="1001"/>
              </a:spcBef>
              <a:buClr>
                <a:srgbClr val="000000"/>
              </a:buClr>
              <a:buFont typeface="Arial"/>
              <a:buChar char="•"/>
              <a:tabLst>
                <a:tab pos="0" algn="l"/>
              </a:tabLst>
            </a:pPr>
            <a:r>
              <a:rPr lang="ja-JP" altLang="en-US" sz="2400" spc="-1" dirty="0">
                <a:solidFill>
                  <a:srgbClr val="000000"/>
                </a:solidFill>
                <a:latin typeface="游ゴシック"/>
              </a:rPr>
              <a:t>選択肢の優劣判別に用いる関数</a:t>
            </a:r>
            <a:r>
              <a:rPr lang="ja-JP" sz="2400" b="0" strike="noStrike" spc="-1" dirty="0">
                <a:solidFill>
                  <a:srgbClr val="000000"/>
                </a:solidFill>
                <a:latin typeface="游ゴシック"/>
              </a:rPr>
              <a:t>として</a:t>
            </a:r>
            <a:r>
              <a:rPr lang="ja-JP" altLang="en-US" sz="2400" b="1" spc="-1" dirty="0">
                <a:solidFill>
                  <a:srgbClr val="000000"/>
                </a:solidFill>
                <a:highlight>
                  <a:srgbClr val="FFFF00"/>
                </a:highlight>
                <a:latin typeface="游ゴシック"/>
              </a:rPr>
              <a:t>優劣判別関数</a:t>
            </a:r>
            <a:r>
              <a:rPr lang="ja-JP" sz="2400" b="0" strike="noStrike" spc="-1" dirty="0">
                <a:solidFill>
                  <a:srgbClr val="000000"/>
                </a:solidFill>
                <a:latin typeface="游ゴシック"/>
              </a:rPr>
              <a:t>を提案</a:t>
            </a:r>
            <a:endParaRPr lang="en-US" altLang="ja-JP" sz="2400" spc="-1" dirty="0">
              <a:solidFill>
                <a:srgbClr val="000000"/>
              </a:solidFill>
              <a:latin typeface="游ゴシック"/>
            </a:endParaRPr>
          </a:p>
          <a:p>
            <a:pPr marL="228600" indent="-228600">
              <a:lnSpc>
                <a:spcPct val="90000"/>
              </a:lnSpc>
              <a:spcBef>
                <a:spcPts val="1001"/>
              </a:spcBef>
              <a:buClr>
                <a:srgbClr val="000000"/>
              </a:buClr>
              <a:buFont typeface="Arial"/>
              <a:buChar char="•"/>
              <a:tabLst>
                <a:tab pos="0" algn="l"/>
              </a:tabLst>
            </a:pPr>
            <a:r>
              <a:rPr lang="ja-JP" altLang="en-US" sz="2400" b="0" strike="noStrike" spc="-1" dirty="0">
                <a:solidFill>
                  <a:srgbClr val="000000"/>
                </a:solidFill>
                <a:latin typeface="游ゴシック"/>
              </a:rPr>
              <a:t>選択肢の</a:t>
            </a:r>
            <a:r>
              <a:rPr lang="ja-JP" altLang="en-US" sz="2400" b="1" strike="noStrike" spc="-1" dirty="0">
                <a:solidFill>
                  <a:srgbClr val="000000"/>
                </a:solidFill>
                <a:highlight>
                  <a:srgbClr val="FFFF00"/>
                </a:highlight>
                <a:latin typeface="游ゴシック"/>
              </a:rPr>
              <a:t>優劣判別方法</a:t>
            </a:r>
            <a:r>
              <a:rPr lang="ja-JP" altLang="en-US" sz="2400" b="0" strike="noStrike" spc="-1" dirty="0">
                <a:solidFill>
                  <a:srgbClr val="000000"/>
                </a:solidFill>
                <a:latin typeface="游ゴシック"/>
              </a:rPr>
              <a:t>を予想</a:t>
            </a:r>
            <a:endParaRPr lang="en-US" sz="2400" b="0" strike="noStrike" spc="-1" dirty="0">
              <a:solidFill>
                <a:srgbClr val="000000"/>
              </a:solidFill>
              <a:latin typeface="游ゴシック"/>
            </a:endParaRPr>
          </a:p>
          <a:p>
            <a:pPr>
              <a:lnSpc>
                <a:spcPct val="90000"/>
              </a:lnSpc>
              <a:spcBef>
                <a:spcPts val="1001"/>
              </a:spcBef>
              <a:buNone/>
              <a:tabLst>
                <a:tab pos="0" algn="l"/>
              </a:tabLst>
            </a:pPr>
            <a:r>
              <a:rPr lang="ja-JP" sz="2800" b="1" strike="noStrike" spc="-1" dirty="0">
                <a:solidFill>
                  <a:srgbClr val="000000"/>
                </a:solidFill>
                <a:latin typeface="游ゴシック"/>
              </a:rPr>
              <a:t>今後の課題</a:t>
            </a:r>
            <a:endParaRPr lang="en-US" sz="2800" b="0" strike="noStrike" spc="-1" dirty="0">
              <a:solidFill>
                <a:srgbClr val="000000"/>
              </a:solidFill>
              <a:latin typeface="游ゴシック"/>
            </a:endParaRPr>
          </a:p>
          <a:p>
            <a:pPr marL="228600" indent="-228600">
              <a:lnSpc>
                <a:spcPct val="90000"/>
              </a:lnSpc>
              <a:spcBef>
                <a:spcPts val="1001"/>
              </a:spcBef>
              <a:buClr>
                <a:srgbClr val="000000"/>
              </a:buClr>
              <a:buFont typeface="Arial"/>
              <a:buChar char="•"/>
              <a:tabLst>
                <a:tab pos="0" algn="l"/>
              </a:tabLst>
            </a:pPr>
            <a:r>
              <a:rPr lang="ja-JP" altLang="en-US" sz="2400" spc="-1" dirty="0">
                <a:solidFill>
                  <a:srgbClr val="000000"/>
                </a:solidFill>
                <a:latin typeface="游ゴシック"/>
              </a:rPr>
              <a:t>随意全域木戦略が必勝戦略であることや各種性質の</a:t>
            </a:r>
            <a:r>
              <a:rPr lang="ja-JP" altLang="en-US" sz="2400" b="1" spc="-1" dirty="0">
                <a:solidFill>
                  <a:srgbClr val="000000"/>
                </a:solidFill>
                <a:latin typeface="游ゴシック"/>
              </a:rPr>
              <a:t>検証</a:t>
            </a:r>
            <a:endParaRPr lang="en-US" sz="2400" b="1" strike="noStrike" spc="-1" dirty="0">
              <a:solidFill>
                <a:srgbClr val="000000"/>
              </a:solidFill>
              <a:latin typeface="游ゴシック"/>
            </a:endParaRPr>
          </a:p>
          <a:p>
            <a:pPr marL="228600" indent="-228600">
              <a:lnSpc>
                <a:spcPct val="90000"/>
              </a:lnSpc>
              <a:spcBef>
                <a:spcPts val="1001"/>
              </a:spcBef>
              <a:buClr>
                <a:srgbClr val="000000"/>
              </a:buClr>
              <a:buFont typeface="Arial"/>
              <a:buChar char="•"/>
              <a:tabLst>
                <a:tab pos="0" algn="l"/>
              </a:tabLst>
            </a:pPr>
            <a:r>
              <a:rPr lang="ja-JP" altLang="en-US" sz="2400" spc="-1" dirty="0">
                <a:solidFill>
                  <a:srgbClr val="000000"/>
                </a:solidFill>
                <a:latin typeface="游ゴシック"/>
              </a:rPr>
              <a:t>選択肢の優劣判別方法の</a:t>
            </a:r>
            <a:r>
              <a:rPr lang="ja-JP" altLang="en-US" sz="2400" b="1" spc="-1" dirty="0">
                <a:solidFill>
                  <a:srgbClr val="000000"/>
                </a:solidFill>
                <a:latin typeface="游ゴシック"/>
              </a:rPr>
              <a:t>検証</a:t>
            </a:r>
            <a:endParaRPr lang="en-US" altLang="ja-JP" sz="2400" b="1" spc="-1" dirty="0">
              <a:solidFill>
                <a:srgbClr val="000000"/>
              </a:solidFill>
              <a:latin typeface="游ゴシック"/>
            </a:endParaRPr>
          </a:p>
          <a:p>
            <a:pPr>
              <a:spcBef>
                <a:spcPts val="1001"/>
              </a:spcBef>
              <a:buClr>
                <a:srgbClr val="000000"/>
              </a:buClr>
              <a:buFont typeface="Arial"/>
              <a:buChar char="•"/>
              <a:tabLst>
                <a:tab pos="0" algn="l"/>
              </a:tabLst>
            </a:pPr>
            <a:r>
              <a:rPr lang="en-US" altLang="ja-JP" sz="2400" spc="-1" dirty="0" err="1">
                <a:solidFill>
                  <a:srgbClr val="000000"/>
                </a:solidFill>
                <a:latin typeface="Yu Gothic UI" panose="020B0500000000000000" pitchFamily="50" charset="-128"/>
                <a:ea typeface="Yu Gothic UI" panose="020B0500000000000000" pitchFamily="50" charset="-128"/>
              </a:rPr>
              <a:t>CGSuite</a:t>
            </a:r>
            <a:r>
              <a:rPr lang="en-US" altLang="ja-JP" sz="2400" spc="-1" dirty="0">
                <a:solidFill>
                  <a:srgbClr val="000000"/>
                </a:solidFill>
                <a:latin typeface="游ゴシック"/>
              </a:rPr>
              <a:t>(</a:t>
            </a:r>
            <a:r>
              <a:rPr lang="ja-JP" altLang="en-US" sz="2400" spc="-1" dirty="0">
                <a:solidFill>
                  <a:srgbClr val="000000"/>
                </a:solidFill>
                <a:latin typeface="游ゴシック"/>
              </a:rPr>
              <a:t>検証に用いるソフトウェア</a:t>
            </a:r>
            <a:r>
              <a:rPr lang="en-US" altLang="ja-JP" sz="2400" spc="-1" dirty="0">
                <a:solidFill>
                  <a:srgbClr val="000000"/>
                </a:solidFill>
                <a:latin typeface="游ゴシック"/>
              </a:rPr>
              <a:t>)</a:t>
            </a:r>
            <a:r>
              <a:rPr lang="ja-JP" altLang="en-US" sz="2400" spc="-1" dirty="0">
                <a:solidFill>
                  <a:srgbClr val="000000"/>
                </a:solidFill>
                <a:latin typeface="游ゴシック"/>
              </a:rPr>
              <a:t>の実装における</a:t>
            </a:r>
            <a:endParaRPr lang="en-US" altLang="ja-JP" sz="2400" spc="-1" dirty="0">
              <a:solidFill>
                <a:srgbClr val="000000"/>
              </a:solidFill>
              <a:latin typeface="游ゴシック"/>
            </a:endParaRPr>
          </a:p>
          <a:p>
            <a:pPr marL="0" indent="0">
              <a:spcBef>
                <a:spcPts val="1001"/>
              </a:spcBef>
              <a:buClr>
                <a:srgbClr val="000000"/>
              </a:buClr>
              <a:buNone/>
              <a:tabLst>
                <a:tab pos="0" algn="l"/>
              </a:tabLst>
            </a:pPr>
            <a:r>
              <a:rPr lang="en-US" altLang="ja-JP" sz="2400" spc="-1" dirty="0">
                <a:solidFill>
                  <a:srgbClr val="000000"/>
                </a:solidFill>
                <a:latin typeface="游ゴシック"/>
              </a:rPr>
              <a:t>	   </a:t>
            </a:r>
            <a:r>
              <a:rPr lang="ja-JP" altLang="en-US" sz="2400" spc="-1" dirty="0">
                <a:solidFill>
                  <a:srgbClr val="000000"/>
                </a:solidFill>
                <a:latin typeface="游ゴシック"/>
              </a:rPr>
              <a:t>勝利局面判定アルゴリズムの</a:t>
            </a:r>
            <a:r>
              <a:rPr lang="ja-JP" altLang="en-US" sz="2400" b="1" spc="-1" dirty="0">
                <a:solidFill>
                  <a:srgbClr val="000000"/>
                </a:solidFill>
                <a:latin typeface="游ゴシック"/>
              </a:rPr>
              <a:t>最適化</a:t>
            </a:r>
            <a:endParaRPr lang="en-US" altLang="ja-JP" sz="2400" b="1" spc="-1" dirty="0">
              <a:solidFill>
                <a:srgbClr val="000000"/>
              </a:solidFill>
              <a:latin typeface="游ゴシック"/>
            </a:endParaRPr>
          </a:p>
        </p:txBody>
      </p:sp>
      <p:sp>
        <p:nvSpPr>
          <p:cNvPr id="653" name="PlaceHolder 3"/>
          <p:cNvSpPr>
            <a:spLocks noGrp="1"/>
          </p:cNvSpPr>
          <p:nvPr>
            <p:ph type="sldNum" idx="27"/>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1AC9137C-6E9F-489C-8D14-2EE2B0075783}" type="slidenum">
              <a:rPr lang="en-US" sz="2800" b="1" strike="noStrike" spc="-1">
                <a:solidFill>
                  <a:srgbClr val="8B8B8B"/>
                </a:solidFill>
                <a:latin typeface="游ゴシック"/>
              </a:rPr>
              <a:t>30</a:t>
            </a:fld>
            <a:endParaRPr lang="en-US" sz="2800" b="0" strike="noStrike" spc="-1">
              <a:latin typeface="Noto Serif CJK J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5767560" cy="1325160"/>
          </a:xfrm>
          <a:prstGeom prst="rect">
            <a:avLst/>
          </a:prstGeom>
          <a:noFill/>
          <a:ln w="0">
            <a:noFill/>
          </a:ln>
        </p:spPr>
        <p:txBody>
          <a:bodyPr anchor="ctr">
            <a:normAutofit/>
          </a:bodyPr>
          <a:lstStyle/>
          <a:p>
            <a:pPr>
              <a:lnSpc>
                <a:spcPct val="90000"/>
              </a:lnSpc>
              <a:buNone/>
            </a:pPr>
            <a:r>
              <a:rPr lang="ja-JP" altLang="en-US" sz="4000" b="1" strike="noStrike" spc="-1" dirty="0">
                <a:solidFill>
                  <a:srgbClr val="000000"/>
                </a:solidFill>
                <a:latin typeface="游ゴシック Light"/>
              </a:rPr>
              <a:t>「橋を架けろ」</a:t>
            </a:r>
            <a:endParaRPr lang="en-US" sz="4000" b="0" strike="noStrike" spc="-1" dirty="0">
              <a:solidFill>
                <a:srgbClr val="000000"/>
              </a:solidFill>
              <a:latin typeface="游ゴシック"/>
            </a:endParaRPr>
          </a:p>
        </p:txBody>
      </p:sp>
      <p:sp>
        <p:nvSpPr>
          <p:cNvPr id="91" name="PlaceHolder 2"/>
          <p:cNvSpPr>
            <a:spLocks noGrp="1"/>
          </p:cNvSpPr>
          <p:nvPr>
            <p:ph/>
          </p:nvPr>
        </p:nvSpPr>
        <p:spPr>
          <a:xfrm>
            <a:off x="473824" y="1724285"/>
            <a:ext cx="5355382" cy="3205337"/>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ja-JP" altLang="en-US" sz="2400" b="0" strike="noStrike" spc="-1" dirty="0">
                <a:solidFill>
                  <a:srgbClr val="000000"/>
                </a:solidFill>
                <a:latin typeface="游ゴシック"/>
              </a:rPr>
              <a:t>格子状に支柱を設置した盤上で行う</a:t>
            </a:r>
            <a:endParaRPr lang="en-US" altLang="ja-JP" sz="2400" spc="-1" dirty="0">
              <a:solidFill>
                <a:srgbClr val="000000"/>
              </a:solidFill>
              <a:latin typeface="游ゴシック"/>
            </a:endParaRPr>
          </a:p>
          <a:p>
            <a:pPr marL="228600" indent="-228600">
              <a:lnSpc>
                <a:spcPct val="90000"/>
              </a:lnSpc>
              <a:spcBef>
                <a:spcPts val="1001"/>
              </a:spcBef>
              <a:buClr>
                <a:srgbClr val="000000"/>
              </a:buClr>
              <a:buFont typeface="Arial"/>
              <a:buChar char="•"/>
            </a:pPr>
            <a:r>
              <a:rPr lang="ja-JP" altLang="en-US" sz="2400" b="0" strike="noStrike" spc="-1" dirty="0">
                <a:solidFill>
                  <a:srgbClr val="000000"/>
                </a:solidFill>
                <a:latin typeface="游ゴシック"/>
              </a:rPr>
              <a:t>青点</a:t>
            </a:r>
            <a:r>
              <a:rPr lang="en-US" altLang="ja-JP" sz="2400" b="0" strike="noStrike" spc="-1" dirty="0">
                <a:solidFill>
                  <a:srgbClr val="000000"/>
                </a:solidFill>
                <a:latin typeface="游ゴシック"/>
              </a:rPr>
              <a:t>: </a:t>
            </a:r>
            <a:r>
              <a:rPr lang="ja-JP" altLang="en-US" sz="2400" b="0" strike="noStrike" spc="-1" dirty="0">
                <a:solidFill>
                  <a:srgbClr val="000000"/>
                </a:solidFill>
                <a:latin typeface="游ゴシック"/>
              </a:rPr>
              <a:t>左対局者の支柱</a:t>
            </a:r>
            <a:br>
              <a:rPr lang="en-US" altLang="ja-JP" sz="2400" spc="-1" dirty="0">
                <a:solidFill>
                  <a:srgbClr val="000000"/>
                </a:solidFill>
                <a:latin typeface="游ゴシック"/>
              </a:rPr>
            </a:br>
            <a:r>
              <a:rPr lang="ja-JP" altLang="en-US" sz="2400" spc="-1" dirty="0">
                <a:solidFill>
                  <a:srgbClr val="000000"/>
                </a:solidFill>
                <a:latin typeface="游ゴシック"/>
              </a:rPr>
              <a:t>赤点</a:t>
            </a:r>
            <a:r>
              <a:rPr lang="en-US" altLang="ja-JP" sz="2400" spc="-1" dirty="0">
                <a:solidFill>
                  <a:srgbClr val="000000"/>
                </a:solidFill>
                <a:latin typeface="游ゴシック"/>
              </a:rPr>
              <a:t>: </a:t>
            </a:r>
            <a:r>
              <a:rPr lang="ja-JP" altLang="en-US" sz="2400" spc="-1" dirty="0">
                <a:solidFill>
                  <a:srgbClr val="000000"/>
                </a:solidFill>
                <a:latin typeface="游ゴシック"/>
              </a:rPr>
              <a:t>右対局者の支柱</a:t>
            </a:r>
            <a:endParaRPr lang="en-US" altLang="ja-JP" sz="2400" b="0" strike="noStrike" spc="-1" dirty="0">
              <a:solidFill>
                <a:srgbClr val="000000"/>
              </a:solidFill>
              <a:latin typeface="游ゴシック"/>
            </a:endParaRPr>
          </a:p>
          <a:p>
            <a:pPr marL="228600" indent="-228600">
              <a:lnSpc>
                <a:spcPct val="90000"/>
              </a:lnSpc>
              <a:spcBef>
                <a:spcPts val="1001"/>
              </a:spcBef>
              <a:buClr>
                <a:srgbClr val="000000"/>
              </a:buClr>
              <a:buFont typeface="Arial"/>
              <a:buChar char="•"/>
            </a:pPr>
            <a:r>
              <a:rPr lang="ja-JP" sz="2400" b="0" strike="noStrike" spc="-1" dirty="0">
                <a:solidFill>
                  <a:srgbClr val="000000"/>
                </a:solidFill>
                <a:latin typeface="游ゴシック"/>
              </a:rPr>
              <a:t>自分の</a:t>
            </a:r>
            <a:r>
              <a:rPr lang="ja-JP" altLang="en-US" sz="2400" b="0" strike="noStrike" spc="-1" dirty="0">
                <a:solidFill>
                  <a:srgbClr val="000000"/>
                </a:solidFill>
                <a:latin typeface="游ゴシック"/>
              </a:rPr>
              <a:t>隣接</a:t>
            </a:r>
            <a:r>
              <a:rPr lang="ja-JP" altLang="en-US" sz="2400" spc="-1" dirty="0">
                <a:solidFill>
                  <a:srgbClr val="000000"/>
                </a:solidFill>
                <a:latin typeface="游ゴシック"/>
              </a:rPr>
              <a:t>支柱間に</a:t>
            </a:r>
            <a:br>
              <a:rPr lang="en-US" altLang="ja-JP" sz="2400" spc="-1" dirty="0">
                <a:solidFill>
                  <a:srgbClr val="000000"/>
                </a:solidFill>
                <a:latin typeface="游ゴシック"/>
              </a:rPr>
            </a:br>
            <a:r>
              <a:rPr lang="ja-JP" altLang="en-US" sz="2400" spc="-1" dirty="0">
                <a:solidFill>
                  <a:srgbClr val="000000"/>
                </a:solidFill>
                <a:latin typeface="游ゴシック"/>
              </a:rPr>
              <a:t>橋ユニットを交互に架橋する</a:t>
            </a:r>
            <a:br>
              <a:rPr lang="en-US" altLang="ja-JP" sz="2400" spc="-1" dirty="0">
                <a:solidFill>
                  <a:srgbClr val="000000"/>
                </a:solidFill>
                <a:latin typeface="游ゴシック"/>
              </a:rPr>
            </a:br>
            <a:r>
              <a:rPr lang="en-US" altLang="ja-JP" sz="2000" spc="-1" dirty="0">
                <a:solidFill>
                  <a:srgbClr val="000000"/>
                </a:solidFill>
                <a:latin typeface="游ゴシック"/>
              </a:rPr>
              <a:t>※</a:t>
            </a:r>
            <a:r>
              <a:rPr lang="ja-JP" altLang="en-US" sz="2000" spc="-1" dirty="0">
                <a:solidFill>
                  <a:srgbClr val="000000"/>
                </a:solidFill>
                <a:latin typeface="游ゴシック"/>
              </a:rPr>
              <a:t>重ねて架橋することはできない</a:t>
            </a:r>
            <a:endParaRPr lang="en-US" altLang="ja-JP" sz="2000" spc="-1" dirty="0">
              <a:solidFill>
                <a:srgbClr val="000000"/>
              </a:solidFill>
              <a:latin typeface="游ゴシック"/>
            </a:endParaRPr>
          </a:p>
          <a:p>
            <a:pPr marL="228600" indent="-228600">
              <a:lnSpc>
                <a:spcPct val="90000"/>
              </a:lnSpc>
              <a:spcBef>
                <a:spcPts val="1001"/>
              </a:spcBef>
              <a:buClr>
                <a:srgbClr val="000000"/>
              </a:buClr>
              <a:buFont typeface="Arial"/>
              <a:buChar char="•"/>
            </a:pPr>
            <a:r>
              <a:rPr lang="ja-JP" altLang="en-US" sz="2400" spc="-1" dirty="0">
                <a:solidFill>
                  <a:srgbClr val="000000"/>
                </a:solidFill>
                <a:latin typeface="游ゴシック"/>
              </a:rPr>
              <a:t>左</a:t>
            </a:r>
            <a:r>
              <a:rPr lang="en-US" altLang="ja-JP" sz="2400" spc="-1" dirty="0">
                <a:solidFill>
                  <a:srgbClr val="000000"/>
                </a:solidFill>
                <a:latin typeface="游ゴシック"/>
              </a:rPr>
              <a:t>(</a:t>
            </a:r>
            <a:r>
              <a:rPr lang="ja-JP" altLang="en-US" sz="2400" spc="-1" dirty="0">
                <a:solidFill>
                  <a:srgbClr val="000000"/>
                </a:solidFill>
                <a:latin typeface="游ゴシック"/>
              </a:rPr>
              <a:t>上</a:t>
            </a:r>
            <a:r>
              <a:rPr lang="en-US" altLang="ja-JP" sz="2400" spc="-1" dirty="0">
                <a:solidFill>
                  <a:srgbClr val="000000"/>
                </a:solidFill>
                <a:latin typeface="游ゴシック"/>
              </a:rPr>
              <a:t>)</a:t>
            </a:r>
            <a:r>
              <a:rPr lang="ja-JP" altLang="en-US" sz="2400" spc="-1" dirty="0">
                <a:solidFill>
                  <a:srgbClr val="000000"/>
                </a:solidFill>
                <a:latin typeface="游ゴシック"/>
              </a:rPr>
              <a:t>端から右</a:t>
            </a:r>
            <a:r>
              <a:rPr lang="en-US" altLang="ja-JP" sz="2400" spc="-1" dirty="0">
                <a:solidFill>
                  <a:srgbClr val="000000"/>
                </a:solidFill>
                <a:latin typeface="游ゴシック"/>
              </a:rPr>
              <a:t>(</a:t>
            </a:r>
            <a:r>
              <a:rPr lang="ja-JP" altLang="en-US" sz="2400" spc="-1" dirty="0">
                <a:solidFill>
                  <a:srgbClr val="000000"/>
                </a:solidFill>
                <a:latin typeface="游ゴシック"/>
              </a:rPr>
              <a:t>下</a:t>
            </a:r>
            <a:r>
              <a:rPr lang="en-US" altLang="ja-JP" sz="2400" spc="-1" dirty="0">
                <a:solidFill>
                  <a:srgbClr val="000000"/>
                </a:solidFill>
                <a:latin typeface="游ゴシック"/>
              </a:rPr>
              <a:t>)</a:t>
            </a:r>
            <a:r>
              <a:rPr lang="ja-JP" altLang="en-US" sz="2400" spc="-1" dirty="0">
                <a:solidFill>
                  <a:srgbClr val="000000"/>
                </a:solidFill>
                <a:latin typeface="游ゴシック"/>
              </a:rPr>
              <a:t>端まで</a:t>
            </a:r>
            <a:br>
              <a:rPr lang="en-US" altLang="ja-JP" sz="2400" spc="-1" dirty="0">
                <a:solidFill>
                  <a:srgbClr val="000000"/>
                </a:solidFill>
                <a:latin typeface="游ゴシック"/>
              </a:rPr>
            </a:br>
            <a:r>
              <a:rPr lang="ja-JP" altLang="en-US" sz="2400" spc="-1" dirty="0">
                <a:solidFill>
                  <a:srgbClr val="000000"/>
                </a:solidFill>
                <a:latin typeface="游ゴシック"/>
              </a:rPr>
              <a:t>橋を架けることができたら</a:t>
            </a:r>
            <a:r>
              <a:rPr lang="ja-JP" sz="2400" b="0" strike="noStrike" spc="-1" dirty="0">
                <a:solidFill>
                  <a:srgbClr val="000000"/>
                </a:solidFill>
                <a:latin typeface="游ゴシック"/>
              </a:rPr>
              <a:t>勝ち</a:t>
            </a:r>
            <a:endParaRPr lang="en-US" sz="2400" b="0" strike="noStrike" spc="-1" dirty="0">
              <a:solidFill>
                <a:srgbClr val="000000"/>
              </a:solidFill>
              <a:latin typeface="游ゴシック"/>
            </a:endParaRPr>
          </a:p>
        </p:txBody>
      </p:sp>
      <p:sp>
        <p:nvSpPr>
          <p:cNvPr id="219" name="テキスト ボックス 20"/>
          <p:cNvSpPr/>
          <p:nvPr/>
        </p:nvSpPr>
        <p:spPr>
          <a:xfrm>
            <a:off x="3929102" y="5302948"/>
            <a:ext cx="2193480" cy="7064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ja-JP" sz="2000" b="1" strike="noStrike" spc="-1" dirty="0">
                <a:solidFill>
                  <a:srgbClr val="000000"/>
                </a:solidFill>
                <a:latin typeface="游ゴシック"/>
              </a:rPr>
              <a:t>先手番：左（</a:t>
            </a:r>
            <a:r>
              <a:rPr lang="en-US" sz="2000" b="1" strike="noStrike" spc="-1" dirty="0">
                <a:solidFill>
                  <a:srgbClr val="000000"/>
                </a:solidFill>
                <a:latin typeface="游ゴシック"/>
              </a:rPr>
              <a:t>L</a:t>
            </a:r>
            <a:r>
              <a:rPr lang="ja-JP" sz="2000" b="1" strike="noStrike" spc="-1" dirty="0">
                <a:solidFill>
                  <a:srgbClr val="000000"/>
                </a:solidFill>
                <a:latin typeface="游ゴシック"/>
              </a:rPr>
              <a:t>）</a:t>
            </a:r>
            <a:endParaRPr lang="en-US" sz="2000" b="0" strike="noStrike" spc="-1" dirty="0">
              <a:latin typeface="Arial"/>
            </a:endParaRPr>
          </a:p>
          <a:p>
            <a:pPr>
              <a:lnSpc>
                <a:spcPct val="100000"/>
              </a:lnSpc>
              <a:buNone/>
            </a:pPr>
            <a:r>
              <a:rPr lang="ja-JP" sz="2000" b="1" strike="noStrike" spc="-1" dirty="0">
                <a:solidFill>
                  <a:srgbClr val="000000"/>
                </a:solidFill>
                <a:latin typeface="游ゴシック"/>
              </a:rPr>
              <a:t>後手番：右（</a:t>
            </a:r>
            <a:r>
              <a:rPr lang="en-US" sz="2000" b="1" strike="noStrike" spc="-1" dirty="0">
                <a:solidFill>
                  <a:srgbClr val="000000"/>
                </a:solidFill>
                <a:latin typeface="游ゴシック"/>
              </a:rPr>
              <a:t>R)</a:t>
            </a:r>
            <a:endParaRPr lang="en-US" sz="2000" b="0" strike="noStrike" spc="-1" dirty="0">
              <a:latin typeface="Arial"/>
            </a:endParaRPr>
          </a:p>
        </p:txBody>
      </p:sp>
      <p:sp>
        <p:nvSpPr>
          <p:cNvPr id="240" name="テキスト ボックス 256"/>
          <p:cNvSpPr/>
          <p:nvPr/>
        </p:nvSpPr>
        <p:spPr>
          <a:xfrm>
            <a:off x="6299045" y="466463"/>
            <a:ext cx="190764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ja-JP" sz="3200" b="1" strike="noStrike" spc="-1" dirty="0">
                <a:solidFill>
                  <a:schemeClr val="accent1"/>
                </a:solidFill>
                <a:latin typeface="游ゴシック"/>
              </a:rPr>
              <a:t>左の勝利</a:t>
            </a:r>
            <a:endParaRPr lang="en-US" sz="3200" b="0" strike="noStrike" spc="-1" dirty="0">
              <a:solidFill>
                <a:schemeClr val="accent1"/>
              </a:solidFill>
              <a:latin typeface="Arial"/>
            </a:endParaRPr>
          </a:p>
        </p:txBody>
      </p:sp>
      <p:sp>
        <p:nvSpPr>
          <p:cNvPr id="241" name="PlaceHolder 3"/>
          <p:cNvSpPr>
            <a:spLocks noGrp="1"/>
          </p:cNvSpPr>
          <p:nvPr>
            <p:ph type="sldNum" idx="10"/>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4D2B65F0-23C2-4213-8CD5-45E45A77ABB9}" type="slidenum">
              <a:rPr lang="en-US" sz="2800" b="1" strike="noStrike" spc="-1">
                <a:solidFill>
                  <a:srgbClr val="8B8B8B"/>
                </a:solidFill>
                <a:latin typeface="游ゴシック"/>
              </a:rPr>
              <a:t>4</a:t>
            </a:fld>
            <a:endParaRPr lang="en-US" sz="2800" b="0" strike="noStrike" spc="-1">
              <a:latin typeface="Noto Serif CJK JP"/>
            </a:endParaRPr>
          </a:p>
        </p:txBody>
      </p:sp>
      <p:grpSp>
        <p:nvGrpSpPr>
          <p:cNvPr id="385" name="グループ化 384">
            <a:extLst>
              <a:ext uri="{FF2B5EF4-FFF2-40B4-BE49-F238E27FC236}">
                <a16:creationId xmlns:a16="http://schemas.microsoft.com/office/drawing/2014/main" id="{6845C549-6A8B-BEE3-4B6B-7CC8157EEA3D}"/>
              </a:ext>
            </a:extLst>
          </p:cNvPr>
          <p:cNvGrpSpPr>
            <a:grpSpLocks noChangeAspect="1"/>
          </p:cNvGrpSpPr>
          <p:nvPr/>
        </p:nvGrpSpPr>
        <p:grpSpPr>
          <a:xfrm>
            <a:off x="6501842" y="1404180"/>
            <a:ext cx="4572000" cy="4572000"/>
            <a:chOff x="4227923" y="1911174"/>
            <a:chExt cx="3035651" cy="3035651"/>
          </a:xfrm>
        </p:grpSpPr>
        <p:grpSp>
          <p:nvGrpSpPr>
            <p:cNvPr id="386" name="グループ化 385">
              <a:extLst>
                <a:ext uri="{FF2B5EF4-FFF2-40B4-BE49-F238E27FC236}">
                  <a16:creationId xmlns:a16="http://schemas.microsoft.com/office/drawing/2014/main" id="{AC5EEC70-21AB-3B3B-A7B6-331DCC2B05BA}"/>
                </a:ext>
              </a:extLst>
            </p:cNvPr>
            <p:cNvGrpSpPr/>
            <p:nvPr/>
          </p:nvGrpSpPr>
          <p:grpSpPr>
            <a:xfrm>
              <a:off x="4580517" y="1911174"/>
              <a:ext cx="2303725" cy="3035651"/>
              <a:chOff x="3861166" y="1911505"/>
              <a:chExt cx="2303725" cy="3035651"/>
            </a:xfrm>
            <a:solidFill>
              <a:srgbClr val="FF0000"/>
            </a:solidFill>
          </p:grpSpPr>
          <p:grpSp>
            <p:nvGrpSpPr>
              <p:cNvPr id="412" name="グループ化 411">
                <a:extLst>
                  <a:ext uri="{FF2B5EF4-FFF2-40B4-BE49-F238E27FC236}">
                    <a16:creationId xmlns:a16="http://schemas.microsoft.com/office/drawing/2014/main" id="{EF45E006-A64A-FBD2-BBF9-6DF1A4916314}"/>
                  </a:ext>
                </a:extLst>
              </p:cNvPr>
              <p:cNvGrpSpPr/>
              <p:nvPr/>
            </p:nvGrpSpPr>
            <p:grpSpPr>
              <a:xfrm>
                <a:off x="3861166" y="1911505"/>
                <a:ext cx="146059" cy="3034991"/>
                <a:chOff x="3861166" y="1193111"/>
                <a:chExt cx="146059" cy="3034991"/>
              </a:xfrm>
              <a:grpFill/>
            </p:grpSpPr>
            <p:sp>
              <p:nvSpPr>
                <p:cNvPr id="431" name="フローチャート: 結合子 430">
                  <a:extLst>
                    <a:ext uri="{FF2B5EF4-FFF2-40B4-BE49-F238E27FC236}">
                      <a16:creationId xmlns:a16="http://schemas.microsoft.com/office/drawing/2014/main" id="{AE96703A-9ADF-4CA3-0DBE-0DEE62C1EF86}"/>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2" name="フローチャート: 結合子 431">
                  <a:extLst>
                    <a:ext uri="{FF2B5EF4-FFF2-40B4-BE49-F238E27FC236}">
                      <a16:creationId xmlns:a16="http://schemas.microsoft.com/office/drawing/2014/main" id="{7503CA60-DEA4-FDC4-B6A8-72F8D32F32FD}"/>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3" name="フローチャート: 結合子 432">
                  <a:extLst>
                    <a:ext uri="{FF2B5EF4-FFF2-40B4-BE49-F238E27FC236}">
                      <a16:creationId xmlns:a16="http://schemas.microsoft.com/office/drawing/2014/main" id="{1838DD16-2D11-F064-46AE-4E3515C5BCBE}"/>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4" name="フローチャート: 結合子 433">
                  <a:extLst>
                    <a:ext uri="{FF2B5EF4-FFF2-40B4-BE49-F238E27FC236}">
                      <a16:creationId xmlns:a16="http://schemas.microsoft.com/office/drawing/2014/main" id="{CEFFAD8E-B86F-4DE2-266B-B3DF15536392}"/>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5" name="フローチャート: 結合子 434">
                  <a:extLst>
                    <a:ext uri="{FF2B5EF4-FFF2-40B4-BE49-F238E27FC236}">
                      <a16:creationId xmlns:a16="http://schemas.microsoft.com/office/drawing/2014/main" id="{664FBCC2-5D73-C1A1-2845-C8800CEE4CCE}"/>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3" name="グループ化 412">
                <a:extLst>
                  <a:ext uri="{FF2B5EF4-FFF2-40B4-BE49-F238E27FC236}">
                    <a16:creationId xmlns:a16="http://schemas.microsoft.com/office/drawing/2014/main" id="{01C8AC2F-A332-23E0-889E-4CEC6FA19BCA}"/>
                  </a:ext>
                </a:extLst>
              </p:cNvPr>
              <p:cNvGrpSpPr/>
              <p:nvPr/>
            </p:nvGrpSpPr>
            <p:grpSpPr>
              <a:xfrm>
                <a:off x="4580388" y="1911505"/>
                <a:ext cx="146059" cy="3034991"/>
                <a:chOff x="3861166" y="1193111"/>
                <a:chExt cx="146059" cy="3034991"/>
              </a:xfrm>
              <a:grpFill/>
            </p:grpSpPr>
            <p:sp>
              <p:nvSpPr>
                <p:cNvPr id="426" name="フローチャート: 結合子 425">
                  <a:extLst>
                    <a:ext uri="{FF2B5EF4-FFF2-40B4-BE49-F238E27FC236}">
                      <a16:creationId xmlns:a16="http://schemas.microsoft.com/office/drawing/2014/main" id="{33085DE0-ADBA-0D65-7C81-0EFA37545999}"/>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7" name="フローチャート: 結合子 426">
                  <a:extLst>
                    <a:ext uri="{FF2B5EF4-FFF2-40B4-BE49-F238E27FC236}">
                      <a16:creationId xmlns:a16="http://schemas.microsoft.com/office/drawing/2014/main" id="{882157D6-7FA2-9700-5504-C3B1484E2850}"/>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8" name="フローチャート: 結合子 427">
                  <a:extLst>
                    <a:ext uri="{FF2B5EF4-FFF2-40B4-BE49-F238E27FC236}">
                      <a16:creationId xmlns:a16="http://schemas.microsoft.com/office/drawing/2014/main" id="{E019B510-8A4B-DB05-978D-205209E7C492}"/>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9" name="フローチャート: 結合子 428">
                  <a:extLst>
                    <a:ext uri="{FF2B5EF4-FFF2-40B4-BE49-F238E27FC236}">
                      <a16:creationId xmlns:a16="http://schemas.microsoft.com/office/drawing/2014/main" id="{979EF00E-A234-E03C-8712-A41571236D0F}"/>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0" name="フローチャート: 結合子 429">
                  <a:extLst>
                    <a:ext uri="{FF2B5EF4-FFF2-40B4-BE49-F238E27FC236}">
                      <a16:creationId xmlns:a16="http://schemas.microsoft.com/office/drawing/2014/main" id="{556E6D40-234A-1CDC-5C0E-4D651D00DECB}"/>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4" name="グループ化 413">
                <a:extLst>
                  <a:ext uri="{FF2B5EF4-FFF2-40B4-BE49-F238E27FC236}">
                    <a16:creationId xmlns:a16="http://schemas.microsoft.com/office/drawing/2014/main" id="{67FD9505-2BC0-0F4A-4082-96BE83F96327}"/>
                  </a:ext>
                </a:extLst>
              </p:cNvPr>
              <p:cNvGrpSpPr/>
              <p:nvPr/>
            </p:nvGrpSpPr>
            <p:grpSpPr>
              <a:xfrm>
                <a:off x="5299610" y="1912165"/>
                <a:ext cx="146059" cy="3034991"/>
                <a:chOff x="3861166" y="1193111"/>
                <a:chExt cx="146059" cy="3034991"/>
              </a:xfrm>
              <a:grpFill/>
            </p:grpSpPr>
            <p:sp>
              <p:nvSpPr>
                <p:cNvPr id="421" name="フローチャート: 結合子 420">
                  <a:extLst>
                    <a:ext uri="{FF2B5EF4-FFF2-40B4-BE49-F238E27FC236}">
                      <a16:creationId xmlns:a16="http://schemas.microsoft.com/office/drawing/2014/main" id="{60A3BDD7-6228-383E-C9F2-EEBE7E9E56E2}"/>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2" name="フローチャート: 結合子 421">
                  <a:extLst>
                    <a:ext uri="{FF2B5EF4-FFF2-40B4-BE49-F238E27FC236}">
                      <a16:creationId xmlns:a16="http://schemas.microsoft.com/office/drawing/2014/main" id="{6435B361-349D-009B-BABC-931AC4382740}"/>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3" name="フローチャート: 結合子 422">
                  <a:extLst>
                    <a:ext uri="{FF2B5EF4-FFF2-40B4-BE49-F238E27FC236}">
                      <a16:creationId xmlns:a16="http://schemas.microsoft.com/office/drawing/2014/main" id="{07F8349B-DC59-A247-87C9-14035FE68D6F}"/>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4" name="フローチャート: 結合子 423">
                  <a:extLst>
                    <a:ext uri="{FF2B5EF4-FFF2-40B4-BE49-F238E27FC236}">
                      <a16:creationId xmlns:a16="http://schemas.microsoft.com/office/drawing/2014/main" id="{41BDD4A0-05FF-F1A2-7DF4-70F75152C5A4}"/>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5" name="フローチャート: 結合子 424">
                  <a:extLst>
                    <a:ext uri="{FF2B5EF4-FFF2-40B4-BE49-F238E27FC236}">
                      <a16:creationId xmlns:a16="http://schemas.microsoft.com/office/drawing/2014/main" id="{F7A08EEB-593B-0A1B-9696-9ADD29DF3052}"/>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5" name="グループ化 414">
                <a:extLst>
                  <a:ext uri="{FF2B5EF4-FFF2-40B4-BE49-F238E27FC236}">
                    <a16:creationId xmlns:a16="http://schemas.microsoft.com/office/drawing/2014/main" id="{18830767-0426-DFD0-2493-49EF3A25F9B0}"/>
                  </a:ext>
                </a:extLst>
              </p:cNvPr>
              <p:cNvGrpSpPr/>
              <p:nvPr/>
            </p:nvGrpSpPr>
            <p:grpSpPr>
              <a:xfrm>
                <a:off x="6018832" y="1911505"/>
                <a:ext cx="146059" cy="3034991"/>
                <a:chOff x="3861166" y="1193111"/>
                <a:chExt cx="146059" cy="3034991"/>
              </a:xfrm>
              <a:grpFill/>
            </p:grpSpPr>
            <p:sp>
              <p:nvSpPr>
                <p:cNvPr id="416" name="フローチャート: 結合子 415">
                  <a:extLst>
                    <a:ext uri="{FF2B5EF4-FFF2-40B4-BE49-F238E27FC236}">
                      <a16:creationId xmlns:a16="http://schemas.microsoft.com/office/drawing/2014/main" id="{8A4764A5-4A8D-816C-3782-44452F39B8AC}"/>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フローチャート: 結合子 416">
                  <a:extLst>
                    <a:ext uri="{FF2B5EF4-FFF2-40B4-BE49-F238E27FC236}">
                      <a16:creationId xmlns:a16="http://schemas.microsoft.com/office/drawing/2014/main" id="{BAC9A51F-E59F-6E91-74E6-B859C98E16D7}"/>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8" name="フローチャート: 結合子 417">
                  <a:extLst>
                    <a:ext uri="{FF2B5EF4-FFF2-40B4-BE49-F238E27FC236}">
                      <a16:creationId xmlns:a16="http://schemas.microsoft.com/office/drawing/2014/main" id="{FE5727B2-F6F9-41AD-23E4-308F3EA1A50A}"/>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9" name="フローチャート: 結合子 418">
                  <a:extLst>
                    <a:ext uri="{FF2B5EF4-FFF2-40B4-BE49-F238E27FC236}">
                      <a16:creationId xmlns:a16="http://schemas.microsoft.com/office/drawing/2014/main" id="{F1CEB112-89AB-399A-D196-32BF1D5B7D1F}"/>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0" name="フローチャート: 結合子 419">
                  <a:extLst>
                    <a:ext uri="{FF2B5EF4-FFF2-40B4-BE49-F238E27FC236}">
                      <a16:creationId xmlns:a16="http://schemas.microsoft.com/office/drawing/2014/main" id="{A0E3F710-27B9-D8E8-D751-785B021503D0}"/>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87" name="グループ化 386">
              <a:extLst>
                <a:ext uri="{FF2B5EF4-FFF2-40B4-BE49-F238E27FC236}">
                  <a16:creationId xmlns:a16="http://schemas.microsoft.com/office/drawing/2014/main" id="{0BD99B56-CCF5-42BE-E491-DF71FC1CC6A4}"/>
                </a:ext>
              </a:extLst>
            </p:cNvPr>
            <p:cNvGrpSpPr/>
            <p:nvPr/>
          </p:nvGrpSpPr>
          <p:grpSpPr>
            <a:xfrm rot="5400000">
              <a:off x="4593886" y="1903163"/>
              <a:ext cx="2303725" cy="3035651"/>
              <a:chOff x="3861166" y="1911505"/>
              <a:chExt cx="2303725" cy="3035651"/>
            </a:xfrm>
          </p:grpSpPr>
          <p:grpSp>
            <p:nvGrpSpPr>
              <p:cNvPr id="388" name="グループ化 387">
                <a:extLst>
                  <a:ext uri="{FF2B5EF4-FFF2-40B4-BE49-F238E27FC236}">
                    <a16:creationId xmlns:a16="http://schemas.microsoft.com/office/drawing/2014/main" id="{AFD81188-209B-3AE2-62CF-0FE89DC09D32}"/>
                  </a:ext>
                </a:extLst>
              </p:cNvPr>
              <p:cNvGrpSpPr/>
              <p:nvPr/>
            </p:nvGrpSpPr>
            <p:grpSpPr>
              <a:xfrm>
                <a:off x="3861166" y="1911505"/>
                <a:ext cx="146059" cy="3034991"/>
                <a:chOff x="3861166" y="1193111"/>
                <a:chExt cx="146059" cy="3034991"/>
              </a:xfrm>
            </p:grpSpPr>
            <p:sp>
              <p:nvSpPr>
                <p:cNvPr id="407" name="フローチャート: 結合子 406">
                  <a:extLst>
                    <a:ext uri="{FF2B5EF4-FFF2-40B4-BE49-F238E27FC236}">
                      <a16:creationId xmlns:a16="http://schemas.microsoft.com/office/drawing/2014/main" id="{DAD1975D-C15C-B239-138B-2FEBF9CC890E}"/>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8" name="フローチャート: 結合子 407">
                  <a:extLst>
                    <a:ext uri="{FF2B5EF4-FFF2-40B4-BE49-F238E27FC236}">
                      <a16:creationId xmlns:a16="http://schemas.microsoft.com/office/drawing/2014/main" id="{D50029C0-A5AE-18A9-D513-643E650C4BB5}"/>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9" name="フローチャート: 結合子 408">
                  <a:extLst>
                    <a:ext uri="{FF2B5EF4-FFF2-40B4-BE49-F238E27FC236}">
                      <a16:creationId xmlns:a16="http://schemas.microsoft.com/office/drawing/2014/main" id="{7E614388-03DC-2201-8567-BD45C238CB59}"/>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フローチャート: 結合子 409">
                  <a:extLst>
                    <a:ext uri="{FF2B5EF4-FFF2-40B4-BE49-F238E27FC236}">
                      <a16:creationId xmlns:a16="http://schemas.microsoft.com/office/drawing/2014/main" id="{C4E3A635-DF82-74DD-1018-0E257057E483}"/>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1" name="フローチャート: 結合子 410">
                  <a:extLst>
                    <a:ext uri="{FF2B5EF4-FFF2-40B4-BE49-F238E27FC236}">
                      <a16:creationId xmlns:a16="http://schemas.microsoft.com/office/drawing/2014/main" id="{91E0B1F0-FCC8-85FD-098B-AB454F6338DA}"/>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9" name="グループ化 388">
                <a:extLst>
                  <a:ext uri="{FF2B5EF4-FFF2-40B4-BE49-F238E27FC236}">
                    <a16:creationId xmlns:a16="http://schemas.microsoft.com/office/drawing/2014/main" id="{FD1B402D-2AD4-1254-DF64-531F060C66A6}"/>
                  </a:ext>
                </a:extLst>
              </p:cNvPr>
              <p:cNvGrpSpPr/>
              <p:nvPr/>
            </p:nvGrpSpPr>
            <p:grpSpPr>
              <a:xfrm>
                <a:off x="4580388" y="1911505"/>
                <a:ext cx="146059" cy="3034991"/>
                <a:chOff x="3861166" y="1193111"/>
                <a:chExt cx="146059" cy="3034991"/>
              </a:xfrm>
            </p:grpSpPr>
            <p:sp>
              <p:nvSpPr>
                <p:cNvPr id="402" name="フローチャート: 結合子 401">
                  <a:extLst>
                    <a:ext uri="{FF2B5EF4-FFF2-40B4-BE49-F238E27FC236}">
                      <a16:creationId xmlns:a16="http://schemas.microsoft.com/office/drawing/2014/main" id="{7F760838-7AB0-9065-38A7-B753ABDCAB1D}"/>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3" name="フローチャート: 結合子 402">
                  <a:extLst>
                    <a:ext uri="{FF2B5EF4-FFF2-40B4-BE49-F238E27FC236}">
                      <a16:creationId xmlns:a16="http://schemas.microsoft.com/office/drawing/2014/main" id="{DB11668E-800F-55AF-520F-B675477EE57A}"/>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4" name="フローチャート: 結合子 403">
                  <a:extLst>
                    <a:ext uri="{FF2B5EF4-FFF2-40B4-BE49-F238E27FC236}">
                      <a16:creationId xmlns:a16="http://schemas.microsoft.com/office/drawing/2014/main" id="{2DF99795-013D-5E12-918A-B391B8238E89}"/>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5" name="フローチャート: 結合子 404">
                  <a:extLst>
                    <a:ext uri="{FF2B5EF4-FFF2-40B4-BE49-F238E27FC236}">
                      <a16:creationId xmlns:a16="http://schemas.microsoft.com/office/drawing/2014/main" id="{4D3A8CF5-8001-D8F3-8015-E1B151F14700}"/>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6" name="フローチャート: 結合子 405">
                  <a:extLst>
                    <a:ext uri="{FF2B5EF4-FFF2-40B4-BE49-F238E27FC236}">
                      <a16:creationId xmlns:a16="http://schemas.microsoft.com/office/drawing/2014/main" id="{07D82296-180E-69CA-8E07-3D33C81596B0}"/>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0" name="グループ化 389">
                <a:extLst>
                  <a:ext uri="{FF2B5EF4-FFF2-40B4-BE49-F238E27FC236}">
                    <a16:creationId xmlns:a16="http://schemas.microsoft.com/office/drawing/2014/main" id="{AF18DC70-7D0F-4CB0-6EB3-F827D559C2B2}"/>
                  </a:ext>
                </a:extLst>
              </p:cNvPr>
              <p:cNvGrpSpPr/>
              <p:nvPr/>
            </p:nvGrpSpPr>
            <p:grpSpPr>
              <a:xfrm>
                <a:off x="5299610" y="1912165"/>
                <a:ext cx="146059" cy="3034991"/>
                <a:chOff x="3861166" y="1193111"/>
                <a:chExt cx="146059" cy="3034991"/>
              </a:xfrm>
            </p:grpSpPr>
            <p:sp>
              <p:nvSpPr>
                <p:cNvPr id="397" name="フローチャート: 結合子 396">
                  <a:extLst>
                    <a:ext uri="{FF2B5EF4-FFF2-40B4-BE49-F238E27FC236}">
                      <a16:creationId xmlns:a16="http://schemas.microsoft.com/office/drawing/2014/main" id="{A078FEB0-5898-D3E8-BE90-101135F51E64}"/>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8" name="フローチャート: 結合子 397">
                  <a:extLst>
                    <a:ext uri="{FF2B5EF4-FFF2-40B4-BE49-F238E27FC236}">
                      <a16:creationId xmlns:a16="http://schemas.microsoft.com/office/drawing/2014/main" id="{E0CF6E92-9229-817B-E2DE-39F00C77B88A}"/>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9" name="フローチャート: 結合子 398">
                  <a:extLst>
                    <a:ext uri="{FF2B5EF4-FFF2-40B4-BE49-F238E27FC236}">
                      <a16:creationId xmlns:a16="http://schemas.microsoft.com/office/drawing/2014/main" id="{2BC752F6-62CA-5979-20FC-ED746E4FDB78}"/>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0" name="フローチャート: 結合子 399">
                  <a:extLst>
                    <a:ext uri="{FF2B5EF4-FFF2-40B4-BE49-F238E27FC236}">
                      <a16:creationId xmlns:a16="http://schemas.microsoft.com/office/drawing/2014/main" id="{B0616BE7-3493-5488-D1C9-DF740C34507A}"/>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1" name="フローチャート: 結合子 400">
                  <a:extLst>
                    <a:ext uri="{FF2B5EF4-FFF2-40B4-BE49-F238E27FC236}">
                      <a16:creationId xmlns:a16="http://schemas.microsoft.com/office/drawing/2014/main" id="{AEE639BB-C262-7097-E327-F75C744D4FEE}"/>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1" name="グループ化 390">
                <a:extLst>
                  <a:ext uri="{FF2B5EF4-FFF2-40B4-BE49-F238E27FC236}">
                    <a16:creationId xmlns:a16="http://schemas.microsoft.com/office/drawing/2014/main" id="{7F5054AE-D787-3884-634D-D61BFED19D71}"/>
                  </a:ext>
                </a:extLst>
              </p:cNvPr>
              <p:cNvGrpSpPr/>
              <p:nvPr/>
            </p:nvGrpSpPr>
            <p:grpSpPr>
              <a:xfrm>
                <a:off x="6018832" y="1911505"/>
                <a:ext cx="146059" cy="3034991"/>
                <a:chOff x="3861166" y="1193111"/>
                <a:chExt cx="146059" cy="3034991"/>
              </a:xfrm>
            </p:grpSpPr>
            <p:sp>
              <p:nvSpPr>
                <p:cNvPr id="392" name="フローチャート: 結合子 391">
                  <a:extLst>
                    <a:ext uri="{FF2B5EF4-FFF2-40B4-BE49-F238E27FC236}">
                      <a16:creationId xmlns:a16="http://schemas.microsoft.com/office/drawing/2014/main" id="{FBD896D6-B120-7A7B-031D-89F3FFFDC8CB}"/>
                    </a:ext>
                  </a:extLst>
                </p:cNvPr>
                <p:cNvSpPr>
                  <a:spLocks noChangeAspect="1"/>
                </p:cNvSpPr>
                <p:nvPr/>
              </p:nvSpPr>
              <p:spPr>
                <a:xfrm>
                  <a:off x="3861166" y="1919184"/>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3" name="フローチャート: 結合子 392">
                  <a:extLst>
                    <a:ext uri="{FF2B5EF4-FFF2-40B4-BE49-F238E27FC236}">
                      <a16:creationId xmlns:a16="http://schemas.microsoft.com/office/drawing/2014/main" id="{FD5F9E2D-83E3-59A9-9EE6-642D6E2843B3}"/>
                    </a:ext>
                  </a:extLst>
                </p:cNvPr>
                <p:cNvSpPr>
                  <a:spLocks noChangeAspect="1"/>
                </p:cNvSpPr>
                <p:nvPr/>
              </p:nvSpPr>
              <p:spPr>
                <a:xfrm>
                  <a:off x="3861166" y="2629897"/>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4" name="フローチャート: 結合子 393">
                  <a:extLst>
                    <a:ext uri="{FF2B5EF4-FFF2-40B4-BE49-F238E27FC236}">
                      <a16:creationId xmlns:a16="http://schemas.microsoft.com/office/drawing/2014/main" id="{2A73C939-C4B3-E73E-8BE3-278690AD4E66}"/>
                    </a:ext>
                  </a:extLst>
                </p:cNvPr>
                <p:cNvSpPr>
                  <a:spLocks noChangeAspect="1"/>
                </p:cNvSpPr>
                <p:nvPr/>
              </p:nvSpPr>
              <p:spPr>
                <a:xfrm>
                  <a:off x="3861166" y="3355970"/>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5" name="フローチャート: 結合子 394">
                  <a:extLst>
                    <a:ext uri="{FF2B5EF4-FFF2-40B4-BE49-F238E27FC236}">
                      <a16:creationId xmlns:a16="http://schemas.microsoft.com/office/drawing/2014/main" id="{1A7899DE-3CC8-1361-E616-5CB05FB2D18A}"/>
                    </a:ext>
                  </a:extLst>
                </p:cNvPr>
                <p:cNvSpPr>
                  <a:spLocks noChangeAspect="1"/>
                </p:cNvSpPr>
                <p:nvPr/>
              </p:nvSpPr>
              <p:spPr>
                <a:xfrm>
                  <a:off x="3861166" y="4082043"/>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6" name="フローチャート: 結合子 395">
                  <a:extLst>
                    <a:ext uri="{FF2B5EF4-FFF2-40B4-BE49-F238E27FC236}">
                      <a16:creationId xmlns:a16="http://schemas.microsoft.com/office/drawing/2014/main" id="{A67CE013-1A7E-61F8-E8E3-1094339A0B98}"/>
                    </a:ext>
                  </a:extLst>
                </p:cNvPr>
                <p:cNvSpPr>
                  <a:spLocks noChangeAspect="1"/>
                </p:cNvSpPr>
                <p:nvPr/>
              </p:nvSpPr>
              <p:spPr>
                <a:xfrm>
                  <a:off x="3861166" y="1193111"/>
                  <a:ext cx="146059" cy="14605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436" name="減算記号 435">
            <a:extLst>
              <a:ext uri="{FF2B5EF4-FFF2-40B4-BE49-F238E27FC236}">
                <a16:creationId xmlns:a16="http://schemas.microsoft.com/office/drawing/2014/main" id="{8AD6573E-D65A-82D8-E9AE-AF93F4D905FE}"/>
              </a:ext>
            </a:extLst>
          </p:cNvPr>
          <p:cNvSpPr/>
          <p:nvPr/>
        </p:nvSpPr>
        <p:spPr>
          <a:xfrm flipV="1">
            <a:off x="6489278" y="2043337"/>
            <a:ext cx="1345843" cy="45719"/>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7" name="減算記号 436">
            <a:extLst>
              <a:ext uri="{FF2B5EF4-FFF2-40B4-BE49-F238E27FC236}">
                <a16:creationId xmlns:a16="http://schemas.microsoft.com/office/drawing/2014/main" id="{8A8AF4CB-773F-E827-E214-7AF52D4D25B6}"/>
              </a:ext>
            </a:extLst>
          </p:cNvPr>
          <p:cNvSpPr/>
          <p:nvPr/>
        </p:nvSpPr>
        <p:spPr>
          <a:xfrm flipV="1">
            <a:off x="7567173" y="5283199"/>
            <a:ext cx="1345843" cy="45719"/>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8" name="減算記号 437">
            <a:extLst>
              <a:ext uri="{FF2B5EF4-FFF2-40B4-BE49-F238E27FC236}">
                <a16:creationId xmlns:a16="http://schemas.microsoft.com/office/drawing/2014/main" id="{6F866784-7B2A-B65D-81BA-6AF98BF8AFFE}"/>
              </a:ext>
            </a:extLst>
          </p:cNvPr>
          <p:cNvSpPr/>
          <p:nvPr/>
        </p:nvSpPr>
        <p:spPr>
          <a:xfrm flipV="1">
            <a:off x="9727006" y="4196387"/>
            <a:ext cx="1345843" cy="45719"/>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9" name="減算記号 438">
            <a:extLst>
              <a:ext uri="{FF2B5EF4-FFF2-40B4-BE49-F238E27FC236}">
                <a16:creationId xmlns:a16="http://schemas.microsoft.com/office/drawing/2014/main" id="{9FC1FE4F-9D53-2AAA-E10F-3334AA0F3661}"/>
              </a:ext>
            </a:extLst>
          </p:cNvPr>
          <p:cNvSpPr/>
          <p:nvPr/>
        </p:nvSpPr>
        <p:spPr>
          <a:xfrm flipV="1">
            <a:off x="7539926" y="4202014"/>
            <a:ext cx="1345843" cy="45719"/>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0" name="減算記号 439">
            <a:extLst>
              <a:ext uri="{FF2B5EF4-FFF2-40B4-BE49-F238E27FC236}">
                <a16:creationId xmlns:a16="http://schemas.microsoft.com/office/drawing/2014/main" id="{BCB7E72F-B5CE-A62E-88BF-8F4BC8A79386}"/>
              </a:ext>
            </a:extLst>
          </p:cNvPr>
          <p:cNvSpPr/>
          <p:nvPr/>
        </p:nvSpPr>
        <p:spPr>
          <a:xfrm flipV="1">
            <a:off x="6465429" y="5281089"/>
            <a:ext cx="1345843" cy="45719"/>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1" name="減算記号 440">
            <a:extLst>
              <a:ext uri="{FF2B5EF4-FFF2-40B4-BE49-F238E27FC236}">
                <a16:creationId xmlns:a16="http://schemas.microsoft.com/office/drawing/2014/main" id="{FF517588-FE10-4FDA-1C6C-548FD136BD29}"/>
              </a:ext>
            </a:extLst>
          </p:cNvPr>
          <p:cNvSpPr/>
          <p:nvPr/>
        </p:nvSpPr>
        <p:spPr>
          <a:xfrm flipV="1">
            <a:off x="8643582" y="5285852"/>
            <a:ext cx="1345843" cy="45719"/>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3" name="減算記号 442">
            <a:extLst>
              <a:ext uri="{FF2B5EF4-FFF2-40B4-BE49-F238E27FC236}">
                <a16:creationId xmlns:a16="http://schemas.microsoft.com/office/drawing/2014/main" id="{802E74A7-D56A-7BA1-6DEE-1CE64274A3F2}"/>
              </a:ext>
            </a:extLst>
          </p:cNvPr>
          <p:cNvSpPr/>
          <p:nvPr/>
        </p:nvSpPr>
        <p:spPr>
          <a:xfrm flipV="1">
            <a:off x="8094992" y="4754965"/>
            <a:ext cx="1345843" cy="45719"/>
          </a:xfrm>
          <a:prstGeom prst="mathMinus">
            <a:avLst/>
          </a:prstGeom>
          <a:solidFill>
            <a:schemeClr val="accent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5" name="減算記号 444">
            <a:extLst>
              <a:ext uri="{FF2B5EF4-FFF2-40B4-BE49-F238E27FC236}">
                <a16:creationId xmlns:a16="http://schemas.microsoft.com/office/drawing/2014/main" id="{C6DB97B9-DA61-B368-DE60-D405C756EA23}"/>
              </a:ext>
            </a:extLst>
          </p:cNvPr>
          <p:cNvSpPr/>
          <p:nvPr/>
        </p:nvSpPr>
        <p:spPr>
          <a:xfrm rot="16200000" flipV="1">
            <a:off x="8117852" y="2567118"/>
            <a:ext cx="1345843" cy="45719"/>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6" name="減算記号 445">
            <a:extLst>
              <a:ext uri="{FF2B5EF4-FFF2-40B4-BE49-F238E27FC236}">
                <a16:creationId xmlns:a16="http://schemas.microsoft.com/office/drawing/2014/main" id="{941CD953-B956-5CFD-4811-1A20E64F1B5C}"/>
              </a:ext>
            </a:extLst>
          </p:cNvPr>
          <p:cNvSpPr/>
          <p:nvPr/>
        </p:nvSpPr>
        <p:spPr>
          <a:xfrm rot="16200000" flipV="1">
            <a:off x="9196539" y="4754439"/>
            <a:ext cx="1345843" cy="45719"/>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7" name="減算記号 446">
            <a:extLst>
              <a:ext uri="{FF2B5EF4-FFF2-40B4-BE49-F238E27FC236}">
                <a16:creationId xmlns:a16="http://schemas.microsoft.com/office/drawing/2014/main" id="{B7943D34-69DD-EDC8-E076-05135717CD6F}"/>
              </a:ext>
            </a:extLst>
          </p:cNvPr>
          <p:cNvSpPr/>
          <p:nvPr/>
        </p:nvSpPr>
        <p:spPr>
          <a:xfrm rot="16200000" flipV="1">
            <a:off x="8125991" y="3663458"/>
            <a:ext cx="1345843" cy="45719"/>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8" name="減算記号 447">
            <a:extLst>
              <a:ext uri="{FF2B5EF4-FFF2-40B4-BE49-F238E27FC236}">
                <a16:creationId xmlns:a16="http://schemas.microsoft.com/office/drawing/2014/main" id="{0B256D61-CF1D-54C6-D958-32FD43CCACF1}"/>
              </a:ext>
            </a:extLst>
          </p:cNvPr>
          <p:cNvSpPr/>
          <p:nvPr/>
        </p:nvSpPr>
        <p:spPr>
          <a:xfrm flipV="1">
            <a:off x="7011565" y="3667320"/>
            <a:ext cx="1345843" cy="45719"/>
          </a:xfrm>
          <a:prstGeom prst="mathMinus">
            <a:avLst/>
          </a:prstGeom>
          <a:solidFill>
            <a:schemeClr val="accent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9" name="減算記号 448">
            <a:extLst>
              <a:ext uri="{FF2B5EF4-FFF2-40B4-BE49-F238E27FC236}">
                <a16:creationId xmlns:a16="http://schemas.microsoft.com/office/drawing/2014/main" id="{727D4012-C7C8-E594-DD04-05E44F6B7159}"/>
              </a:ext>
            </a:extLst>
          </p:cNvPr>
          <p:cNvSpPr/>
          <p:nvPr/>
        </p:nvSpPr>
        <p:spPr>
          <a:xfrm flipV="1">
            <a:off x="9117187" y="3657936"/>
            <a:ext cx="1345843" cy="45719"/>
          </a:xfrm>
          <a:prstGeom prst="mathMinus">
            <a:avLst/>
          </a:prstGeom>
          <a:solidFill>
            <a:schemeClr val="accent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0" name="減算記号 449">
            <a:extLst>
              <a:ext uri="{FF2B5EF4-FFF2-40B4-BE49-F238E27FC236}">
                <a16:creationId xmlns:a16="http://schemas.microsoft.com/office/drawing/2014/main" id="{30144B4A-81FC-2C7E-0C58-7B467E6165FA}"/>
              </a:ext>
            </a:extLst>
          </p:cNvPr>
          <p:cNvSpPr/>
          <p:nvPr/>
        </p:nvSpPr>
        <p:spPr>
          <a:xfrm flipV="1">
            <a:off x="7057303" y="4754965"/>
            <a:ext cx="1345843" cy="45719"/>
          </a:xfrm>
          <a:prstGeom prst="mathMinus">
            <a:avLst/>
          </a:prstGeom>
          <a:solidFill>
            <a:schemeClr val="accent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1" name="減算記号 450">
            <a:extLst>
              <a:ext uri="{FF2B5EF4-FFF2-40B4-BE49-F238E27FC236}">
                <a16:creationId xmlns:a16="http://schemas.microsoft.com/office/drawing/2014/main" id="{87291003-0518-701A-8F32-1E4590260381}"/>
              </a:ext>
            </a:extLst>
          </p:cNvPr>
          <p:cNvSpPr/>
          <p:nvPr/>
        </p:nvSpPr>
        <p:spPr>
          <a:xfrm rot="5400000" flipV="1">
            <a:off x="7552808" y="2000156"/>
            <a:ext cx="1345843" cy="45719"/>
          </a:xfrm>
          <a:prstGeom prst="mathMinus">
            <a:avLst/>
          </a:prstGeom>
          <a:solidFill>
            <a:schemeClr val="accent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3" name="減算記号 452">
            <a:extLst>
              <a:ext uri="{FF2B5EF4-FFF2-40B4-BE49-F238E27FC236}">
                <a16:creationId xmlns:a16="http://schemas.microsoft.com/office/drawing/2014/main" id="{A2A4764D-32F2-69FF-E066-A58339E0FED4}"/>
              </a:ext>
            </a:extLst>
          </p:cNvPr>
          <p:cNvSpPr/>
          <p:nvPr/>
        </p:nvSpPr>
        <p:spPr>
          <a:xfrm rot="5400000" flipV="1">
            <a:off x="6474389" y="4214146"/>
            <a:ext cx="1345843" cy="45719"/>
          </a:xfrm>
          <a:prstGeom prst="mathMinus">
            <a:avLst/>
          </a:prstGeom>
          <a:solidFill>
            <a:schemeClr val="accent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5" name="減算記号 454">
            <a:extLst>
              <a:ext uri="{FF2B5EF4-FFF2-40B4-BE49-F238E27FC236}">
                <a16:creationId xmlns:a16="http://schemas.microsoft.com/office/drawing/2014/main" id="{19FD848A-9A75-A662-1249-7CFD1CECE3BC}"/>
              </a:ext>
            </a:extLst>
          </p:cNvPr>
          <p:cNvSpPr/>
          <p:nvPr/>
        </p:nvSpPr>
        <p:spPr>
          <a:xfrm rot="5400000" flipV="1">
            <a:off x="9719618" y="5322246"/>
            <a:ext cx="1345843" cy="45719"/>
          </a:xfrm>
          <a:prstGeom prst="mathMinus">
            <a:avLst/>
          </a:prstGeom>
          <a:solidFill>
            <a:schemeClr val="accent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6" name="減算記号 455">
            <a:extLst>
              <a:ext uri="{FF2B5EF4-FFF2-40B4-BE49-F238E27FC236}">
                <a16:creationId xmlns:a16="http://schemas.microsoft.com/office/drawing/2014/main" id="{4AE97BD9-8108-AE30-D99F-14D5528377E5}"/>
              </a:ext>
            </a:extLst>
          </p:cNvPr>
          <p:cNvSpPr/>
          <p:nvPr/>
        </p:nvSpPr>
        <p:spPr>
          <a:xfrm rot="5400000" flipV="1">
            <a:off x="7560910" y="3092325"/>
            <a:ext cx="1345843" cy="45719"/>
          </a:xfrm>
          <a:prstGeom prst="mathMinus">
            <a:avLst/>
          </a:prstGeom>
          <a:solidFill>
            <a:schemeClr val="accent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circle(in)">
                                      <p:cBhvr>
                                        <p:cTn id="7" dur="75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51"/>
                                        </p:tgtEl>
                                        <p:attrNameLst>
                                          <p:attrName>style.visibility</p:attrName>
                                        </p:attrNameLst>
                                      </p:cBhvr>
                                      <p:to>
                                        <p:strVal val="visible"/>
                                      </p:to>
                                    </p:set>
                                    <p:animEffect transition="in" filter="circle(in)">
                                      <p:cBhvr>
                                        <p:cTn id="12" dur="500"/>
                                        <p:tgtEl>
                                          <p:spTgt spid="451"/>
                                        </p:tgtEl>
                                      </p:cBhvr>
                                    </p:animEffect>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445"/>
                                        </p:tgtEl>
                                        <p:attrNameLst>
                                          <p:attrName>style.visibility</p:attrName>
                                        </p:attrNameLst>
                                      </p:cBhvr>
                                      <p:to>
                                        <p:strVal val="visible"/>
                                      </p:to>
                                    </p:set>
                                    <p:animEffect transition="in" filter="circle(in)">
                                      <p:cBhvr>
                                        <p:cTn id="16" dur="500"/>
                                        <p:tgtEl>
                                          <p:spTgt spid="445"/>
                                        </p:tgtEl>
                                      </p:cBhvr>
                                    </p:animEffect>
                                  </p:childTnLst>
                                </p:cTn>
                              </p:par>
                            </p:childTnLst>
                          </p:cTn>
                        </p:par>
                        <p:par>
                          <p:cTn id="17" fill="hold">
                            <p:stCondLst>
                              <p:cond delay="1000"/>
                            </p:stCondLst>
                            <p:childTnLst>
                              <p:par>
                                <p:cTn id="18" presetID="6" presetClass="entr" presetSubtype="16" fill="hold" grpId="0" nodeType="afterEffect">
                                  <p:stCondLst>
                                    <p:cond delay="0"/>
                                  </p:stCondLst>
                                  <p:childTnLst>
                                    <p:set>
                                      <p:cBhvr>
                                        <p:cTn id="19" dur="1" fill="hold">
                                          <p:stCondLst>
                                            <p:cond delay="0"/>
                                          </p:stCondLst>
                                        </p:cTn>
                                        <p:tgtEl>
                                          <p:spTgt spid="456"/>
                                        </p:tgtEl>
                                        <p:attrNameLst>
                                          <p:attrName>style.visibility</p:attrName>
                                        </p:attrNameLst>
                                      </p:cBhvr>
                                      <p:to>
                                        <p:strVal val="visible"/>
                                      </p:to>
                                    </p:set>
                                    <p:animEffect transition="in" filter="circle(in)">
                                      <p:cBhvr>
                                        <p:cTn id="20" dur="500"/>
                                        <p:tgtEl>
                                          <p:spTgt spid="456"/>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39"/>
                                        </p:tgtEl>
                                        <p:attrNameLst>
                                          <p:attrName>style.visibility</p:attrName>
                                        </p:attrNameLst>
                                      </p:cBhvr>
                                      <p:to>
                                        <p:strVal val="visible"/>
                                      </p:to>
                                    </p:set>
                                    <p:animEffect transition="in" filter="circle(in)">
                                      <p:cBhvr>
                                        <p:cTn id="24" dur="500"/>
                                        <p:tgtEl>
                                          <p:spTgt spid="439"/>
                                        </p:tgtEl>
                                      </p:cBhvr>
                                    </p:animEffect>
                                  </p:childTnLst>
                                </p:cTn>
                              </p:par>
                            </p:childTnLst>
                          </p:cTn>
                        </p:par>
                        <p:par>
                          <p:cTn id="25" fill="hold">
                            <p:stCondLst>
                              <p:cond delay="2000"/>
                            </p:stCondLst>
                            <p:childTnLst>
                              <p:par>
                                <p:cTn id="26" presetID="6" presetClass="entr" presetSubtype="16" fill="hold" grpId="0" nodeType="afterEffect">
                                  <p:stCondLst>
                                    <p:cond delay="0"/>
                                  </p:stCondLst>
                                  <p:childTnLst>
                                    <p:set>
                                      <p:cBhvr>
                                        <p:cTn id="27" dur="1" fill="hold">
                                          <p:stCondLst>
                                            <p:cond delay="0"/>
                                          </p:stCondLst>
                                        </p:cTn>
                                        <p:tgtEl>
                                          <p:spTgt spid="448"/>
                                        </p:tgtEl>
                                        <p:attrNameLst>
                                          <p:attrName>style.visibility</p:attrName>
                                        </p:attrNameLst>
                                      </p:cBhvr>
                                      <p:to>
                                        <p:strVal val="visible"/>
                                      </p:to>
                                    </p:set>
                                    <p:animEffect transition="in" filter="circle(in)">
                                      <p:cBhvr>
                                        <p:cTn id="28" dur="500"/>
                                        <p:tgtEl>
                                          <p:spTgt spid="448"/>
                                        </p:tgtEl>
                                      </p:cBhvr>
                                    </p:animEffect>
                                  </p:childTnLst>
                                </p:cTn>
                              </p:par>
                            </p:childTnLst>
                          </p:cTn>
                        </p:par>
                        <p:par>
                          <p:cTn id="29" fill="hold">
                            <p:stCondLst>
                              <p:cond delay="2500"/>
                            </p:stCondLst>
                            <p:childTnLst>
                              <p:par>
                                <p:cTn id="30" presetID="6" presetClass="entr" presetSubtype="16" fill="hold" grpId="0" nodeType="afterEffect">
                                  <p:stCondLst>
                                    <p:cond delay="0"/>
                                  </p:stCondLst>
                                  <p:childTnLst>
                                    <p:set>
                                      <p:cBhvr>
                                        <p:cTn id="31" dur="1" fill="hold">
                                          <p:stCondLst>
                                            <p:cond delay="0"/>
                                          </p:stCondLst>
                                        </p:cTn>
                                        <p:tgtEl>
                                          <p:spTgt spid="447"/>
                                        </p:tgtEl>
                                        <p:attrNameLst>
                                          <p:attrName>style.visibility</p:attrName>
                                        </p:attrNameLst>
                                      </p:cBhvr>
                                      <p:to>
                                        <p:strVal val="visible"/>
                                      </p:to>
                                    </p:set>
                                    <p:animEffect transition="in" filter="circle(in)">
                                      <p:cBhvr>
                                        <p:cTn id="32" dur="500"/>
                                        <p:tgtEl>
                                          <p:spTgt spid="447"/>
                                        </p:tgtEl>
                                      </p:cBhvr>
                                    </p:animEffect>
                                  </p:childTnLst>
                                </p:cTn>
                              </p:par>
                            </p:childTnLst>
                          </p:cTn>
                        </p:par>
                        <p:par>
                          <p:cTn id="33" fill="hold">
                            <p:stCondLst>
                              <p:cond delay="3000"/>
                            </p:stCondLst>
                            <p:childTnLst>
                              <p:par>
                                <p:cTn id="34" presetID="6" presetClass="entr" presetSubtype="16" fill="hold" grpId="0" nodeType="afterEffect">
                                  <p:stCondLst>
                                    <p:cond delay="0"/>
                                  </p:stCondLst>
                                  <p:childTnLst>
                                    <p:set>
                                      <p:cBhvr>
                                        <p:cTn id="35" dur="1" fill="hold">
                                          <p:stCondLst>
                                            <p:cond delay="0"/>
                                          </p:stCondLst>
                                        </p:cTn>
                                        <p:tgtEl>
                                          <p:spTgt spid="453"/>
                                        </p:tgtEl>
                                        <p:attrNameLst>
                                          <p:attrName>style.visibility</p:attrName>
                                        </p:attrNameLst>
                                      </p:cBhvr>
                                      <p:to>
                                        <p:strVal val="visible"/>
                                      </p:to>
                                    </p:set>
                                    <p:animEffect transition="in" filter="circle(in)">
                                      <p:cBhvr>
                                        <p:cTn id="36" dur="500"/>
                                        <p:tgtEl>
                                          <p:spTgt spid="453"/>
                                        </p:tgtEl>
                                      </p:cBhvr>
                                    </p:animEffect>
                                  </p:childTnLst>
                                </p:cTn>
                              </p:par>
                            </p:childTnLst>
                          </p:cTn>
                        </p:par>
                        <p:par>
                          <p:cTn id="37" fill="hold">
                            <p:stCondLst>
                              <p:cond delay="3500"/>
                            </p:stCondLst>
                            <p:childTnLst>
                              <p:par>
                                <p:cTn id="38" presetID="6" presetClass="entr" presetSubtype="16" fill="hold" grpId="0" nodeType="afterEffect">
                                  <p:stCondLst>
                                    <p:cond delay="0"/>
                                  </p:stCondLst>
                                  <p:childTnLst>
                                    <p:set>
                                      <p:cBhvr>
                                        <p:cTn id="39" dur="1" fill="hold">
                                          <p:stCondLst>
                                            <p:cond delay="0"/>
                                          </p:stCondLst>
                                        </p:cTn>
                                        <p:tgtEl>
                                          <p:spTgt spid="440"/>
                                        </p:tgtEl>
                                        <p:attrNameLst>
                                          <p:attrName>style.visibility</p:attrName>
                                        </p:attrNameLst>
                                      </p:cBhvr>
                                      <p:to>
                                        <p:strVal val="visible"/>
                                      </p:to>
                                    </p:set>
                                    <p:animEffect transition="in" filter="circle(in)">
                                      <p:cBhvr>
                                        <p:cTn id="40" dur="500"/>
                                        <p:tgtEl>
                                          <p:spTgt spid="440"/>
                                        </p:tgtEl>
                                      </p:cBhvr>
                                    </p:animEffect>
                                  </p:childTnLst>
                                </p:cTn>
                              </p:par>
                            </p:childTnLst>
                          </p:cTn>
                        </p:par>
                        <p:par>
                          <p:cTn id="41" fill="hold">
                            <p:stCondLst>
                              <p:cond delay="4000"/>
                            </p:stCondLst>
                            <p:childTnLst>
                              <p:par>
                                <p:cTn id="42" presetID="6" presetClass="entr" presetSubtype="16" fill="hold" grpId="0" nodeType="afterEffect">
                                  <p:stCondLst>
                                    <p:cond delay="0"/>
                                  </p:stCondLst>
                                  <p:childTnLst>
                                    <p:set>
                                      <p:cBhvr>
                                        <p:cTn id="43" dur="1" fill="hold">
                                          <p:stCondLst>
                                            <p:cond delay="0"/>
                                          </p:stCondLst>
                                        </p:cTn>
                                        <p:tgtEl>
                                          <p:spTgt spid="450"/>
                                        </p:tgtEl>
                                        <p:attrNameLst>
                                          <p:attrName>style.visibility</p:attrName>
                                        </p:attrNameLst>
                                      </p:cBhvr>
                                      <p:to>
                                        <p:strVal val="visible"/>
                                      </p:to>
                                    </p:set>
                                    <p:animEffect transition="in" filter="circle(in)">
                                      <p:cBhvr>
                                        <p:cTn id="44" dur="500"/>
                                        <p:tgtEl>
                                          <p:spTgt spid="450"/>
                                        </p:tgtEl>
                                      </p:cBhvr>
                                    </p:animEffect>
                                  </p:childTnLst>
                                </p:cTn>
                              </p:par>
                            </p:childTnLst>
                          </p:cTn>
                        </p:par>
                        <p:par>
                          <p:cTn id="45" fill="hold">
                            <p:stCondLst>
                              <p:cond delay="4500"/>
                            </p:stCondLst>
                            <p:childTnLst>
                              <p:par>
                                <p:cTn id="46" presetID="6" presetClass="entr" presetSubtype="16" fill="hold" grpId="0" nodeType="afterEffect">
                                  <p:stCondLst>
                                    <p:cond delay="0"/>
                                  </p:stCondLst>
                                  <p:childTnLst>
                                    <p:set>
                                      <p:cBhvr>
                                        <p:cTn id="47" dur="1" fill="hold">
                                          <p:stCondLst>
                                            <p:cond delay="0"/>
                                          </p:stCondLst>
                                        </p:cTn>
                                        <p:tgtEl>
                                          <p:spTgt spid="437"/>
                                        </p:tgtEl>
                                        <p:attrNameLst>
                                          <p:attrName>style.visibility</p:attrName>
                                        </p:attrNameLst>
                                      </p:cBhvr>
                                      <p:to>
                                        <p:strVal val="visible"/>
                                      </p:to>
                                    </p:set>
                                    <p:animEffect transition="in" filter="circle(in)">
                                      <p:cBhvr>
                                        <p:cTn id="48" dur="500"/>
                                        <p:tgtEl>
                                          <p:spTgt spid="437"/>
                                        </p:tgtEl>
                                      </p:cBhvr>
                                    </p:animEffect>
                                  </p:childTnLst>
                                </p:cTn>
                              </p:par>
                            </p:childTnLst>
                          </p:cTn>
                        </p:par>
                        <p:par>
                          <p:cTn id="49" fill="hold">
                            <p:stCondLst>
                              <p:cond delay="5000"/>
                            </p:stCondLst>
                            <p:childTnLst>
                              <p:par>
                                <p:cTn id="50" presetID="6" presetClass="entr" presetSubtype="16" fill="hold" grpId="0" nodeType="afterEffect">
                                  <p:stCondLst>
                                    <p:cond delay="0"/>
                                  </p:stCondLst>
                                  <p:childTnLst>
                                    <p:set>
                                      <p:cBhvr>
                                        <p:cTn id="51" dur="1" fill="hold">
                                          <p:stCondLst>
                                            <p:cond delay="0"/>
                                          </p:stCondLst>
                                        </p:cTn>
                                        <p:tgtEl>
                                          <p:spTgt spid="443"/>
                                        </p:tgtEl>
                                        <p:attrNameLst>
                                          <p:attrName>style.visibility</p:attrName>
                                        </p:attrNameLst>
                                      </p:cBhvr>
                                      <p:to>
                                        <p:strVal val="visible"/>
                                      </p:to>
                                    </p:set>
                                    <p:animEffect transition="in" filter="circle(in)">
                                      <p:cBhvr>
                                        <p:cTn id="52" dur="500"/>
                                        <p:tgtEl>
                                          <p:spTgt spid="443"/>
                                        </p:tgtEl>
                                      </p:cBhvr>
                                    </p:animEffect>
                                  </p:childTnLst>
                                </p:cTn>
                              </p:par>
                            </p:childTnLst>
                          </p:cTn>
                        </p:par>
                        <p:par>
                          <p:cTn id="53" fill="hold">
                            <p:stCondLst>
                              <p:cond delay="5500"/>
                            </p:stCondLst>
                            <p:childTnLst>
                              <p:par>
                                <p:cTn id="54" presetID="6" presetClass="entr" presetSubtype="16" fill="hold" grpId="0" nodeType="afterEffect">
                                  <p:stCondLst>
                                    <p:cond delay="0"/>
                                  </p:stCondLst>
                                  <p:childTnLst>
                                    <p:set>
                                      <p:cBhvr>
                                        <p:cTn id="55" dur="1" fill="hold">
                                          <p:stCondLst>
                                            <p:cond delay="0"/>
                                          </p:stCondLst>
                                        </p:cTn>
                                        <p:tgtEl>
                                          <p:spTgt spid="441"/>
                                        </p:tgtEl>
                                        <p:attrNameLst>
                                          <p:attrName>style.visibility</p:attrName>
                                        </p:attrNameLst>
                                      </p:cBhvr>
                                      <p:to>
                                        <p:strVal val="visible"/>
                                      </p:to>
                                    </p:set>
                                    <p:animEffect transition="in" filter="circle(in)">
                                      <p:cBhvr>
                                        <p:cTn id="56" dur="500"/>
                                        <p:tgtEl>
                                          <p:spTgt spid="441"/>
                                        </p:tgtEl>
                                      </p:cBhvr>
                                    </p:animEffect>
                                  </p:childTnLst>
                                </p:cTn>
                              </p:par>
                            </p:childTnLst>
                          </p:cTn>
                        </p:par>
                        <p:par>
                          <p:cTn id="57" fill="hold">
                            <p:stCondLst>
                              <p:cond delay="6000"/>
                            </p:stCondLst>
                            <p:childTnLst>
                              <p:par>
                                <p:cTn id="58" presetID="6" presetClass="entr" presetSubtype="16" fill="hold" grpId="0" nodeType="afterEffect">
                                  <p:stCondLst>
                                    <p:cond delay="0"/>
                                  </p:stCondLst>
                                  <p:childTnLst>
                                    <p:set>
                                      <p:cBhvr>
                                        <p:cTn id="59" dur="1" fill="hold">
                                          <p:stCondLst>
                                            <p:cond delay="0"/>
                                          </p:stCondLst>
                                        </p:cTn>
                                        <p:tgtEl>
                                          <p:spTgt spid="455"/>
                                        </p:tgtEl>
                                        <p:attrNameLst>
                                          <p:attrName>style.visibility</p:attrName>
                                        </p:attrNameLst>
                                      </p:cBhvr>
                                      <p:to>
                                        <p:strVal val="visible"/>
                                      </p:to>
                                    </p:set>
                                    <p:animEffect transition="in" filter="circle(in)">
                                      <p:cBhvr>
                                        <p:cTn id="60" dur="500"/>
                                        <p:tgtEl>
                                          <p:spTgt spid="455"/>
                                        </p:tgtEl>
                                      </p:cBhvr>
                                    </p:animEffect>
                                  </p:childTnLst>
                                </p:cTn>
                              </p:par>
                            </p:childTnLst>
                          </p:cTn>
                        </p:par>
                        <p:par>
                          <p:cTn id="61" fill="hold">
                            <p:stCondLst>
                              <p:cond delay="6500"/>
                            </p:stCondLst>
                            <p:childTnLst>
                              <p:par>
                                <p:cTn id="62" presetID="6" presetClass="entr" presetSubtype="16" fill="hold" grpId="0" nodeType="afterEffect">
                                  <p:stCondLst>
                                    <p:cond delay="0"/>
                                  </p:stCondLst>
                                  <p:childTnLst>
                                    <p:set>
                                      <p:cBhvr>
                                        <p:cTn id="63" dur="1" fill="hold">
                                          <p:stCondLst>
                                            <p:cond delay="0"/>
                                          </p:stCondLst>
                                        </p:cTn>
                                        <p:tgtEl>
                                          <p:spTgt spid="446"/>
                                        </p:tgtEl>
                                        <p:attrNameLst>
                                          <p:attrName>style.visibility</p:attrName>
                                        </p:attrNameLst>
                                      </p:cBhvr>
                                      <p:to>
                                        <p:strVal val="visible"/>
                                      </p:to>
                                    </p:set>
                                    <p:animEffect transition="in" filter="circle(in)">
                                      <p:cBhvr>
                                        <p:cTn id="64" dur="500"/>
                                        <p:tgtEl>
                                          <p:spTgt spid="446"/>
                                        </p:tgtEl>
                                      </p:cBhvr>
                                    </p:animEffect>
                                  </p:childTnLst>
                                </p:cTn>
                              </p:par>
                            </p:childTnLst>
                          </p:cTn>
                        </p:par>
                        <p:par>
                          <p:cTn id="65" fill="hold">
                            <p:stCondLst>
                              <p:cond delay="7000"/>
                            </p:stCondLst>
                            <p:childTnLst>
                              <p:par>
                                <p:cTn id="66" presetID="6" presetClass="entr" presetSubtype="16" fill="hold" grpId="0" nodeType="afterEffect">
                                  <p:stCondLst>
                                    <p:cond delay="0"/>
                                  </p:stCondLst>
                                  <p:childTnLst>
                                    <p:set>
                                      <p:cBhvr>
                                        <p:cTn id="67" dur="1" fill="hold">
                                          <p:stCondLst>
                                            <p:cond delay="0"/>
                                          </p:stCondLst>
                                        </p:cTn>
                                        <p:tgtEl>
                                          <p:spTgt spid="449"/>
                                        </p:tgtEl>
                                        <p:attrNameLst>
                                          <p:attrName>style.visibility</p:attrName>
                                        </p:attrNameLst>
                                      </p:cBhvr>
                                      <p:to>
                                        <p:strVal val="visible"/>
                                      </p:to>
                                    </p:set>
                                    <p:animEffect transition="in" filter="circle(in)">
                                      <p:cBhvr>
                                        <p:cTn id="68" dur="500"/>
                                        <p:tgtEl>
                                          <p:spTgt spid="449"/>
                                        </p:tgtEl>
                                      </p:cBhvr>
                                    </p:animEffect>
                                  </p:childTnLst>
                                </p:cTn>
                              </p:par>
                            </p:childTnLst>
                          </p:cTn>
                        </p:par>
                        <p:par>
                          <p:cTn id="69" fill="hold">
                            <p:stCondLst>
                              <p:cond delay="7500"/>
                            </p:stCondLst>
                            <p:childTnLst>
                              <p:par>
                                <p:cTn id="70" presetID="6" presetClass="entr" presetSubtype="16" fill="hold" grpId="0" nodeType="afterEffect">
                                  <p:stCondLst>
                                    <p:cond delay="0"/>
                                  </p:stCondLst>
                                  <p:childTnLst>
                                    <p:set>
                                      <p:cBhvr>
                                        <p:cTn id="71" dur="1" fill="hold">
                                          <p:stCondLst>
                                            <p:cond delay="0"/>
                                          </p:stCondLst>
                                        </p:cTn>
                                        <p:tgtEl>
                                          <p:spTgt spid="438"/>
                                        </p:tgtEl>
                                        <p:attrNameLst>
                                          <p:attrName>style.visibility</p:attrName>
                                        </p:attrNameLst>
                                      </p:cBhvr>
                                      <p:to>
                                        <p:strVal val="visible"/>
                                      </p:to>
                                    </p:set>
                                    <p:animEffect transition="in" filter="circle(in)">
                                      <p:cBhvr>
                                        <p:cTn id="72" dur="500"/>
                                        <p:tgtEl>
                                          <p:spTgt spid="438"/>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40"/>
                                        </p:tgtEl>
                                        <p:attrNameLst>
                                          <p:attrName>style.visibility</p:attrName>
                                        </p:attrNameLst>
                                      </p:cBhvr>
                                      <p:to>
                                        <p:strVal val="visible"/>
                                      </p:to>
                                    </p:set>
                                    <p:anim calcmode="lin" valueType="num">
                                      <p:cBhvr>
                                        <p:cTn id="77" dur="500" fill="hold"/>
                                        <p:tgtEl>
                                          <p:spTgt spid="240"/>
                                        </p:tgtEl>
                                        <p:attrNameLst>
                                          <p:attrName>ppt_w</p:attrName>
                                        </p:attrNameLst>
                                      </p:cBhvr>
                                      <p:tavLst>
                                        <p:tav tm="0">
                                          <p:val>
                                            <p:fltVal val="0"/>
                                          </p:val>
                                        </p:tav>
                                        <p:tav tm="100000">
                                          <p:val>
                                            <p:strVal val="#ppt_w"/>
                                          </p:val>
                                        </p:tav>
                                      </p:tavLst>
                                    </p:anim>
                                    <p:anim calcmode="lin" valueType="num">
                                      <p:cBhvr>
                                        <p:cTn id="78" dur="500" fill="hold"/>
                                        <p:tgtEl>
                                          <p:spTgt spid="240"/>
                                        </p:tgtEl>
                                        <p:attrNameLst>
                                          <p:attrName>ppt_h</p:attrName>
                                        </p:attrNameLst>
                                      </p:cBhvr>
                                      <p:tavLst>
                                        <p:tav tm="0">
                                          <p:val>
                                            <p:fltVal val="0"/>
                                          </p:val>
                                        </p:tav>
                                        <p:tav tm="100000">
                                          <p:val>
                                            <p:strVal val="#ppt_h"/>
                                          </p:val>
                                        </p:tav>
                                      </p:tavLst>
                                    </p:anim>
                                    <p:animEffect transition="in" filter="fade">
                                      <p:cBhvr>
                                        <p:cTn id="79"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P spid="436" grpId="0" animBg="1"/>
      <p:bldP spid="437" grpId="0" animBg="1"/>
      <p:bldP spid="438" grpId="0" animBg="1"/>
      <p:bldP spid="439" grpId="0" animBg="1"/>
      <p:bldP spid="440" grpId="0" animBg="1"/>
      <p:bldP spid="441" grpId="0" animBg="1"/>
      <p:bldP spid="443" grpId="0" animBg="1"/>
      <p:bldP spid="445" grpId="0" animBg="1"/>
      <p:bldP spid="446" grpId="0" animBg="1"/>
      <p:bldP spid="447" grpId="0" animBg="1"/>
      <p:bldP spid="448" grpId="0" animBg="1"/>
      <p:bldP spid="449" grpId="0" animBg="1"/>
      <p:bldP spid="450" grpId="0" animBg="1"/>
      <p:bldP spid="451" grpId="0" animBg="1"/>
      <p:bldP spid="453" grpId="0" animBg="1"/>
      <p:bldP spid="455" grpId="0" animBg="1"/>
      <p:bldP spid="4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F8051-3514-11E8-DDE3-E1CB05541470}"/>
            </a:ext>
          </a:extLst>
        </p:cNvPr>
        <p:cNvGrpSpPr/>
        <p:nvPr/>
      </p:nvGrpSpPr>
      <p:grpSpPr>
        <a:xfrm>
          <a:off x="0" y="0"/>
          <a:ext cx="0" cy="0"/>
          <a:chOff x="0" y="0"/>
          <a:chExt cx="0" cy="0"/>
        </a:xfrm>
      </p:grpSpPr>
      <p:sp>
        <p:nvSpPr>
          <p:cNvPr id="463" name="PlaceHolder 1">
            <a:extLst>
              <a:ext uri="{FF2B5EF4-FFF2-40B4-BE49-F238E27FC236}">
                <a16:creationId xmlns:a16="http://schemas.microsoft.com/office/drawing/2014/main" id="{C25FD3AF-CBD1-AF64-33EF-CF5C754D4A2E}"/>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a:lnSpc>
                <a:spcPct val="90000"/>
              </a:lnSpc>
              <a:buNone/>
            </a:pPr>
            <a:r>
              <a:rPr lang="ja-JP" altLang="en-US" sz="4000" b="1" spc="-1" dirty="0">
                <a:solidFill>
                  <a:srgbClr val="000000"/>
                </a:solidFill>
                <a:latin typeface="游ゴシック Light"/>
              </a:rPr>
              <a:t>目次</a:t>
            </a:r>
            <a:endParaRPr lang="en-US" sz="4000" b="0" strike="noStrike" spc="-1" dirty="0">
              <a:solidFill>
                <a:srgbClr val="000000"/>
              </a:solidFill>
              <a:latin typeface="游ゴシック"/>
            </a:endParaRPr>
          </a:p>
        </p:txBody>
      </p:sp>
      <p:sp>
        <p:nvSpPr>
          <p:cNvPr id="468" name="PlaceHolder 3">
            <a:extLst>
              <a:ext uri="{FF2B5EF4-FFF2-40B4-BE49-F238E27FC236}">
                <a16:creationId xmlns:a16="http://schemas.microsoft.com/office/drawing/2014/main" id="{7EDBCA0D-7F11-8873-55F4-3F62BDCF9088}"/>
              </a:ext>
            </a:extLst>
          </p:cNvPr>
          <p:cNvSpPr>
            <a:spLocks noGrp="1"/>
          </p:cNvSpPr>
          <p:nvPr>
            <p:ph type="sldNum" idx="15"/>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11493E22-B080-457E-BD83-97CD2E28FCA6}" type="slidenum">
              <a:rPr lang="en-US" sz="2800" b="1" strike="noStrike" spc="-1">
                <a:solidFill>
                  <a:srgbClr val="8B8B8B"/>
                </a:solidFill>
                <a:latin typeface="游ゴシック"/>
              </a:rPr>
              <a:t>5</a:t>
            </a:fld>
            <a:endParaRPr lang="en-US" sz="2800" b="0" strike="noStrike" spc="-1">
              <a:latin typeface="Noto Serif CJK JP"/>
            </a:endParaRPr>
          </a:p>
        </p:txBody>
      </p:sp>
      <p:sp>
        <p:nvSpPr>
          <p:cNvPr id="3" name="テキスト ボックス 2">
            <a:extLst>
              <a:ext uri="{FF2B5EF4-FFF2-40B4-BE49-F238E27FC236}">
                <a16:creationId xmlns:a16="http://schemas.microsoft.com/office/drawing/2014/main" id="{EF1E6AA9-9E5A-6949-CF3F-789DDD50A0B8}"/>
              </a:ext>
            </a:extLst>
          </p:cNvPr>
          <p:cNvSpPr txBox="1"/>
          <p:nvPr/>
        </p:nvSpPr>
        <p:spPr>
          <a:xfrm>
            <a:off x="828000" y="1983098"/>
            <a:ext cx="9852700" cy="4339650"/>
          </a:xfrm>
          <a:prstGeom prst="rect">
            <a:avLst/>
          </a:prstGeom>
          <a:noFill/>
        </p:spPr>
        <p:txBody>
          <a:bodyPr wrap="square" rtlCol="0" anchor="ctr">
            <a:spAutoFit/>
          </a:bodyPr>
          <a:lstStyle/>
          <a:p>
            <a:pPr marL="342900" indent="-342900">
              <a:lnSpc>
                <a:spcPct val="200000"/>
              </a:lnSpc>
              <a:buFont typeface="Arial" panose="020B0604020202020204" pitchFamily="34" charset="0"/>
              <a:buChar char="•"/>
            </a:pPr>
            <a:r>
              <a:rPr kumimoji="1" lang="ja-JP" altLang="en-US" sz="2800" dirty="0">
                <a:solidFill>
                  <a:schemeClr val="bg2">
                    <a:lumMod val="75000"/>
                  </a:schemeClr>
                </a:solidFill>
              </a:rPr>
              <a:t>橋を架けろ</a:t>
            </a:r>
            <a:endParaRPr kumimoji="1" lang="en-US" altLang="ja-JP" sz="2800" dirty="0">
              <a:solidFill>
                <a:schemeClr val="bg2">
                  <a:lumMod val="75000"/>
                </a:schemeClr>
              </a:solidFill>
            </a:endParaRPr>
          </a:p>
          <a:p>
            <a:pPr marL="342900" indent="-342900">
              <a:lnSpc>
                <a:spcPct val="150000"/>
              </a:lnSpc>
              <a:buFont typeface="Arial" panose="020B0604020202020204" pitchFamily="34" charset="0"/>
              <a:buChar char="•"/>
            </a:pPr>
            <a:r>
              <a:rPr lang="ja-JP" altLang="en-US" sz="2800" dirty="0"/>
              <a:t>全域木戦略の紹介</a:t>
            </a:r>
            <a:endParaRPr lang="en-US" altLang="ja-JP" sz="2800" dirty="0"/>
          </a:p>
          <a:p>
            <a:pPr marL="342900" indent="-342900">
              <a:lnSpc>
                <a:spcPct val="150000"/>
              </a:lnSpc>
              <a:buFont typeface="Arial" panose="020B0604020202020204" pitchFamily="34" charset="0"/>
              <a:buChar char="•"/>
            </a:pPr>
            <a:r>
              <a:rPr kumimoji="1" lang="ja-JP" altLang="en-US" sz="2800" dirty="0">
                <a:solidFill>
                  <a:schemeClr val="bg2">
                    <a:lumMod val="75000"/>
                  </a:schemeClr>
                </a:solidFill>
              </a:rPr>
              <a:t>随意全域木戦略の提案</a:t>
            </a:r>
            <a:endParaRPr kumimoji="1" lang="en-US" altLang="ja-JP" sz="2800" dirty="0">
              <a:solidFill>
                <a:schemeClr val="bg2">
                  <a:lumMod val="75000"/>
                </a:schemeClr>
              </a:solidFill>
            </a:endParaRPr>
          </a:p>
          <a:p>
            <a:pPr marL="342900" indent="-342900">
              <a:lnSpc>
                <a:spcPct val="200000"/>
              </a:lnSpc>
              <a:buFont typeface="Arial" panose="020B0604020202020204" pitchFamily="34" charset="0"/>
              <a:buChar char="•"/>
            </a:pPr>
            <a:r>
              <a:rPr lang="ja-JP" altLang="en-US" sz="2800" dirty="0">
                <a:solidFill>
                  <a:schemeClr val="bg2">
                    <a:lumMod val="75000"/>
                  </a:schemeClr>
                </a:solidFill>
              </a:rPr>
              <a:t>選択肢の優劣判別方法の予想</a:t>
            </a:r>
            <a:endParaRPr lang="en-US" altLang="ja-JP" sz="2800" dirty="0">
              <a:solidFill>
                <a:schemeClr val="bg2">
                  <a:lumMod val="75000"/>
                </a:schemeClr>
              </a:solidFill>
            </a:endParaRPr>
          </a:p>
          <a:p>
            <a:pPr marL="342900" indent="-342900">
              <a:lnSpc>
                <a:spcPct val="200000"/>
              </a:lnSpc>
              <a:buFont typeface="Arial" panose="020B0604020202020204" pitchFamily="34" charset="0"/>
              <a:buChar char="•"/>
            </a:pPr>
            <a:r>
              <a:rPr lang="ja-JP" altLang="en-US" sz="2800" dirty="0">
                <a:solidFill>
                  <a:schemeClr val="bg2">
                    <a:lumMod val="75000"/>
                  </a:schemeClr>
                </a:solidFill>
              </a:rPr>
              <a:t>今後の課題</a:t>
            </a:r>
            <a:endParaRPr kumimoji="1" lang="en-US" altLang="ja-JP" sz="2800" dirty="0">
              <a:solidFill>
                <a:schemeClr val="bg2">
                  <a:lumMod val="75000"/>
                </a:schemeClr>
              </a:solidFill>
            </a:endParaRPr>
          </a:p>
          <a:p>
            <a:pPr marL="285750" indent="-285750">
              <a:buFont typeface="Wingdings" panose="05000000000000000000" pitchFamily="2" charset="2"/>
              <a:buChar char="l"/>
            </a:pPr>
            <a:endParaRPr kumimoji="1" lang="ja-JP" altLang="en-US" sz="2400" dirty="0"/>
          </a:p>
        </p:txBody>
      </p:sp>
    </p:spTree>
    <p:extLst>
      <p:ext uri="{BB962C8B-B14F-4D97-AF65-F5344CB8AC3E}">
        <p14:creationId xmlns:p14="http://schemas.microsoft.com/office/powerpoint/2010/main" val="38109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838080" y="503145"/>
            <a:ext cx="10555986" cy="1280461"/>
          </a:xfrm>
          <a:prstGeom prst="rect">
            <a:avLst/>
          </a:prstGeom>
          <a:noFill/>
          <a:ln w="0">
            <a:noFill/>
          </a:ln>
        </p:spPr>
        <p:txBody>
          <a:bodyPr anchor="ctr">
            <a:normAutofit/>
          </a:bodyPr>
          <a:lstStyle/>
          <a:p>
            <a:pPr>
              <a:lnSpc>
                <a:spcPct val="90000"/>
              </a:lnSpc>
              <a:buNone/>
            </a:pPr>
            <a:r>
              <a:rPr lang="ja-JP" altLang="en-US" sz="4000" spc="-1" dirty="0">
                <a:solidFill>
                  <a:srgbClr val="000000"/>
                </a:solidFill>
                <a:latin typeface="游ゴシック Light"/>
              </a:rPr>
              <a:t>全域木</a:t>
            </a:r>
            <a:endParaRPr lang="en-US" sz="4000" strike="noStrike" spc="-1" dirty="0">
              <a:solidFill>
                <a:srgbClr val="000000"/>
              </a:solidFill>
              <a:latin typeface="游ゴシック"/>
            </a:endParaRPr>
          </a:p>
        </p:txBody>
      </p:sp>
      <p:sp>
        <p:nvSpPr>
          <p:cNvPr id="325" name="PlaceHolder 2"/>
          <p:cNvSpPr>
            <a:spLocks noGrp="1"/>
          </p:cNvSpPr>
          <p:nvPr>
            <p:ph/>
          </p:nvPr>
        </p:nvSpPr>
        <p:spPr>
          <a:xfrm>
            <a:off x="797333" y="3010078"/>
            <a:ext cx="10596733" cy="7762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nchorCtr="1">
            <a:normAutofit/>
          </a:bodyPr>
          <a:lstStyle/>
          <a:p>
            <a:pPr marL="0" indent="0">
              <a:spcBef>
                <a:spcPts val="1001"/>
              </a:spcBef>
              <a:buClr>
                <a:srgbClr val="000000"/>
              </a:buClr>
              <a:buNone/>
            </a:pPr>
            <a:r>
              <a:rPr lang="en-US" sz="2400" spc="-1" dirty="0">
                <a:solidFill>
                  <a:srgbClr val="000000"/>
                </a:solidFill>
                <a:latin typeface="Yu Gothic UI" panose="020B0500000000000000" pitchFamily="50" charset="-128"/>
                <a:ea typeface="Yu Gothic UI" panose="020B0500000000000000" pitchFamily="50" charset="-128"/>
              </a:rPr>
              <a:t>T,T’</a:t>
            </a:r>
            <a:r>
              <a:rPr lang="ja-JP" altLang="en-US" sz="2400" spc="-1" dirty="0">
                <a:solidFill>
                  <a:srgbClr val="000000"/>
                </a:solidFill>
                <a:latin typeface="游ゴシック"/>
              </a:rPr>
              <a:t>という</a:t>
            </a:r>
            <a:r>
              <a:rPr lang="en-US" altLang="ja-JP" sz="2400" spc="-1" dirty="0">
                <a:solidFill>
                  <a:srgbClr val="000000"/>
                </a:solidFill>
                <a:latin typeface="游ゴシック"/>
              </a:rPr>
              <a:t>2</a:t>
            </a:r>
            <a:r>
              <a:rPr lang="ja-JP" altLang="en-US" sz="2400" spc="-1" dirty="0">
                <a:solidFill>
                  <a:srgbClr val="000000"/>
                </a:solidFill>
                <a:latin typeface="游ゴシック"/>
              </a:rPr>
              <a:t>つの全域木が連結グラフ</a:t>
            </a:r>
            <a:r>
              <a:rPr lang="en-US" altLang="ja-JP" sz="2400" spc="-1" dirty="0">
                <a:solidFill>
                  <a:srgbClr val="000000"/>
                </a:solidFill>
                <a:latin typeface="Yu Gothic UI" panose="020B0500000000000000" pitchFamily="50" charset="-128"/>
                <a:ea typeface="Yu Gothic UI" panose="020B0500000000000000" pitchFamily="50" charset="-128"/>
              </a:rPr>
              <a:t>G</a:t>
            </a:r>
            <a:r>
              <a:rPr lang="ja-JP" altLang="en-US" sz="2400" spc="-1" dirty="0">
                <a:solidFill>
                  <a:srgbClr val="000000"/>
                </a:solidFill>
                <a:latin typeface="游ゴシック"/>
              </a:rPr>
              <a:t>に含まれていて，</a:t>
            </a:r>
            <a:r>
              <a:rPr lang="en-US" altLang="ja-JP" sz="2400" spc="-1" dirty="0" err="1">
                <a:solidFill>
                  <a:srgbClr val="000000"/>
                </a:solidFill>
                <a:latin typeface="Yu Gothic UI" panose="020B0500000000000000" pitchFamily="50" charset="-128"/>
                <a:ea typeface="Yu Gothic UI" panose="020B0500000000000000" pitchFamily="50" charset="-128"/>
              </a:rPr>
              <a:t>e∈E</a:t>
            </a:r>
            <a:r>
              <a:rPr lang="en-US" altLang="ja-JP" sz="2400" spc="-1" dirty="0">
                <a:solidFill>
                  <a:srgbClr val="000000"/>
                </a:solidFill>
                <a:latin typeface="Yu Gothic UI" panose="020B0500000000000000" pitchFamily="50" charset="-128"/>
                <a:ea typeface="Yu Gothic UI" panose="020B0500000000000000" pitchFamily="50" charset="-128"/>
              </a:rPr>
              <a:t>(T)-E(T’)</a:t>
            </a:r>
            <a:r>
              <a:rPr lang="ja-JP" altLang="en-US" sz="2400" spc="-1" dirty="0">
                <a:solidFill>
                  <a:srgbClr val="000000"/>
                </a:solidFill>
                <a:latin typeface="游ゴシック"/>
              </a:rPr>
              <a:t>であるとき，</a:t>
            </a:r>
            <a:r>
              <a:rPr lang="en-US" altLang="ja-JP" sz="2400" spc="-1" dirty="0" err="1">
                <a:solidFill>
                  <a:srgbClr val="000000"/>
                </a:solidFill>
                <a:latin typeface="Yu Gothic UI" panose="020B0500000000000000" pitchFamily="50" charset="-128"/>
                <a:ea typeface="Yu Gothic UI" panose="020B0500000000000000" pitchFamily="50" charset="-128"/>
              </a:rPr>
              <a:t>T-e+e</a:t>
            </a:r>
            <a:r>
              <a:rPr lang="en-US" altLang="ja-JP" sz="2400" spc="-1" dirty="0">
                <a:solidFill>
                  <a:srgbClr val="000000"/>
                </a:solidFill>
                <a:latin typeface="Yu Gothic UI" panose="020B0500000000000000" pitchFamily="50" charset="-128"/>
                <a:ea typeface="Yu Gothic UI" panose="020B0500000000000000" pitchFamily="50" charset="-128"/>
              </a:rPr>
              <a:t>’</a:t>
            </a:r>
            <a:r>
              <a:rPr lang="ja-JP" altLang="en-US" sz="2400" spc="-1" dirty="0">
                <a:solidFill>
                  <a:srgbClr val="000000"/>
                </a:solidFill>
                <a:latin typeface="游ゴシック"/>
              </a:rPr>
              <a:t>が</a:t>
            </a:r>
            <a:r>
              <a:rPr lang="en-US" altLang="ja-JP" sz="2400" spc="-1" dirty="0">
                <a:solidFill>
                  <a:srgbClr val="000000"/>
                </a:solidFill>
                <a:latin typeface="Yu Gothic UI" panose="020B0500000000000000" pitchFamily="50" charset="-128"/>
                <a:ea typeface="Yu Gothic UI" panose="020B0500000000000000" pitchFamily="50" charset="-128"/>
              </a:rPr>
              <a:t>G</a:t>
            </a:r>
            <a:r>
              <a:rPr lang="ja-JP" altLang="en-US" sz="2400" spc="-1" dirty="0">
                <a:solidFill>
                  <a:srgbClr val="000000"/>
                </a:solidFill>
                <a:latin typeface="游ゴシック"/>
              </a:rPr>
              <a:t>の全域木となる辺</a:t>
            </a:r>
            <a:r>
              <a:rPr lang="en-US" altLang="ja-JP" sz="2400" spc="-1" dirty="0">
                <a:solidFill>
                  <a:srgbClr val="000000"/>
                </a:solidFill>
                <a:latin typeface="Yu Gothic UI" panose="020B0500000000000000" pitchFamily="50" charset="-128"/>
                <a:ea typeface="Yu Gothic UI" panose="020B0500000000000000" pitchFamily="50" charset="-128"/>
              </a:rPr>
              <a:t>e’ ∈E(T’)-T(T)</a:t>
            </a:r>
            <a:r>
              <a:rPr lang="ja-JP" altLang="en-US" sz="2400" spc="-1" dirty="0">
                <a:solidFill>
                  <a:srgbClr val="000000"/>
                </a:solidFill>
                <a:latin typeface="游ゴシック"/>
              </a:rPr>
              <a:t>が存在する</a:t>
            </a:r>
            <a:endParaRPr lang="en-US" sz="2400" b="0" strike="noStrike" spc="-1" dirty="0">
              <a:solidFill>
                <a:srgbClr val="000000"/>
              </a:solidFill>
              <a:latin typeface="游ゴシック"/>
            </a:endParaRPr>
          </a:p>
        </p:txBody>
      </p:sp>
      <p:sp>
        <p:nvSpPr>
          <p:cNvPr id="334" name="PlaceHolder 3"/>
          <p:cNvSpPr>
            <a:spLocks noGrp="1"/>
          </p:cNvSpPr>
          <p:nvPr>
            <p:ph type="sldNum" idx="12"/>
          </p:nvPr>
        </p:nvSpPr>
        <p:spPr>
          <a:xfrm>
            <a:off x="9309240" y="6356520"/>
            <a:ext cx="2742840" cy="364680"/>
          </a:xfrm>
          <a:prstGeom prst="rect">
            <a:avLst/>
          </a:prstGeom>
          <a:noFill/>
          <a:ln w="0">
            <a:noFill/>
          </a:ln>
        </p:spPr>
        <p:txBody>
          <a:bodyPr anchor="ctr">
            <a:noAutofit/>
          </a:bodyPr>
          <a:lstStyle>
            <a:lvl1pPr algn="r">
              <a:lnSpc>
                <a:spcPct val="100000"/>
              </a:lnSpc>
              <a:buNone/>
              <a:defRPr lang="en-US" sz="2800" b="1" strike="noStrike" spc="-1">
                <a:solidFill>
                  <a:srgbClr val="8B8B8B"/>
                </a:solidFill>
                <a:latin typeface="游ゴシック"/>
              </a:defRPr>
            </a:lvl1pPr>
          </a:lstStyle>
          <a:p>
            <a:pPr algn="r">
              <a:lnSpc>
                <a:spcPct val="100000"/>
              </a:lnSpc>
              <a:buNone/>
            </a:pPr>
            <a:fld id="{7A5CB133-394B-4B4B-A4E6-E69C0EC7B2FF}" type="slidenum">
              <a:rPr lang="en-US" sz="2800" b="1" strike="noStrike" spc="-1">
                <a:solidFill>
                  <a:srgbClr val="8B8B8B"/>
                </a:solidFill>
                <a:latin typeface="游ゴシック"/>
              </a:rPr>
              <a:t>6</a:t>
            </a:fld>
            <a:endParaRPr lang="en-US" sz="2800" b="0" strike="noStrike" spc="-1" dirty="0">
              <a:latin typeface="Noto Serif CJK JP"/>
            </a:endParaRPr>
          </a:p>
        </p:txBody>
      </p:sp>
      <p:grpSp>
        <p:nvGrpSpPr>
          <p:cNvPr id="343" name="グループ化 342">
            <a:extLst>
              <a:ext uri="{FF2B5EF4-FFF2-40B4-BE49-F238E27FC236}">
                <a16:creationId xmlns:a16="http://schemas.microsoft.com/office/drawing/2014/main" id="{228334C3-D254-3327-EBD2-EE1E9D4ABE59}"/>
              </a:ext>
            </a:extLst>
          </p:cNvPr>
          <p:cNvGrpSpPr/>
          <p:nvPr/>
        </p:nvGrpSpPr>
        <p:grpSpPr>
          <a:xfrm>
            <a:off x="1400717" y="4171579"/>
            <a:ext cx="2644087" cy="1602556"/>
            <a:chOff x="1444766" y="4524470"/>
            <a:chExt cx="2644087" cy="1602556"/>
          </a:xfrm>
        </p:grpSpPr>
        <p:sp>
          <p:nvSpPr>
            <p:cNvPr id="36" name="減算記号 35">
              <a:extLst>
                <a:ext uri="{FF2B5EF4-FFF2-40B4-BE49-F238E27FC236}">
                  <a16:creationId xmlns:a16="http://schemas.microsoft.com/office/drawing/2014/main" id="{E732B906-24F4-6D2F-1AE4-380829DE0D8D}"/>
                </a:ext>
              </a:extLst>
            </p:cNvPr>
            <p:cNvSpPr/>
            <p:nvPr/>
          </p:nvSpPr>
          <p:spPr>
            <a:xfrm rot="5400000">
              <a:off x="875154" y="5181198"/>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42" name="グループ化 341">
              <a:extLst>
                <a:ext uri="{FF2B5EF4-FFF2-40B4-BE49-F238E27FC236}">
                  <a16:creationId xmlns:a16="http://schemas.microsoft.com/office/drawing/2014/main" id="{8A56C2C5-DA19-32C8-AF3F-DB903B8174B3}"/>
                </a:ext>
              </a:extLst>
            </p:cNvPr>
            <p:cNvGrpSpPr/>
            <p:nvPr/>
          </p:nvGrpSpPr>
          <p:grpSpPr>
            <a:xfrm>
              <a:off x="1444766" y="4623445"/>
              <a:ext cx="2644087" cy="1374234"/>
              <a:chOff x="1444766" y="4623445"/>
              <a:chExt cx="2644087" cy="1374234"/>
            </a:xfrm>
          </p:grpSpPr>
          <p:sp>
            <p:nvSpPr>
              <p:cNvPr id="33" name="減算記号 32">
                <a:extLst>
                  <a:ext uri="{FF2B5EF4-FFF2-40B4-BE49-F238E27FC236}">
                    <a16:creationId xmlns:a16="http://schemas.microsoft.com/office/drawing/2014/main" id="{DBF79F4B-AF17-B06A-33BE-F6DA522FB96B}"/>
                  </a:ext>
                </a:extLst>
              </p:cNvPr>
              <p:cNvSpPr/>
              <p:nvPr/>
            </p:nvSpPr>
            <p:spPr>
              <a:xfrm>
                <a:off x="1447476" y="4623445"/>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6" name="グループ化 335">
                <a:extLst>
                  <a:ext uri="{FF2B5EF4-FFF2-40B4-BE49-F238E27FC236}">
                    <a16:creationId xmlns:a16="http://schemas.microsoft.com/office/drawing/2014/main" id="{8565774E-BB54-596F-A238-8C0D486D7F25}"/>
                  </a:ext>
                </a:extLst>
              </p:cNvPr>
              <p:cNvGrpSpPr/>
              <p:nvPr/>
            </p:nvGrpSpPr>
            <p:grpSpPr>
              <a:xfrm>
                <a:off x="1444766" y="4631402"/>
                <a:ext cx="2644087" cy="1366277"/>
                <a:chOff x="1444766" y="4631402"/>
                <a:chExt cx="2644087" cy="1366277"/>
              </a:xfrm>
            </p:grpSpPr>
            <p:sp>
              <p:nvSpPr>
                <p:cNvPr id="335" name="減算記号 334">
                  <a:extLst>
                    <a:ext uri="{FF2B5EF4-FFF2-40B4-BE49-F238E27FC236}">
                      <a16:creationId xmlns:a16="http://schemas.microsoft.com/office/drawing/2014/main" id="{77561236-3BB5-3716-FAC8-A1559F946D5A}"/>
                    </a:ext>
                  </a:extLst>
                </p:cNvPr>
                <p:cNvSpPr/>
                <p:nvPr/>
              </p:nvSpPr>
              <p:spPr>
                <a:xfrm>
                  <a:off x="2480337" y="4631402"/>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減算記号 34">
                  <a:extLst>
                    <a:ext uri="{FF2B5EF4-FFF2-40B4-BE49-F238E27FC236}">
                      <a16:creationId xmlns:a16="http://schemas.microsoft.com/office/drawing/2014/main" id="{C1F6F52C-BCF9-6FC9-DC89-CBCE594514D5}"/>
                    </a:ext>
                  </a:extLst>
                </p:cNvPr>
                <p:cNvSpPr/>
                <p:nvPr/>
              </p:nvSpPr>
              <p:spPr>
                <a:xfrm>
                  <a:off x="2486297" y="5708579"/>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減算記号 33">
                  <a:extLst>
                    <a:ext uri="{FF2B5EF4-FFF2-40B4-BE49-F238E27FC236}">
                      <a16:creationId xmlns:a16="http://schemas.microsoft.com/office/drawing/2014/main" id="{2742C92F-2BF5-A262-55F2-7FA4AC0D63BC}"/>
                    </a:ext>
                  </a:extLst>
                </p:cNvPr>
                <p:cNvSpPr/>
                <p:nvPr/>
              </p:nvSpPr>
              <p:spPr>
                <a:xfrm>
                  <a:off x="1444766" y="5708579"/>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08C3BBE4-6C1D-013E-514A-7F49018FCE06}"/>
                    </a:ext>
                  </a:extLst>
                </p:cNvPr>
                <p:cNvGrpSpPr/>
                <p:nvPr/>
              </p:nvGrpSpPr>
              <p:grpSpPr>
                <a:xfrm>
                  <a:off x="1567434" y="4658005"/>
                  <a:ext cx="2384920" cy="1303202"/>
                  <a:chOff x="2837520" y="5049818"/>
                  <a:chExt cx="2384920" cy="1303202"/>
                </a:xfrm>
              </p:grpSpPr>
              <p:sp>
                <p:nvSpPr>
                  <p:cNvPr id="10" name="フローチャート: 結合子 9">
                    <a:extLst>
                      <a:ext uri="{FF2B5EF4-FFF2-40B4-BE49-F238E27FC236}">
                        <a16:creationId xmlns:a16="http://schemas.microsoft.com/office/drawing/2014/main" id="{62EA784B-73A5-E34A-B8C9-2D52AEB36E5E}"/>
                      </a:ext>
                    </a:extLst>
                  </p:cNvPr>
                  <p:cNvSpPr>
                    <a:spLocks noChangeAspect="1"/>
                  </p:cNvSpPr>
                  <p:nvPr/>
                </p:nvSpPr>
                <p:spPr>
                  <a:xfrm rot="5400000">
                    <a:off x="5001466"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165E3419-8126-6BFA-DE98-B1D07741E8E8}"/>
                      </a:ext>
                    </a:extLst>
                  </p:cNvPr>
                  <p:cNvSpPr>
                    <a:spLocks noChangeAspect="1"/>
                  </p:cNvSpPr>
                  <p:nvPr/>
                </p:nvSpPr>
                <p:spPr>
                  <a:xfrm rot="5400000">
                    <a:off x="3931060"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1E373C95-4F25-DF98-2607-B8FACCE2CBF7}"/>
                      </a:ext>
                    </a:extLst>
                  </p:cNvPr>
                  <p:cNvSpPr>
                    <a:spLocks noChangeAspect="1"/>
                  </p:cNvSpPr>
                  <p:nvPr/>
                </p:nvSpPr>
                <p:spPr>
                  <a:xfrm rot="5400000">
                    <a:off x="2837520"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5E77F8BD-A066-6D4B-C70B-A3CA6EA52908}"/>
                      </a:ext>
                    </a:extLst>
                  </p:cNvPr>
                  <p:cNvSpPr>
                    <a:spLocks noChangeAspect="1"/>
                  </p:cNvSpPr>
                  <p:nvPr/>
                </p:nvSpPr>
                <p:spPr>
                  <a:xfrm rot="5400000">
                    <a:off x="5002460"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671D4EFA-9895-AAED-2823-C035ED008BA0}"/>
                      </a:ext>
                    </a:extLst>
                  </p:cNvPr>
                  <p:cNvSpPr>
                    <a:spLocks noChangeAspect="1"/>
                  </p:cNvSpPr>
                  <p:nvPr/>
                </p:nvSpPr>
                <p:spPr>
                  <a:xfrm rot="5400000">
                    <a:off x="3932054"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29EB20FB-E5AB-3173-612C-DBB7BCC28C4A}"/>
                      </a:ext>
                    </a:extLst>
                  </p:cNvPr>
                  <p:cNvSpPr>
                    <a:spLocks noChangeAspect="1"/>
                  </p:cNvSpPr>
                  <p:nvPr/>
                </p:nvSpPr>
                <p:spPr>
                  <a:xfrm rot="5400000">
                    <a:off x="2838514"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D69DC42-7F4E-F912-7DD5-A221FF02628F}"/>
                    </a:ext>
                  </a:extLst>
                </p:cNvPr>
                <p:cNvCxnSpPr>
                  <a:cxnSpLocks/>
                  <a:stCxn id="11" idx="6"/>
                  <a:endCxn id="14" idx="2"/>
                </p:cNvCxnSpPr>
                <p:nvPr/>
              </p:nvCxnSpPr>
              <p:spPr>
                <a:xfrm>
                  <a:off x="2770964" y="4877985"/>
                  <a:ext cx="994" cy="8632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直線コネクタ 54">
                  <a:extLst>
                    <a:ext uri="{FF2B5EF4-FFF2-40B4-BE49-F238E27FC236}">
                      <a16:creationId xmlns:a16="http://schemas.microsoft.com/office/drawing/2014/main" id="{C08444F4-78EC-39B8-88F5-4719B0F93E2E}"/>
                    </a:ext>
                  </a:extLst>
                </p:cNvPr>
                <p:cNvCxnSpPr>
                  <a:cxnSpLocks/>
                </p:cNvCxnSpPr>
                <p:nvPr/>
              </p:nvCxnSpPr>
              <p:spPr>
                <a:xfrm>
                  <a:off x="3845345" y="4851382"/>
                  <a:ext cx="994" cy="8632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sp>
        <p:nvSpPr>
          <p:cNvPr id="57" name="テキスト ボックス 56">
            <a:extLst>
              <a:ext uri="{FF2B5EF4-FFF2-40B4-BE49-F238E27FC236}">
                <a16:creationId xmlns:a16="http://schemas.microsoft.com/office/drawing/2014/main" id="{452058A9-525A-1725-E4EF-0B570883A3BD}"/>
              </a:ext>
            </a:extLst>
          </p:cNvPr>
          <p:cNvSpPr txBox="1"/>
          <p:nvPr/>
        </p:nvSpPr>
        <p:spPr>
          <a:xfrm>
            <a:off x="2058368" y="4009635"/>
            <a:ext cx="289100" cy="369332"/>
          </a:xfrm>
          <a:prstGeom prst="rect">
            <a:avLst/>
          </a:prstGeom>
          <a:noFill/>
        </p:spPr>
        <p:txBody>
          <a:bodyPr wrap="square" rtlCol="0">
            <a:spAutoFit/>
          </a:bodyPr>
          <a:lstStyle/>
          <a:p>
            <a:r>
              <a:rPr kumimoji="1" lang="en-US" altLang="ja-JP" dirty="0"/>
              <a:t>e</a:t>
            </a:r>
            <a:endParaRPr kumimoji="1" lang="ja-JP" altLang="en-US" dirty="0"/>
          </a:p>
        </p:txBody>
      </p:sp>
      <p:grpSp>
        <p:nvGrpSpPr>
          <p:cNvPr id="341" name="グループ化 340">
            <a:extLst>
              <a:ext uri="{FF2B5EF4-FFF2-40B4-BE49-F238E27FC236}">
                <a16:creationId xmlns:a16="http://schemas.microsoft.com/office/drawing/2014/main" id="{893B21DD-F656-354A-7776-9606BC073382}"/>
              </a:ext>
            </a:extLst>
          </p:cNvPr>
          <p:cNvGrpSpPr/>
          <p:nvPr/>
        </p:nvGrpSpPr>
        <p:grpSpPr>
          <a:xfrm>
            <a:off x="4779304" y="4143659"/>
            <a:ext cx="2630921" cy="1630476"/>
            <a:chOff x="4823353" y="4496550"/>
            <a:chExt cx="2630921" cy="1630476"/>
          </a:xfrm>
        </p:grpSpPr>
        <p:sp>
          <p:nvSpPr>
            <p:cNvPr id="44" name="減算記号 43">
              <a:extLst>
                <a:ext uri="{FF2B5EF4-FFF2-40B4-BE49-F238E27FC236}">
                  <a16:creationId xmlns:a16="http://schemas.microsoft.com/office/drawing/2014/main" id="{CA7410B2-979A-BEAA-F895-6DD9C50E045C}"/>
                </a:ext>
              </a:extLst>
            </p:cNvPr>
            <p:cNvSpPr/>
            <p:nvPr/>
          </p:nvSpPr>
          <p:spPr>
            <a:xfrm rot="5400000">
              <a:off x="6426612" y="5153278"/>
              <a:ext cx="1602556" cy="289100"/>
            </a:xfrm>
            <a:prstGeom prst="mathMinus">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減算記号 42">
              <a:extLst>
                <a:ext uri="{FF2B5EF4-FFF2-40B4-BE49-F238E27FC236}">
                  <a16:creationId xmlns:a16="http://schemas.microsoft.com/office/drawing/2014/main" id="{1737B86C-764F-EF57-0678-589A7B8399E8}"/>
                </a:ext>
              </a:extLst>
            </p:cNvPr>
            <p:cNvSpPr/>
            <p:nvPr/>
          </p:nvSpPr>
          <p:spPr>
            <a:xfrm rot="5400000">
              <a:off x="5339333" y="5177800"/>
              <a:ext cx="1602556" cy="289100"/>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減算記号 41">
              <a:extLst>
                <a:ext uri="{FF2B5EF4-FFF2-40B4-BE49-F238E27FC236}">
                  <a16:creationId xmlns:a16="http://schemas.microsoft.com/office/drawing/2014/main" id="{1BB471A3-F0ED-BF8C-E58B-0735C2BFB47C}"/>
                </a:ext>
              </a:extLst>
            </p:cNvPr>
            <p:cNvSpPr/>
            <p:nvPr/>
          </p:nvSpPr>
          <p:spPr>
            <a:xfrm rot="5400000">
              <a:off x="4255456" y="5181198"/>
              <a:ext cx="1602556" cy="289100"/>
            </a:xfrm>
            <a:prstGeom prst="mathMinus">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減算記号 40">
              <a:extLst>
                <a:ext uri="{FF2B5EF4-FFF2-40B4-BE49-F238E27FC236}">
                  <a16:creationId xmlns:a16="http://schemas.microsoft.com/office/drawing/2014/main" id="{4A5305AF-A967-EED4-7F2A-1CD21E16DAA0}"/>
                </a:ext>
              </a:extLst>
            </p:cNvPr>
            <p:cNvSpPr/>
            <p:nvPr/>
          </p:nvSpPr>
          <p:spPr>
            <a:xfrm>
              <a:off x="5851718" y="5716806"/>
              <a:ext cx="1602556" cy="289100"/>
            </a:xfrm>
            <a:prstGeom prst="mathMinus">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0" name="グループ化 339">
              <a:extLst>
                <a:ext uri="{FF2B5EF4-FFF2-40B4-BE49-F238E27FC236}">
                  <a16:creationId xmlns:a16="http://schemas.microsoft.com/office/drawing/2014/main" id="{7AB5A188-EAB3-83DA-DD85-5ED82DC24B91}"/>
                </a:ext>
              </a:extLst>
            </p:cNvPr>
            <p:cNvGrpSpPr/>
            <p:nvPr/>
          </p:nvGrpSpPr>
          <p:grpSpPr>
            <a:xfrm>
              <a:off x="4823353" y="4658005"/>
              <a:ext cx="2499852" cy="1337762"/>
              <a:chOff x="4823353" y="4658005"/>
              <a:chExt cx="2499852" cy="1337762"/>
            </a:xfrm>
          </p:grpSpPr>
          <p:sp>
            <p:nvSpPr>
              <p:cNvPr id="40" name="減算記号 39">
                <a:extLst>
                  <a:ext uri="{FF2B5EF4-FFF2-40B4-BE49-F238E27FC236}">
                    <a16:creationId xmlns:a16="http://schemas.microsoft.com/office/drawing/2014/main" id="{A003578A-0297-C599-E046-6CE626BBD4CC}"/>
                  </a:ext>
                </a:extLst>
              </p:cNvPr>
              <p:cNvSpPr/>
              <p:nvPr/>
            </p:nvSpPr>
            <p:spPr>
              <a:xfrm>
                <a:off x="4823353" y="5706667"/>
                <a:ext cx="1602556" cy="289100"/>
              </a:xfrm>
              <a:prstGeom prst="mathMinus">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AE801220-7821-04B9-F8F1-31F2345C7B4D}"/>
                  </a:ext>
                </a:extLst>
              </p:cNvPr>
              <p:cNvGrpSpPr/>
              <p:nvPr/>
            </p:nvGrpSpPr>
            <p:grpSpPr>
              <a:xfrm>
                <a:off x="4938285" y="4658005"/>
                <a:ext cx="2384920" cy="1303202"/>
                <a:chOff x="2837520" y="5049818"/>
                <a:chExt cx="2384920" cy="1303202"/>
              </a:xfrm>
            </p:grpSpPr>
            <p:sp>
              <p:nvSpPr>
                <p:cNvPr id="19" name="フローチャート: 結合子 18">
                  <a:extLst>
                    <a:ext uri="{FF2B5EF4-FFF2-40B4-BE49-F238E27FC236}">
                      <a16:creationId xmlns:a16="http://schemas.microsoft.com/office/drawing/2014/main" id="{58A5B189-0C8A-7F75-63FC-5A2C8BE81305}"/>
                    </a:ext>
                  </a:extLst>
                </p:cNvPr>
                <p:cNvSpPr>
                  <a:spLocks noChangeAspect="1"/>
                </p:cNvSpPr>
                <p:nvPr/>
              </p:nvSpPr>
              <p:spPr>
                <a:xfrm rot="5400000">
                  <a:off x="5001466"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20D70B50-EB06-7F0E-0687-C030F200228E}"/>
                    </a:ext>
                  </a:extLst>
                </p:cNvPr>
                <p:cNvSpPr>
                  <a:spLocks noChangeAspect="1"/>
                </p:cNvSpPr>
                <p:nvPr/>
              </p:nvSpPr>
              <p:spPr>
                <a:xfrm rot="5400000">
                  <a:off x="3931060"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65F955F2-74F3-A42D-1D88-1CCC488BEF48}"/>
                    </a:ext>
                  </a:extLst>
                </p:cNvPr>
                <p:cNvSpPr>
                  <a:spLocks noChangeAspect="1"/>
                </p:cNvSpPr>
                <p:nvPr/>
              </p:nvSpPr>
              <p:spPr>
                <a:xfrm rot="5400000">
                  <a:off x="2837520"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89AB822F-6B2D-1951-AAC2-ED33BAC8A166}"/>
                    </a:ext>
                  </a:extLst>
                </p:cNvPr>
                <p:cNvSpPr>
                  <a:spLocks noChangeAspect="1"/>
                </p:cNvSpPr>
                <p:nvPr/>
              </p:nvSpPr>
              <p:spPr>
                <a:xfrm rot="5400000">
                  <a:off x="5002460"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05F41D89-6474-A9FA-4F81-930C9525C532}"/>
                    </a:ext>
                  </a:extLst>
                </p:cNvPr>
                <p:cNvSpPr>
                  <a:spLocks noChangeAspect="1"/>
                </p:cNvSpPr>
                <p:nvPr/>
              </p:nvSpPr>
              <p:spPr>
                <a:xfrm rot="5400000">
                  <a:off x="3932054"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結合子 23">
                  <a:extLst>
                    <a:ext uri="{FF2B5EF4-FFF2-40B4-BE49-F238E27FC236}">
                      <a16:creationId xmlns:a16="http://schemas.microsoft.com/office/drawing/2014/main" id="{796A83EA-21AE-0515-2471-50E73B50084D}"/>
                    </a:ext>
                  </a:extLst>
                </p:cNvPr>
                <p:cNvSpPr>
                  <a:spLocks noChangeAspect="1"/>
                </p:cNvSpPr>
                <p:nvPr/>
              </p:nvSpPr>
              <p:spPr>
                <a:xfrm rot="5400000">
                  <a:off x="2838514"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BCBFC2BC-4766-C125-08DB-C9535CE5DBEB}"/>
                  </a:ext>
                </a:extLst>
              </p:cNvPr>
              <p:cNvCxnSpPr/>
              <p:nvPr/>
            </p:nvCxnSpPr>
            <p:spPr>
              <a:xfrm>
                <a:off x="5201284" y="4767995"/>
                <a:ext cx="850426"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直線コネクタ 49">
                <a:extLst>
                  <a:ext uri="{FF2B5EF4-FFF2-40B4-BE49-F238E27FC236}">
                    <a16:creationId xmlns:a16="http://schemas.microsoft.com/office/drawing/2014/main" id="{52632207-E9D9-DFA2-F748-55C426A6BC5B}"/>
                  </a:ext>
                </a:extLst>
              </p:cNvPr>
              <p:cNvCxnSpPr/>
              <p:nvPr/>
            </p:nvCxnSpPr>
            <p:spPr>
              <a:xfrm>
                <a:off x="6251805" y="4767995"/>
                <a:ext cx="850426"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sp>
        <p:nvSpPr>
          <p:cNvPr id="58" name="テキスト ボックス 57">
            <a:extLst>
              <a:ext uri="{FF2B5EF4-FFF2-40B4-BE49-F238E27FC236}">
                <a16:creationId xmlns:a16="http://schemas.microsoft.com/office/drawing/2014/main" id="{FB72492B-D586-E44D-6E13-72AF1B8AD22E}"/>
              </a:ext>
            </a:extLst>
          </p:cNvPr>
          <p:cNvSpPr txBox="1"/>
          <p:nvPr/>
        </p:nvSpPr>
        <p:spPr>
          <a:xfrm>
            <a:off x="6149917" y="4745446"/>
            <a:ext cx="459030" cy="369332"/>
          </a:xfrm>
          <a:prstGeom prst="rect">
            <a:avLst/>
          </a:prstGeom>
          <a:noFill/>
        </p:spPr>
        <p:txBody>
          <a:bodyPr wrap="square" rtlCol="0">
            <a:spAutoFit/>
          </a:bodyPr>
          <a:lstStyle/>
          <a:p>
            <a:r>
              <a:rPr lang="en-US" altLang="ja-JP" dirty="0"/>
              <a:t>e’</a:t>
            </a:r>
            <a:endParaRPr kumimoji="1" lang="ja-JP" altLang="en-US" dirty="0"/>
          </a:p>
        </p:txBody>
      </p:sp>
      <p:sp>
        <p:nvSpPr>
          <p:cNvPr id="60" name="テキスト ボックス 59">
            <a:extLst>
              <a:ext uri="{FF2B5EF4-FFF2-40B4-BE49-F238E27FC236}">
                <a16:creationId xmlns:a16="http://schemas.microsoft.com/office/drawing/2014/main" id="{7454D11B-1107-F532-9354-1273D165DD9A}"/>
              </a:ext>
            </a:extLst>
          </p:cNvPr>
          <p:cNvSpPr txBox="1"/>
          <p:nvPr/>
        </p:nvSpPr>
        <p:spPr>
          <a:xfrm>
            <a:off x="2430594" y="5770737"/>
            <a:ext cx="801278" cy="646331"/>
          </a:xfrm>
          <a:prstGeom prst="rect">
            <a:avLst/>
          </a:prstGeom>
          <a:noFill/>
        </p:spPr>
        <p:txBody>
          <a:bodyPr wrap="square" rtlCol="0">
            <a:spAutoFit/>
          </a:bodyPr>
          <a:lstStyle/>
          <a:p>
            <a:r>
              <a:rPr kumimoji="1" lang="en-US" altLang="ja-JP" sz="3600" dirty="0"/>
              <a:t>T</a:t>
            </a:r>
            <a:endParaRPr kumimoji="1" lang="ja-JP" altLang="en-US" sz="3600" dirty="0"/>
          </a:p>
        </p:txBody>
      </p:sp>
      <p:sp>
        <p:nvSpPr>
          <p:cNvPr id="61" name="テキスト ボックス 60">
            <a:extLst>
              <a:ext uri="{FF2B5EF4-FFF2-40B4-BE49-F238E27FC236}">
                <a16:creationId xmlns:a16="http://schemas.microsoft.com/office/drawing/2014/main" id="{473F3515-4733-C020-A5C1-21934C3AFB26}"/>
              </a:ext>
            </a:extLst>
          </p:cNvPr>
          <p:cNvSpPr txBox="1"/>
          <p:nvPr/>
        </p:nvSpPr>
        <p:spPr>
          <a:xfrm>
            <a:off x="5807669" y="5770737"/>
            <a:ext cx="801278" cy="646331"/>
          </a:xfrm>
          <a:prstGeom prst="rect">
            <a:avLst/>
          </a:prstGeom>
          <a:noFill/>
        </p:spPr>
        <p:txBody>
          <a:bodyPr wrap="square" rtlCol="0">
            <a:spAutoFit/>
          </a:bodyPr>
          <a:lstStyle/>
          <a:p>
            <a:r>
              <a:rPr kumimoji="1" lang="en-US" altLang="ja-JP" sz="3600" dirty="0"/>
              <a:t>T’</a:t>
            </a:r>
            <a:endParaRPr kumimoji="1" lang="ja-JP" altLang="en-US" sz="3600" dirty="0"/>
          </a:p>
        </p:txBody>
      </p:sp>
      <p:sp>
        <p:nvSpPr>
          <p:cNvPr id="320" name="テキスト ボックス 319">
            <a:extLst>
              <a:ext uri="{FF2B5EF4-FFF2-40B4-BE49-F238E27FC236}">
                <a16:creationId xmlns:a16="http://schemas.microsoft.com/office/drawing/2014/main" id="{394EEE30-EFA1-49BA-4B3B-B683E6D38DB8}"/>
              </a:ext>
            </a:extLst>
          </p:cNvPr>
          <p:cNvSpPr txBox="1"/>
          <p:nvPr/>
        </p:nvSpPr>
        <p:spPr>
          <a:xfrm>
            <a:off x="797333" y="2609968"/>
            <a:ext cx="1389686" cy="400110"/>
          </a:xfrm>
          <a:prstGeom prst="rect">
            <a:avLst/>
          </a:prstGeom>
          <a:noFill/>
        </p:spPr>
        <p:txBody>
          <a:bodyPr wrap="square" rtlCol="0">
            <a:spAutoFit/>
          </a:bodyPr>
          <a:lstStyle/>
          <a:p>
            <a:r>
              <a:rPr lang="ja-JP" altLang="en-US" sz="2000" b="1" dirty="0"/>
              <a:t>命題</a:t>
            </a:r>
            <a:endParaRPr kumimoji="1" lang="en-US" altLang="ja-JP" sz="2000" b="1" dirty="0"/>
          </a:p>
        </p:txBody>
      </p:sp>
      <p:sp>
        <p:nvSpPr>
          <p:cNvPr id="321" name="テキスト ボックス 320">
            <a:extLst>
              <a:ext uri="{FF2B5EF4-FFF2-40B4-BE49-F238E27FC236}">
                <a16:creationId xmlns:a16="http://schemas.microsoft.com/office/drawing/2014/main" id="{0E024605-1A95-FAF1-F0C9-76BB0B49CA2A}"/>
              </a:ext>
            </a:extLst>
          </p:cNvPr>
          <p:cNvSpPr txBox="1"/>
          <p:nvPr/>
        </p:nvSpPr>
        <p:spPr>
          <a:xfrm>
            <a:off x="797333" y="1729617"/>
            <a:ext cx="10232028" cy="430887"/>
          </a:xfrm>
          <a:prstGeom prst="rect">
            <a:avLst/>
          </a:prstGeom>
          <a:noFill/>
        </p:spPr>
        <p:txBody>
          <a:bodyPr wrap="square" rtlCol="0">
            <a:spAutoFit/>
          </a:bodyPr>
          <a:lstStyle/>
          <a:p>
            <a:r>
              <a:rPr kumimoji="1" lang="ja-JP" altLang="en-US" sz="2200" dirty="0"/>
              <a:t>全域木</a:t>
            </a:r>
            <a:r>
              <a:rPr kumimoji="1" lang="en-US" altLang="ja-JP" sz="2200" dirty="0"/>
              <a:t>: </a:t>
            </a:r>
            <a:r>
              <a:rPr kumimoji="1" lang="ja-JP" altLang="en-US" sz="2200" dirty="0"/>
              <a:t>全頂点を含む部分グラフのうち閉路をもたないもの</a:t>
            </a:r>
          </a:p>
        </p:txBody>
      </p:sp>
      <p:grpSp>
        <p:nvGrpSpPr>
          <p:cNvPr id="3" name="グループ化 2">
            <a:extLst>
              <a:ext uri="{FF2B5EF4-FFF2-40B4-BE49-F238E27FC236}">
                <a16:creationId xmlns:a16="http://schemas.microsoft.com/office/drawing/2014/main" id="{182BD0B4-B3F1-9816-1FDE-51568B9396C7}"/>
              </a:ext>
            </a:extLst>
          </p:cNvPr>
          <p:cNvGrpSpPr/>
          <p:nvPr/>
        </p:nvGrpSpPr>
        <p:grpSpPr>
          <a:xfrm>
            <a:off x="9366816" y="1615953"/>
            <a:ext cx="1802184" cy="1054853"/>
            <a:chOff x="1444766" y="4524470"/>
            <a:chExt cx="2644087" cy="1602556"/>
          </a:xfrm>
        </p:grpSpPr>
        <p:sp>
          <p:nvSpPr>
            <p:cNvPr id="4" name="減算記号 3">
              <a:extLst>
                <a:ext uri="{FF2B5EF4-FFF2-40B4-BE49-F238E27FC236}">
                  <a16:creationId xmlns:a16="http://schemas.microsoft.com/office/drawing/2014/main" id="{E45AF5E3-C102-8C96-C42C-0D343D4E4992}"/>
                </a:ext>
              </a:extLst>
            </p:cNvPr>
            <p:cNvSpPr/>
            <p:nvPr/>
          </p:nvSpPr>
          <p:spPr>
            <a:xfrm rot="5400000">
              <a:off x="875154" y="5181198"/>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 name="グループ化 4">
              <a:extLst>
                <a:ext uri="{FF2B5EF4-FFF2-40B4-BE49-F238E27FC236}">
                  <a16:creationId xmlns:a16="http://schemas.microsoft.com/office/drawing/2014/main" id="{3274C46B-8C54-AB51-D791-0A6044DCDF8E}"/>
                </a:ext>
              </a:extLst>
            </p:cNvPr>
            <p:cNvGrpSpPr/>
            <p:nvPr/>
          </p:nvGrpSpPr>
          <p:grpSpPr>
            <a:xfrm>
              <a:off x="1444766" y="4623445"/>
              <a:ext cx="2644087" cy="1374234"/>
              <a:chOff x="1444766" y="4623445"/>
              <a:chExt cx="2644087" cy="1374234"/>
            </a:xfrm>
          </p:grpSpPr>
          <p:sp>
            <p:nvSpPr>
              <p:cNvPr id="6" name="減算記号 5">
                <a:extLst>
                  <a:ext uri="{FF2B5EF4-FFF2-40B4-BE49-F238E27FC236}">
                    <a16:creationId xmlns:a16="http://schemas.microsoft.com/office/drawing/2014/main" id="{EC4EF50E-BA2B-6F59-180D-92CCA6E6797C}"/>
                  </a:ext>
                </a:extLst>
              </p:cNvPr>
              <p:cNvSpPr/>
              <p:nvPr/>
            </p:nvSpPr>
            <p:spPr>
              <a:xfrm>
                <a:off x="1447476" y="4623445"/>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 name="グループ化 6">
                <a:extLst>
                  <a:ext uri="{FF2B5EF4-FFF2-40B4-BE49-F238E27FC236}">
                    <a16:creationId xmlns:a16="http://schemas.microsoft.com/office/drawing/2014/main" id="{C25FA181-1EA0-41F8-28D0-8C477433562E}"/>
                  </a:ext>
                </a:extLst>
              </p:cNvPr>
              <p:cNvGrpSpPr/>
              <p:nvPr/>
            </p:nvGrpSpPr>
            <p:grpSpPr>
              <a:xfrm>
                <a:off x="1444766" y="4631402"/>
                <a:ext cx="2644087" cy="1366277"/>
                <a:chOff x="1444766" y="4631402"/>
                <a:chExt cx="2644087" cy="1366277"/>
              </a:xfrm>
            </p:grpSpPr>
            <p:sp>
              <p:nvSpPr>
                <p:cNvPr id="8" name="減算記号 7">
                  <a:extLst>
                    <a:ext uri="{FF2B5EF4-FFF2-40B4-BE49-F238E27FC236}">
                      <a16:creationId xmlns:a16="http://schemas.microsoft.com/office/drawing/2014/main" id="{4F93D1D1-3379-CCDD-CD5C-7FD7923B8A97}"/>
                    </a:ext>
                  </a:extLst>
                </p:cNvPr>
                <p:cNvSpPr/>
                <p:nvPr/>
              </p:nvSpPr>
              <p:spPr>
                <a:xfrm>
                  <a:off x="2480337" y="4631402"/>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減算記号 8">
                  <a:extLst>
                    <a:ext uri="{FF2B5EF4-FFF2-40B4-BE49-F238E27FC236}">
                      <a16:creationId xmlns:a16="http://schemas.microsoft.com/office/drawing/2014/main" id="{7A1BECDD-53B7-6417-2D22-C1904299A686}"/>
                    </a:ext>
                  </a:extLst>
                </p:cNvPr>
                <p:cNvSpPr/>
                <p:nvPr/>
              </p:nvSpPr>
              <p:spPr>
                <a:xfrm>
                  <a:off x="2486297" y="5708579"/>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減算記号 15">
                  <a:extLst>
                    <a:ext uri="{FF2B5EF4-FFF2-40B4-BE49-F238E27FC236}">
                      <a16:creationId xmlns:a16="http://schemas.microsoft.com/office/drawing/2014/main" id="{60D6DE5F-F67A-75C1-1B89-57FEB490AD5F}"/>
                    </a:ext>
                  </a:extLst>
                </p:cNvPr>
                <p:cNvSpPr/>
                <p:nvPr/>
              </p:nvSpPr>
              <p:spPr>
                <a:xfrm>
                  <a:off x="1444766" y="5708579"/>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EBB3EA01-ACD2-6A74-CA54-EB1A268DD9B8}"/>
                    </a:ext>
                  </a:extLst>
                </p:cNvPr>
                <p:cNvGrpSpPr/>
                <p:nvPr/>
              </p:nvGrpSpPr>
              <p:grpSpPr>
                <a:xfrm>
                  <a:off x="1567434" y="4658005"/>
                  <a:ext cx="2384920" cy="1303202"/>
                  <a:chOff x="2837520" y="5049818"/>
                  <a:chExt cx="2384920" cy="1303202"/>
                </a:xfrm>
              </p:grpSpPr>
              <p:sp>
                <p:nvSpPr>
                  <p:cNvPr id="53" name="フローチャート: 結合子 52">
                    <a:extLst>
                      <a:ext uri="{FF2B5EF4-FFF2-40B4-BE49-F238E27FC236}">
                        <a16:creationId xmlns:a16="http://schemas.microsoft.com/office/drawing/2014/main" id="{20553C18-52F4-5429-314D-05BB38014BF5}"/>
                      </a:ext>
                    </a:extLst>
                  </p:cNvPr>
                  <p:cNvSpPr>
                    <a:spLocks noChangeAspect="1"/>
                  </p:cNvSpPr>
                  <p:nvPr/>
                </p:nvSpPr>
                <p:spPr>
                  <a:xfrm rot="5400000">
                    <a:off x="5001466"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ローチャート: 結合子 53">
                    <a:extLst>
                      <a:ext uri="{FF2B5EF4-FFF2-40B4-BE49-F238E27FC236}">
                        <a16:creationId xmlns:a16="http://schemas.microsoft.com/office/drawing/2014/main" id="{DB5D1DC6-8330-A8F0-AA54-EE53C8E44D07}"/>
                      </a:ext>
                    </a:extLst>
                  </p:cNvPr>
                  <p:cNvSpPr>
                    <a:spLocks noChangeAspect="1"/>
                  </p:cNvSpPr>
                  <p:nvPr/>
                </p:nvSpPr>
                <p:spPr>
                  <a:xfrm rot="5400000">
                    <a:off x="3931060"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ローチャート: 結合子 62">
                    <a:extLst>
                      <a:ext uri="{FF2B5EF4-FFF2-40B4-BE49-F238E27FC236}">
                        <a16:creationId xmlns:a16="http://schemas.microsoft.com/office/drawing/2014/main" id="{31F896E6-CB4C-AFEF-8A55-0A981DE19E03}"/>
                      </a:ext>
                    </a:extLst>
                  </p:cNvPr>
                  <p:cNvSpPr>
                    <a:spLocks noChangeAspect="1"/>
                  </p:cNvSpPr>
                  <p:nvPr/>
                </p:nvSpPr>
                <p:spPr>
                  <a:xfrm rot="5400000">
                    <a:off x="2837520"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フローチャート: 結合子 321">
                    <a:extLst>
                      <a:ext uri="{FF2B5EF4-FFF2-40B4-BE49-F238E27FC236}">
                        <a16:creationId xmlns:a16="http://schemas.microsoft.com/office/drawing/2014/main" id="{8C415BDF-E146-BAA6-461A-B5F982D73F4F}"/>
                      </a:ext>
                    </a:extLst>
                  </p:cNvPr>
                  <p:cNvSpPr>
                    <a:spLocks noChangeAspect="1"/>
                  </p:cNvSpPr>
                  <p:nvPr/>
                </p:nvSpPr>
                <p:spPr>
                  <a:xfrm rot="5400000">
                    <a:off x="5002460"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フローチャート: 結合子 325">
                    <a:extLst>
                      <a:ext uri="{FF2B5EF4-FFF2-40B4-BE49-F238E27FC236}">
                        <a16:creationId xmlns:a16="http://schemas.microsoft.com/office/drawing/2014/main" id="{ED1FA4BE-D16E-3D21-D41F-41F5C254997E}"/>
                      </a:ext>
                    </a:extLst>
                  </p:cNvPr>
                  <p:cNvSpPr>
                    <a:spLocks noChangeAspect="1"/>
                  </p:cNvSpPr>
                  <p:nvPr/>
                </p:nvSpPr>
                <p:spPr>
                  <a:xfrm rot="5400000">
                    <a:off x="3932054"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7" name="フローチャート: 結合子 326">
                    <a:extLst>
                      <a:ext uri="{FF2B5EF4-FFF2-40B4-BE49-F238E27FC236}">
                        <a16:creationId xmlns:a16="http://schemas.microsoft.com/office/drawing/2014/main" id="{97B5E4C2-9082-532E-F701-0D6DD77BDBBF}"/>
                      </a:ext>
                    </a:extLst>
                  </p:cNvPr>
                  <p:cNvSpPr>
                    <a:spLocks noChangeAspect="1"/>
                  </p:cNvSpPr>
                  <p:nvPr/>
                </p:nvSpPr>
                <p:spPr>
                  <a:xfrm rot="5400000">
                    <a:off x="2838514"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FEC49852-C39F-8628-B8AF-AF5E547CFB89}"/>
                    </a:ext>
                  </a:extLst>
                </p:cNvPr>
                <p:cNvCxnSpPr>
                  <a:cxnSpLocks/>
                  <a:stCxn id="54" idx="6"/>
                  <a:endCxn id="326" idx="2"/>
                </p:cNvCxnSpPr>
                <p:nvPr/>
              </p:nvCxnSpPr>
              <p:spPr>
                <a:xfrm>
                  <a:off x="2770964" y="4877985"/>
                  <a:ext cx="994" cy="8632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直線コネクタ 47">
                  <a:extLst>
                    <a:ext uri="{FF2B5EF4-FFF2-40B4-BE49-F238E27FC236}">
                      <a16:creationId xmlns:a16="http://schemas.microsoft.com/office/drawing/2014/main" id="{5B2E420A-F533-9362-4F2E-3697118AFAFF}"/>
                    </a:ext>
                  </a:extLst>
                </p:cNvPr>
                <p:cNvCxnSpPr>
                  <a:cxnSpLocks/>
                </p:cNvCxnSpPr>
                <p:nvPr/>
              </p:nvCxnSpPr>
              <p:spPr>
                <a:xfrm>
                  <a:off x="3845345" y="4851382"/>
                  <a:ext cx="994" cy="8632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grpSp>
        <p:nvGrpSpPr>
          <p:cNvPr id="332" name="グループ化 331">
            <a:extLst>
              <a:ext uri="{FF2B5EF4-FFF2-40B4-BE49-F238E27FC236}">
                <a16:creationId xmlns:a16="http://schemas.microsoft.com/office/drawing/2014/main" id="{F490C7F2-A54F-1EBE-C4F1-7370513BBC52}"/>
              </a:ext>
            </a:extLst>
          </p:cNvPr>
          <p:cNvGrpSpPr/>
          <p:nvPr/>
        </p:nvGrpSpPr>
        <p:grpSpPr>
          <a:xfrm>
            <a:off x="9447593" y="448933"/>
            <a:ext cx="1625539" cy="857808"/>
            <a:chOff x="1567434" y="4658005"/>
            <a:chExt cx="2384920" cy="1303202"/>
          </a:xfrm>
        </p:grpSpPr>
        <p:grpSp>
          <p:nvGrpSpPr>
            <p:cNvPr id="345" name="グループ化 344">
              <a:extLst>
                <a:ext uri="{FF2B5EF4-FFF2-40B4-BE49-F238E27FC236}">
                  <a16:creationId xmlns:a16="http://schemas.microsoft.com/office/drawing/2014/main" id="{AD2E20D5-0E10-820B-2342-E40ACEDDE9E5}"/>
                </a:ext>
              </a:extLst>
            </p:cNvPr>
            <p:cNvGrpSpPr/>
            <p:nvPr/>
          </p:nvGrpSpPr>
          <p:grpSpPr>
            <a:xfrm>
              <a:off x="1567434" y="4658005"/>
              <a:ext cx="2384920" cy="1303202"/>
              <a:chOff x="2837520" y="5049818"/>
              <a:chExt cx="2384920" cy="1303202"/>
            </a:xfrm>
          </p:grpSpPr>
          <p:sp>
            <p:nvSpPr>
              <p:cNvPr id="348" name="フローチャート: 結合子 347">
                <a:extLst>
                  <a:ext uri="{FF2B5EF4-FFF2-40B4-BE49-F238E27FC236}">
                    <a16:creationId xmlns:a16="http://schemas.microsoft.com/office/drawing/2014/main" id="{1D4225DD-6137-D94B-2844-9144C7484EFE}"/>
                  </a:ext>
                </a:extLst>
              </p:cNvPr>
              <p:cNvSpPr>
                <a:spLocks noChangeAspect="1"/>
              </p:cNvSpPr>
              <p:nvPr/>
            </p:nvSpPr>
            <p:spPr>
              <a:xfrm rot="5400000">
                <a:off x="5001466"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ローチャート: 結合子 348">
                <a:extLst>
                  <a:ext uri="{FF2B5EF4-FFF2-40B4-BE49-F238E27FC236}">
                    <a16:creationId xmlns:a16="http://schemas.microsoft.com/office/drawing/2014/main" id="{39B54CBD-483C-CCA1-F8E3-BDA51459BFE9}"/>
                  </a:ext>
                </a:extLst>
              </p:cNvPr>
              <p:cNvSpPr>
                <a:spLocks noChangeAspect="1"/>
              </p:cNvSpPr>
              <p:nvPr/>
            </p:nvSpPr>
            <p:spPr>
              <a:xfrm rot="5400000">
                <a:off x="3931060"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0" name="フローチャート: 結合子 349">
                <a:extLst>
                  <a:ext uri="{FF2B5EF4-FFF2-40B4-BE49-F238E27FC236}">
                    <a16:creationId xmlns:a16="http://schemas.microsoft.com/office/drawing/2014/main" id="{9B4763C8-1131-3FF2-4C4B-E479CEC3D10E}"/>
                  </a:ext>
                </a:extLst>
              </p:cNvPr>
              <p:cNvSpPr>
                <a:spLocks noChangeAspect="1"/>
              </p:cNvSpPr>
              <p:nvPr/>
            </p:nvSpPr>
            <p:spPr>
              <a:xfrm rot="5400000">
                <a:off x="2837520"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1" name="フローチャート: 結合子 350">
                <a:extLst>
                  <a:ext uri="{FF2B5EF4-FFF2-40B4-BE49-F238E27FC236}">
                    <a16:creationId xmlns:a16="http://schemas.microsoft.com/office/drawing/2014/main" id="{28F099F8-21E6-F690-8285-1099211671B3}"/>
                  </a:ext>
                </a:extLst>
              </p:cNvPr>
              <p:cNvSpPr>
                <a:spLocks noChangeAspect="1"/>
              </p:cNvSpPr>
              <p:nvPr/>
            </p:nvSpPr>
            <p:spPr>
              <a:xfrm rot="5400000">
                <a:off x="5002460"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フローチャート: 結合子 351">
                <a:extLst>
                  <a:ext uri="{FF2B5EF4-FFF2-40B4-BE49-F238E27FC236}">
                    <a16:creationId xmlns:a16="http://schemas.microsoft.com/office/drawing/2014/main" id="{91B3E71A-0C68-937B-FE90-33CAF497C0C9}"/>
                  </a:ext>
                </a:extLst>
              </p:cNvPr>
              <p:cNvSpPr>
                <a:spLocks noChangeAspect="1"/>
              </p:cNvSpPr>
              <p:nvPr/>
            </p:nvSpPr>
            <p:spPr>
              <a:xfrm rot="5400000">
                <a:off x="3932054"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フローチャート: 結合子 352">
                <a:extLst>
                  <a:ext uri="{FF2B5EF4-FFF2-40B4-BE49-F238E27FC236}">
                    <a16:creationId xmlns:a16="http://schemas.microsoft.com/office/drawing/2014/main" id="{18371AD3-659C-7182-5C1B-61D2E2F8BE6E}"/>
                  </a:ext>
                </a:extLst>
              </p:cNvPr>
              <p:cNvSpPr>
                <a:spLocks noChangeAspect="1"/>
              </p:cNvSpPr>
              <p:nvPr/>
            </p:nvSpPr>
            <p:spPr>
              <a:xfrm rot="5400000">
                <a:off x="2838514"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6" name="直線コネクタ 345">
              <a:extLst>
                <a:ext uri="{FF2B5EF4-FFF2-40B4-BE49-F238E27FC236}">
                  <a16:creationId xmlns:a16="http://schemas.microsoft.com/office/drawing/2014/main" id="{A64FDC2E-4BDF-8F5F-EC3A-E91F171EF7C1}"/>
                </a:ext>
              </a:extLst>
            </p:cNvPr>
            <p:cNvCxnSpPr>
              <a:cxnSpLocks/>
              <a:stCxn id="349" idx="6"/>
              <a:endCxn id="352" idx="2"/>
            </p:cNvCxnSpPr>
            <p:nvPr/>
          </p:nvCxnSpPr>
          <p:spPr>
            <a:xfrm>
              <a:off x="2770964" y="4877985"/>
              <a:ext cx="994" cy="86324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7" name="直線コネクタ 346">
              <a:extLst>
                <a:ext uri="{FF2B5EF4-FFF2-40B4-BE49-F238E27FC236}">
                  <a16:creationId xmlns:a16="http://schemas.microsoft.com/office/drawing/2014/main" id="{F90678CF-DABE-BA1C-E641-293BEE9CCE02}"/>
                </a:ext>
              </a:extLst>
            </p:cNvPr>
            <p:cNvCxnSpPr>
              <a:cxnSpLocks/>
            </p:cNvCxnSpPr>
            <p:nvPr/>
          </p:nvCxnSpPr>
          <p:spPr>
            <a:xfrm>
              <a:off x="3845345" y="4851382"/>
              <a:ext cx="994" cy="86324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cxnSp>
        <p:nvCxnSpPr>
          <p:cNvPr id="354" name="直線コネクタ 353">
            <a:extLst>
              <a:ext uri="{FF2B5EF4-FFF2-40B4-BE49-F238E27FC236}">
                <a16:creationId xmlns:a16="http://schemas.microsoft.com/office/drawing/2014/main" id="{115CE8C0-8F24-EF11-9BA2-961ACBC84EEC}"/>
              </a:ext>
            </a:extLst>
          </p:cNvPr>
          <p:cNvCxnSpPr>
            <a:cxnSpLocks/>
          </p:cNvCxnSpPr>
          <p:nvPr/>
        </p:nvCxnSpPr>
        <p:spPr>
          <a:xfrm>
            <a:off x="9522561" y="572335"/>
            <a:ext cx="678" cy="568213"/>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5" name="直線コネクタ 354">
            <a:extLst>
              <a:ext uri="{FF2B5EF4-FFF2-40B4-BE49-F238E27FC236}">
                <a16:creationId xmlns:a16="http://schemas.microsoft.com/office/drawing/2014/main" id="{484459E2-4C9E-CA51-3CC1-87A455491DBA}"/>
              </a:ext>
            </a:extLst>
          </p:cNvPr>
          <p:cNvCxnSpPr>
            <a:cxnSpLocks/>
          </p:cNvCxnSpPr>
          <p:nvPr/>
        </p:nvCxnSpPr>
        <p:spPr>
          <a:xfrm flipH="1">
            <a:off x="9534970" y="1234342"/>
            <a:ext cx="69344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8" name="直線コネクタ 357">
            <a:extLst>
              <a:ext uri="{FF2B5EF4-FFF2-40B4-BE49-F238E27FC236}">
                <a16:creationId xmlns:a16="http://schemas.microsoft.com/office/drawing/2014/main" id="{B3045550-06A6-2E5F-E39E-0D2C21881CA5}"/>
              </a:ext>
            </a:extLst>
          </p:cNvPr>
          <p:cNvCxnSpPr>
            <a:cxnSpLocks/>
          </p:cNvCxnSpPr>
          <p:nvPr/>
        </p:nvCxnSpPr>
        <p:spPr>
          <a:xfrm flipH="1">
            <a:off x="10304047" y="1232482"/>
            <a:ext cx="69344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9" name="直線コネクタ 358">
            <a:extLst>
              <a:ext uri="{FF2B5EF4-FFF2-40B4-BE49-F238E27FC236}">
                <a16:creationId xmlns:a16="http://schemas.microsoft.com/office/drawing/2014/main" id="{8CC2B7A5-7B9F-FF28-0266-031288A78BA4}"/>
              </a:ext>
            </a:extLst>
          </p:cNvPr>
          <p:cNvCxnSpPr>
            <a:cxnSpLocks/>
          </p:cNvCxnSpPr>
          <p:nvPr/>
        </p:nvCxnSpPr>
        <p:spPr>
          <a:xfrm flipH="1">
            <a:off x="9534970" y="521332"/>
            <a:ext cx="69344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60" name="直線コネクタ 359">
            <a:extLst>
              <a:ext uri="{FF2B5EF4-FFF2-40B4-BE49-F238E27FC236}">
                <a16:creationId xmlns:a16="http://schemas.microsoft.com/office/drawing/2014/main" id="{718AE882-D24F-DFB1-9DD7-74EB3F67FE09}"/>
              </a:ext>
            </a:extLst>
          </p:cNvPr>
          <p:cNvCxnSpPr>
            <a:cxnSpLocks/>
          </p:cNvCxnSpPr>
          <p:nvPr/>
        </p:nvCxnSpPr>
        <p:spPr>
          <a:xfrm flipH="1">
            <a:off x="10222510" y="530624"/>
            <a:ext cx="69344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61" name="テキスト ボックス 360">
            <a:extLst>
              <a:ext uri="{FF2B5EF4-FFF2-40B4-BE49-F238E27FC236}">
                <a16:creationId xmlns:a16="http://schemas.microsoft.com/office/drawing/2014/main" id="{56AF7AF7-F316-028C-5DA4-AAE97B6C11CF}"/>
              </a:ext>
            </a:extLst>
          </p:cNvPr>
          <p:cNvSpPr txBox="1"/>
          <p:nvPr/>
        </p:nvSpPr>
        <p:spPr>
          <a:xfrm>
            <a:off x="10081050" y="1295588"/>
            <a:ext cx="1590640" cy="369332"/>
          </a:xfrm>
          <a:prstGeom prst="rect">
            <a:avLst/>
          </a:prstGeom>
          <a:noFill/>
        </p:spPr>
        <p:txBody>
          <a:bodyPr wrap="square" rtlCol="0">
            <a:spAutoFit/>
          </a:bodyPr>
          <a:lstStyle/>
          <a:p>
            <a:r>
              <a:rPr kumimoji="1" lang="en-US" altLang="ja-JP"/>
              <a:t>G</a:t>
            </a:r>
            <a:endParaRPr kumimoji="1" lang="ja-JP" altLang="en-US" dirty="0"/>
          </a:p>
        </p:txBody>
      </p:sp>
      <p:sp>
        <p:nvSpPr>
          <p:cNvPr id="362" name="テキスト ボックス 361">
            <a:extLst>
              <a:ext uri="{FF2B5EF4-FFF2-40B4-BE49-F238E27FC236}">
                <a16:creationId xmlns:a16="http://schemas.microsoft.com/office/drawing/2014/main" id="{C26ACE91-4532-101E-195B-A9DEB8E4881A}"/>
              </a:ext>
            </a:extLst>
          </p:cNvPr>
          <p:cNvSpPr txBox="1"/>
          <p:nvPr/>
        </p:nvSpPr>
        <p:spPr>
          <a:xfrm>
            <a:off x="9680772" y="2560406"/>
            <a:ext cx="1594818" cy="369332"/>
          </a:xfrm>
          <a:prstGeom prst="rect">
            <a:avLst/>
          </a:prstGeom>
          <a:noFill/>
        </p:spPr>
        <p:txBody>
          <a:bodyPr wrap="square" rtlCol="0">
            <a:spAutoFit/>
          </a:bodyPr>
          <a:lstStyle/>
          <a:p>
            <a:r>
              <a:rPr kumimoji="1" lang="en-US" altLang="ja-JP" dirty="0"/>
              <a:t>G</a:t>
            </a:r>
            <a:r>
              <a:rPr kumimoji="1" lang="ja-JP" altLang="en-US" dirty="0"/>
              <a:t>の全域木</a:t>
            </a:r>
          </a:p>
        </p:txBody>
      </p:sp>
      <p:sp>
        <p:nvSpPr>
          <p:cNvPr id="365" name="減算記号 364">
            <a:extLst>
              <a:ext uri="{FF2B5EF4-FFF2-40B4-BE49-F238E27FC236}">
                <a16:creationId xmlns:a16="http://schemas.microsoft.com/office/drawing/2014/main" id="{6CD710F3-8EE6-F718-8820-509AA79408B0}"/>
              </a:ext>
            </a:extLst>
          </p:cNvPr>
          <p:cNvSpPr/>
          <p:nvPr/>
        </p:nvSpPr>
        <p:spPr>
          <a:xfrm rot="5400000">
            <a:off x="7534537" y="4824909"/>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7" name="減算記号 366">
            <a:extLst>
              <a:ext uri="{FF2B5EF4-FFF2-40B4-BE49-F238E27FC236}">
                <a16:creationId xmlns:a16="http://schemas.microsoft.com/office/drawing/2014/main" id="{368FC7AB-F9AE-4661-4F1C-224EF0D649CB}"/>
              </a:ext>
            </a:extLst>
          </p:cNvPr>
          <p:cNvSpPr/>
          <p:nvPr/>
        </p:nvSpPr>
        <p:spPr>
          <a:xfrm>
            <a:off x="8106859" y="4267156"/>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68" name="グループ化 367">
            <a:extLst>
              <a:ext uri="{FF2B5EF4-FFF2-40B4-BE49-F238E27FC236}">
                <a16:creationId xmlns:a16="http://schemas.microsoft.com/office/drawing/2014/main" id="{9255601E-E0FB-0B00-35DC-3DB55F696A4E}"/>
              </a:ext>
            </a:extLst>
          </p:cNvPr>
          <p:cNvGrpSpPr/>
          <p:nvPr/>
        </p:nvGrpSpPr>
        <p:grpSpPr>
          <a:xfrm>
            <a:off x="8104149" y="4275113"/>
            <a:ext cx="2644087" cy="1366277"/>
            <a:chOff x="1444766" y="4631402"/>
            <a:chExt cx="2644087" cy="1366277"/>
          </a:xfrm>
        </p:grpSpPr>
        <p:cxnSp>
          <p:nvCxnSpPr>
            <p:cNvPr id="373" name="直線コネクタ 372">
              <a:extLst>
                <a:ext uri="{FF2B5EF4-FFF2-40B4-BE49-F238E27FC236}">
                  <a16:creationId xmlns:a16="http://schemas.microsoft.com/office/drawing/2014/main" id="{1BD3D1F6-54B7-D2A9-8E5B-7D4576E57893}"/>
                </a:ext>
              </a:extLst>
            </p:cNvPr>
            <p:cNvCxnSpPr>
              <a:cxnSpLocks/>
              <a:stCxn id="376" idx="6"/>
              <a:endCxn id="379" idx="2"/>
            </p:cNvCxnSpPr>
            <p:nvPr/>
          </p:nvCxnSpPr>
          <p:spPr>
            <a:xfrm>
              <a:off x="2770964" y="4877985"/>
              <a:ext cx="994" cy="8632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9" name="減算記号 368">
              <a:extLst>
                <a:ext uri="{FF2B5EF4-FFF2-40B4-BE49-F238E27FC236}">
                  <a16:creationId xmlns:a16="http://schemas.microsoft.com/office/drawing/2014/main" id="{1583A0B6-C48F-5C97-3B43-F0FCAA307F27}"/>
                </a:ext>
              </a:extLst>
            </p:cNvPr>
            <p:cNvSpPr/>
            <p:nvPr/>
          </p:nvSpPr>
          <p:spPr>
            <a:xfrm>
              <a:off x="2480337" y="4631402"/>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0" name="減算記号 369">
              <a:extLst>
                <a:ext uri="{FF2B5EF4-FFF2-40B4-BE49-F238E27FC236}">
                  <a16:creationId xmlns:a16="http://schemas.microsoft.com/office/drawing/2014/main" id="{BCD7D154-FE7D-F860-48EE-F4AA3B5221EB}"/>
                </a:ext>
              </a:extLst>
            </p:cNvPr>
            <p:cNvSpPr/>
            <p:nvPr/>
          </p:nvSpPr>
          <p:spPr>
            <a:xfrm>
              <a:off x="2486297" y="5708579"/>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1" name="減算記号 370">
              <a:extLst>
                <a:ext uri="{FF2B5EF4-FFF2-40B4-BE49-F238E27FC236}">
                  <a16:creationId xmlns:a16="http://schemas.microsoft.com/office/drawing/2014/main" id="{D6862EA7-4C10-A79C-09A4-08B738E794D7}"/>
                </a:ext>
              </a:extLst>
            </p:cNvPr>
            <p:cNvSpPr/>
            <p:nvPr/>
          </p:nvSpPr>
          <p:spPr>
            <a:xfrm>
              <a:off x="1444766" y="5708579"/>
              <a:ext cx="1602556" cy="289100"/>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2" name="グループ化 371">
              <a:extLst>
                <a:ext uri="{FF2B5EF4-FFF2-40B4-BE49-F238E27FC236}">
                  <a16:creationId xmlns:a16="http://schemas.microsoft.com/office/drawing/2014/main" id="{993541E7-C045-CFC3-AEDB-8E88E88A51DA}"/>
                </a:ext>
              </a:extLst>
            </p:cNvPr>
            <p:cNvGrpSpPr/>
            <p:nvPr/>
          </p:nvGrpSpPr>
          <p:grpSpPr>
            <a:xfrm>
              <a:off x="1567434" y="4658005"/>
              <a:ext cx="2384920" cy="1303202"/>
              <a:chOff x="2837520" y="5049818"/>
              <a:chExt cx="2384920" cy="1303202"/>
            </a:xfrm>
          </p:grpSpPr>
          <p:sp>
            <p:nvSpPr>
              <p:cNvPr id="375" name="フローチャート: 結合子 374">
                <a:extLst>
                  <a:ext uri="{FF2B5EF4-FFF2-40B4-BE49-F238E27FC236}">
                    <a16:creationId xmlns:a16="http://schemas.microsoft.com/office/drawing/2014/main" id="{786F7905-DB59-49A5-6EB2-FAEF677AEE87}"/>
                  </a:ext>
                </a:extLst>
              </p:cNvPr>
              <p:cNvSpPr>
                <a:spLocks noChangeAspect="1"/>
              </p:cNvSpPr>
              <p:nvPr/>
            </p:nvSpPr>
            <p:spPr>
              <a:xfrm rot="5400000">
                <a:off x="5001466"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6" name="フローチャート: 結合子 375">
                <a:extLst>
                  <a:ext uri="{FF2B5EF4-FFF2-40B4-BE49-F238E27FC236}">
                    <a16:creationId xmlns:a16="http://schemas.microsoft.com/office/drawing/2014/main" id="{0CBE7113-EF35-391A-84F8-9DE11467F4AB}"/>
                  </a:ext>
                </a:extLst>
              </p:cNvPr>
              <p:cNvSpPr>
                <a:spLocks noChangeAspect="1"/>
              </p:cNvSpPr>
              <p:nvPr/>
            </p:nvSpPr>
            <p:spPr>
              <a:xfrm rot="5400000">
                <a:off x="3931060"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7" name="フローチャート: 結合子 376">
                <a:extLst>
                  <a:ext uri="{FF2B5EF4-FFF2-40B4-BE49-F238E27FC236}">
                    <a16:creationId xmlns:a16="http://schemas.microsoft.com/office/drawing/2014/main" id="{6A37427D-F53D-DB90-895D-6B28CC7A83B2}"/>
                  </a:ext>
                </a:extLst>
              </p:cNvPr>
              <p:cNvSpPr>
                <a:spLocks noChangeAspect="1"/>
              </p:cNvSpPr>
              <p:nvPr/>
            </p:nvSpPr>
            <p:spPr>
              <a:xfrm rot="5400000">
                <a:off x="2837520" y="5049818"/>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8" name="フローチャート: 結合子 377">
                <a:extLst>
                  <a:ext uri="{FF2B5EF4-FFF2-40B4-BE49-F238E27FC236}">
                    <a16:creationId xmlns:a16="http://schemas.microsoft.com/office/drawing/2014/main" id="{9E7F2273-396E-C90D-D599-3398381464D3}"/>
                  </a:ext>
                </a:extLst>
              </p:cNvPr>
              <p:cNvSpPr>
                <a:spLocks noChangeAspect="1"/>
              </p:cNvSpPr>
              <p:nvPr/>
            </p:nvSpPr>
            <p:spPr>
              <a:xfrm rot="5400000">
                <a:off x="5002460"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9" name="フローチャート: 結合子 378">
                <a:extLst>
                  <a:ext uri="{FF2B5EF4-FFF2-40B4-BE49-F238E27FC236}">
                    <a16:creationId xmlns:a16="http://schemas.microsoft.com/office/drawing/2014/main" id="{A2C4B41D-1457-19B0-896A-6D3DAA83D6EF}"/>
                  </a:ext>
                </a:extLst>
              </p:cNvPr>
              <p:cNvSpPr>
                <a:spLocks noChangeAspect="1"/>
              </p:cNvSpPr>
              <p:nvPr/>
            </p:nvSpPr>
            <p:spPr>
              <a:xfrm rot="5400000">
                <a:off x="3932054"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0" name="フローチャート: 結合子 379">
                <a:extLst>
                  <a:ext uri="{FF2B5EF4-FFF2-40B4-BE49-F238E27FC236}">
                    <a16:creationId xmlns:a16="http://schemas.microsoft.com/office/drawing/2014/main" id="{F71298AD-5D33-B1F3-5EF1-51CC924D2B03}"/>
                  </a:ext>
                </a:extLst>
              </p:cNvPr>
              <p:cNvSpPr>
                <a:spLocks noChangeAspect="1"/>
              </p:cNvSpPr>
              <p:nvPr/>
            </p:nvSpPr>
            <p:spPr>
              <a:xfrm rot="5400000">
                <a:off x="2838514" y="6133040"/>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4" name="直線コネクタ 373">
              <a:extLst>
                <a:ext uri="{FF2B5EF4-FFF2-40B4-BE49-F238E27FC236}">
                  <a16:creationId xmlns:a16="http://schemas.microsoft.com/office/drawing/2014/main" id="{3151E46B-F890-EBB4-0B4D-CAE9EC45D264}"/>
                </a:ext>
              </a:extLst>
            </p:cNvPr>
            <p:cNvCxnSpPr>
              <a:cxnSpLocks/>
            </p:cNvCxnSpPr>
            <p:nvPr/>
          </p:nvCxnSpPr>
          <p:spPr>
            <a:xfrm>
              <a:off x="3845345" y="4851382"/>
              <a:ext cx="994" cy="8632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404" name="減算記号 403">
            <a:extLst>
              <a:ext uri="{FF2B5EF4-FFF2-40B4-BE49-F238E27FC236}">
                <a16:creationId xmlns:a16="http://schemas.microsoft.com/office/drawing/2014/main" id="{13D5DEF8-5D90-EED9-F53F-7DDA0115AC97}"/>
              </a:ext>
            </a:extLst>
          </p:cNvPr>
          <p:cNvSpPr/>
          <p:nvPr/>
        </p:nvSpPr>
        <p:spPr>
          <a:xfrm rot="5400000">
            <a:off x="8646315" y="4843137"/>
            <a:ext cx="1602556" cy="289100"/>
          </a:xfrm>
          <a:prstGeom prst="mathMinus">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1" name="テキスト ボックス 380">
            <a:extLst>
              <a:ext uri="{FF2B5EF4-FFF2-40B4-BE49-F238E27FC236}">
                <a16:creationId xmlns:a16="http://schemas.microsoft.com/office/drawing/2014/main" id="{121A92EA-ADF7-03CC-CE7C-67522B306A67}"/>
              </a:ext>
            </a:extLst>
          </p:cNvPr>
          <p:cNvSpPr txBox="1"/>
          <p:nvPr/>
        </p:nvSpPr>
        <p:spPr>
          <a:xfrm>
            <a:off x="8696289" y="5772897"/>
            <a:ext cx="801278" cy="646331"/>
          </a:xfrm>
          <a:prstGeom prst="rect">
            <a:avLst/>
          </a:prstGeom>
          <a:noFill/>
        </p:spPr>
        <p:txBody>
          <a:bodyPr wrap="square" rtlCol="0">
            <a:spAutoFit/>
          </a:bodyPr>
          <a:lstStyle/>
          <a:p>
            <a:r>
              <a:rPr kumimoji="1" lang="en-US" altLang="ja-JP" sz="3600" dirty="0"/>
              <a:t>T</a:t>
            </a:r>
            <a:endParaRPr kumimoji="1" lang="ja-JP" altLang="en-US" sz="3600" dirty="0"/>
          </a:p>
        </p:txBody>
      </p:sp>
      <p:sp>
        <p:nvSpPr>
          <p:cNvPr id="400" name="テキスト ボックス 399">
            <a:extLst>
              <a:ext uri="{FF2B5EF4-FFF2-40B4-BE49-F238E27FC236}">
                <a16:creationId xmlns:a16="http://schemas.microsoft.com/office/drawing/2014/main" id="{B5AA0BDF-86C8-99D8-09D9-68008E4A9496}"/>
              </a:ext>
            </a:extLst>
          </p:cNvPr>
          <p:cNvSpPr txBox="1"/>
          <p:nvPr/>
        </p:nvSpPr>
        <p:spPr>
          <a:xfrm>
            <a:off x="8730667" y="4016681"/>
            <a:ext cx="289100" cy="369332"/>
          </a:xfrm>
          <a:prstGeom prst="rect">
            <a:avLst/>
          </a:prstGeom>
          <a:noFill/>
        </p:spPr>
        <p:txBody>
          <a:bodyPr wrap="square" rtlCol="0">
            <a:spAutoFit/>
          </a:bodyPr>
          <a:lstStyle/>
          <a:p>
            <a:r>
              <a:rPr kumimoji="1" lang="en-US" altLang="ja-JP" dirty="0"/>
              <a:t>e</a:t>
            </a:r>
            <a:endParaRPr kumimoji="1" lang="ja-JP" altLang="en-US" dirty="0"/>
          </a:p>
        </p:txBody>
      </p:sp>
      <p:sp>
        <p:nvSpPr>
          <p:cNvPr id="403" name="テキスト ボックス 402">
            <a:extLst>
              <a:ext uri="{FF2B5EF4-FFF2-40B4-BE49-F238E27FC236}">
                <a16:creationId xmlns:a16="http://schemas.microsoft.com/office/drawing/2014/main" id="{1BC7BE3B-98BB-D64F-E4C7-6E02695696AE}"/>
              </a:ext>
            </a:extLst>
          </p:cNvPr>
          <p:cNvSpPr txBox="1"/>
          <p:nvPr/>
        </p:nvSpPr>
        <p:spPr>
          <a:xfrm>
            <a:off x="9096928" y="5764521"/>
            <a:ext cx="2178662" cy="646331"/>
          </a:xfrm>
          <a:prstGeom prst="rect">
            <a:avLst/>
          </a:prstGeom>
          <a:noFill/>
        </p:spPr>
        <p:txBody>
          <a:bodyPr wrap="square" rtlCol="0">
            <a:spAutoFit/>
          </a:bodyPr>
          <a:lstStyle/>
          <a:p>
            <a:r>
              <a:rPr kumimoji="1" lang="en-US" altLang="ja-JP" sz="3600" dirty="0"/>
              <a:t>- e</a:t>
            </a:r>
            <a:endParaRPr kumimoji="1" lang="ja-JP" altLang="en-US" sz="3600" dirty="0"/>
          </a:p>
        </p:txBody>
      </p:sp>
      <p:sp>
        <p:nvSpPr>
          <p:cNvPr id="405" name="テキスト ボックス 404">
            <a:extLst>
              <a:ext uri="{FF2B5EF4-FFF2-40B4-BE49-F238E27FC236}">
                <a16:creationId xmlns:a16="http://schemas.microsoft.com/office/drawing/2014/main" id="{3DEE2410-1536-487C-347F-E552DFEE51D9}"/>
              </a:ext>
            </a:extLst>
          </p:cNvPr>
          <p:cNvSpPr txBox="1"/>
          <p:nvPr/>
        </p:nvSpPr>
        <p:spPr>
          <a:xfrm>
            <a:off x="9558645" y="4740472"/>
            <a:ext cx="459030" cy="369332"/>
          </a:xfrm>
          <a:prstGeom prst="rect">
            <a:avLst/>
          </a:prstGeom>
          <a:noFill/>
        </p:spPr>
        <p:txBody>
          <a:bodyPr wrap="square" rtlCol="0">
            <a:spAutoFit/>
          </a:bodyPr>
          <a:lstStyle/>
          <a:p>
            <a:r>
              <a:rPr lang="en-US" altLang="ja-JP" dirty="0"/>
              <a:t>e’</a:t>
            </a:r>
            <a:endParaRPr kumimoji="1" lang="ja-JP" altLang="en-US" dirty="0"/>
          </a:p>
        </p:txBody>
      </p:sp>
      <p:sp>
        <p:nvSpPr>
          <p:cNvPr id="406" name="テキスト ボックス 405">
            <a:extLst>
              <a:ext uri="{FF2B5EF4-FFF2-40B4-BE49-F238E27FC236}">
                <a16:creationId xmlns:a16="http://schemas.microsoft.com/office/drawing/2014/main" id="{CC560C7B-8FBB-9169-37C9-8FA288251C38}"/>
              </a:ext>
            </a:extLst>
          </p:cNvPr>
          <p:cNvSpPr txBox="1"/>
          <p:nvPr/>
        </p:nvSpPr>
        <p:spPr>
          <a:xfrm>
            <a:off x="9706705" y="5772897"/>
            <a:ext cx="1772350" cy="646331"/>
          </a:xfrm>
          <a:prstGeom prst="rect">
            <a:avLst/>
          </a:prstGeom>
          <a:noFill/>
        </p:spPr>
        <p:txBody>
          <a:bodyPr wrap="square" rtlCol="0">
            <a:spAutoFit/>
          </a:bodyPr>
          <a:lstStyle/>
          <a:p>
            <a:r>
              <a:rPr lang="en-US" altLang="ja-JP" sz="3600" dirty="0"/>
              <a:t>+ e’</a:t>
            </a:r>
            <a:endParaRPr kumimoji="1" lang="ja-JP" altLang="en-US" sz="3600" dirty="0"/>
          </a:p>
        </p:txBody>
      </p:sp>
      <p:sp>
        <p:nvSpPr>
          <p:cNvPr id="423" name="フローチャート: 結合子 422">
            <a:extLst>
              <a:ext uri="{FF2B5EF4-FFF2-40B4-BE49-F238E27FC236}">
                <a16:creationId xmlns:a16="http://schemas.microsoft.com/office/drawing/2014/main" id="{4603B718-B35C-7D8C-F347-EBC9EE9220F9}"/>
              </a:ext>
            </a:extLst>
          </p:cNvPr>
          <p:cNvSpPr>
            <a:spLocks noChangeAspect="1"/>
          </p:cNvSpPr>
          <p:nvPr/>
        </p:nvSpPr>
        <p:spPr>
          <a:xfrm rot="5400000">
            <a:off x="9320357" y="4301841"/>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4" name="フローチャート: 結合子 423">
            <a:extLst>
              <a:ext uri="{FF2B5EF4-FFF2-40B4-BE49-F238E27FC236}">
                <a16:creationId xmlns:a16="http://schemas.microsoft.com/office/drawing/2014/main" id="{19CA3776-0B78-E755-9D2A-0762694284FB}"/>
              </a:ext>
            </a:extLst>
          </p:cNvPr>
          <p:cNvSpPr>
            <a:spLocks noChangeAspect="1"/>
          </p:cNvSpPr>
          <p:nvPr/>
        </p:nvSpPr>
        <p:spPr>
          <a:xfrm rot="5400000">
            <a:off x="9325515" y="5388336"/>
            <a:ext cx="219980" cy="21998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5">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7"/>
                                        </p:tgtEl>
                                        <p:attrNameLst>
                                          <p:attrName>style.visibility</p:attrName>
                                        </p:attrNameLst>
                                      </p:cBhvr>
                                      <p:to>
                                        <p:strVal val="visible"/>
                                      </p:to>
                                    </p:set>
                                    <p:animEffect transition="in" filter="fade">
                                      <p:cBhvr>
                                        <p:cTn id="49" dur="500"/>
                                        <p:tgtEl>
                                          <p:spTgt spid="36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5"/>
                                        </p:tgtEl>
                                        <p:attrNameLst>
                                          <p:attrName>style.visibility</p:attrName>
                                        </p:attrNameLst>
                                      </p:cBhvr>
                                      <p:to>
                                        <p:strVal val="visible"/>
                                      </p:to>
                                    </p:set>
                                    <p:animEffect transition="in" filter="fade">
                                      <p:cBhvr>
                                        <p:cTn id="52" dur="500"/>
                                        <p:tgtEl>
                                          <p:spTgt spid="365"/>
                                        </p:tgtEl>
                                      </p:cBhvr>
                                    </p:animEffect>
                                  </p:childTnLst>
                                </p:cTn>
                              </p:par>
                              <p:par>
                                <p:cTn id="53" presetID="10" presetClass="entr" presetSubtype="0" fill="hold" nodeType="withEffect">
                                  <p:stCondLst>
                                    <p:cond delay="0"/>
                                  </p:stCondLst>
                                  <p:childTnLst>
                                    <p:set>
                                      <p:cBhvr>
                                        <p:cTn id="54" dur="1" fill="hold">
                                          <p:stCondLst>
                                            <p:cond delay="0"/>
                                          </p:stCondLst>
                                        </p:cTn>
                                        <p:tgtEl>
                                          <p:spTgt spid="368"/>
                                        </p:tgtEl>
                                        <p:attrNameLst>
                                          <p:attrName>style.visibility</p:attrName>
                                        </p:attrNameLst>
                                      </p:cBhvr>
                                      <p:to>
                                        <p:strVal val="visible"/>
                                      </p:to>
                                    </p:set>
                                    <p:animEffect transition="in" filter="fade">
                                      <p:cBhvr>
                                        <p:cTn id="55" dur="500"/>
                                        <p:tgtEl>
                                          <p:spTgt spid="3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1"/>
                                        </p:tgtEl>
                                        <p:attrNameLst>
                                          <p:attrName>style.visibility</p:attrName>
                                        </p:attrNameLst>
                                      </p:cBhvr>
                                      <p:to>
                                        <p:strVal val="visible"/>
                                      </p:to>
                                    </p:set>
                                    <p:animEffect transition="in" filter="fade">
                                      <p:cBhvr>
                                        <p:cTn id="58" dur="500"/>
                                        <p:tgtEl>
                                          <p:spTgt spid="38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0"/>
                                        </p:tgtEl>
                                        <p:attrNameLst>
                                          <p:attrName>style.visibility</p:attrName>
                                        </p:attrNameLst>
                                      </p:cBhvr>
                                      <p:to>
                                        <p:strVal val="visible"/>
                                      </p:to>
                                    </p:set>
                                    <p:animEffect transition="in" filter="fade">
                                      <p:cBhvr>
                                        <p:cTn id="61" dur="500"/>
                                        <p:tgtEl>
                                          <p:spTgt spid="400"/>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403"/>
                                        </p:tgtEl>
                                        <p:attrNameLst>
                                          <p:attrName>style.visibility</p:attrName>
                                        </p:attrNameLst>
                                      </p:cBhvr>
                                      <p:to>
                                        <p:strVal val="visible"/>
                                      </p:to>
                                    </p:set>
                                    <p:animEffect transition="in" filter="circle(in)">
                                      <p:cBhvr>
                                        <p:cTn id="66" dur="2000"/>
                                        <p:tgtEl>
                                          <p:spTgt spid="403"/>
                                        </p:tgtEl>
                                      </p:cBhvr>
                                    </p:animEffect>
                                  </p:childTnLst>
                                </p:cTn>
                              </p:par>
                              <p:par>
                                <p:cTn id="67" presetID="6" presetClass="exit" presetSubtype="32" fill="hold" grpId="1" nodeType="withEffect">
                                  <p:stCondLst>
                                    <p:cond delay="0"/>
                                  </p:stCondLst>
                                  <p:childTnLst>
                                    <p:animEffect transition="out" filter="circle(out)">
                                      <p:cBhvr>
                                        <p:cTn id="68" dur="2000"/>
                                        <p:tgtEl>
                                          <p:spTgt spid="367"/>
                                        </p:tgtEl>
                                      </p:cBhvr>
                                    </p:animEffect>
                                    <p:set>
                                      <p:cBhvr>
                                        <p:cTn id="69" dur="1" fill="hold">
                                          <p:stCondLst>
                                            <p:cond delay="1999"/>
                                          </p:stCondLst>
                                        </p:cTn>
                                        <p:tgtEl>
                                          <p:spTgt spid="36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404"/>
                                        </p:tgtEl>
                                        <p:attrNameLst>
                                          <p:attrName>style.visibility</p:attrName>
                                        </p:attrNameLst>
                                      </p:cBhvr>
                                      <p:to>
                                        <p:strVal val="visible"/>
                                      </p:to>
                                    </p:set>
                                    <p:animEffect transition="in" filter="circle(in)">
                                      <p:cBhvr>
                                        <p:cTn id="74" dur="2000"/>
                                        <p:tgtEl>
                                          <p:spTgt spid="404"/>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405"/>
                                        </p:tgtEl>
                                        <p:attrNameLst>
                                          <p:attrName>style.visibility</p:attrName>
                                        </p:attrNameLst>
                                      </p:cBhvr>
                                      <p:to>
                                        <p:strVal val="visible"/>
                                      </p:to>
                                    </p:set>
                                    <p:animEffect transition="in" filter="circle(in)">
                                      <p:cBhvr>
                                        <p:cTn id="77" dur="2000"/>
                                        <p:tgtEl>
                                          <p:spTgt spid="405"/>
                                        </p:tgtEl>
                                      </p:cBhvr>
                                    </p:animEffect>
                                  </p:childTnLst>
                                </p:cTn>
                              </p:par>
                              <p:par>
                                <p:cTn id="78" presetID="6" presetClass="entr" presetSubtype="16" fill="hold" grpId="0" nodeType="withEffect">
                                  <p:stCondLst>
                                    <p:cond delay="0"/>
                                  </p:stCondLst>
                                  <p:childTnLst>
                                    <p:set>
                                      <p:cBhvr>
                                        <p:cTn id="79" dur="1" fill="hold">
                                          <p:stCondLst>
                                            <p:cond delay="0"/>
                                          </p:stCondLst>
                                        </p:cTn>
                                        <p:tgtEl>
                                          <p:spTgt spid="406"/>
                                        </p:tgtEl>
                                        <p:attrNameLst>
                                          <p:attrName>style.visibility</p:attrName>
                                        </p:attrNameLst>
                                      </p:cBhvr>
                                      <p:to>
                                        <p:strVal val="visible"/>
                                      </p:to>
                                    </p:set>
                                    <p:animEffect transition="in" filter="circle(in)">
                                      <p:cBhvr>
                                        <p:cTn id="80" dur="2000"/>
                                        <p:tgtEl>
                                          <p:spTgt spid="406"/>
                                        </p:tgtEl>
                                      </p:cBhvr>
                                    </p:animEffect>
                                  </p:childTnLst>
                                </p:cTn>
                              </p:par>
                              <p:par>
                                <p:cTn id="81" presetID="1" presetClass="entr" presetSubtype="0" fill="hold" grpId="0" nodeType="withEffect">
                                  <p:stCondLst>
                                    <p:cond delay="0"/>
                                  </p:stCondLst>
                                  <p:childTnLst>
                                    <p:set>
                                      <p:cBhvr>
                                        <p:cTn id="82" dur="1" fill="hold">
                                          <p:stCondLst>
                                            <p:cond delay="0"/>
                                          </p:stCondLst>
                                        </p:cTn>
                                        <p:tgtEl>
                                          <p:spTgt spid="42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build="p" animBg="1"/>
      <p:bldP spid="57" grpId="0"/>
      <p:bldP spid="58" grpId="0"/>
      <p:bldP spid="60" grpId="0"/>
      <p:bldP spid="61" grpId="0"/>
      <p:bldP spid="320" grpId="0"/>
      <p:bldP spid="321" grpId="0"/>
      <p:bldP spid="361" grpId="0"/>
      <p:bldP spid="362" grpId="0"/>
      <p:bldP spid="365" grpId="0" animBg="1"/>
      <p:bldP spid="367" grpId="0" animBg="1"/>
      <p:bldP spid="367" grpId="1" animBg="1"/>
      <p:bldP spid="404" grpId="0" animBg="1"/>
      <p:bldP spid="381" grpId="0"/>
      <p:bldP spid="400" grpId="0"/>
      <p:bldP spid="403" grpId="0"/>
      <p:bldP spid="405" grpId="0"/>
      <p:bldP spid="406" grpId="0"/>
      <p:bldP spid="423" grpId="0" animBg="1"/>
      <p:bldP spid="4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A17FD-301F-72D9-6A21-7DB0195C3AA2}"/>
            </a:ext>
          </a:extLst>
        </p:cNvPr>
        <p:cNvGrpSpPr/>
        <p:nvPr/>
      </p:nvGrpSpPr>
      <p:grpSpPr>
        <a:xfrm>
          <a:off x="0" y="0"/>
          <a:ext cx="0" cy="0"/>
          <a:chOff x="0" y="0"/>
          <a:chExt cx="0" cy="0"/>
        </a:xfrm>
      </p:grpSpPr>
      <p:sp>
        <p:nvSpPr>
          <p:cNvPr id="242" name="PlaceHolder 1">
            <a:extLst>
              <a:ext uri="{FF2B5EF4-FFF2-40B4-BE49-F238E27FC236}">
                <a16:creationId xmlns:a16="http://schemas.microsoft.com/office/drawing/2014/main" id="{862EDE98-CD09-BB51-0068-81E5DBA75CA3}"/>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b="1" spc="-1" dirty="0">
                <a:solidFill>
                  <a:srgbClr val="000000"/>
                </a:solidFill>
                <a:latin typeface="游ゴシック Light"/>
              </a:rPr>
              <a:t>全域木戦略</a:t>
            </a:r>
            <a:r>
              <a:rPr kumimoji="1" lang="en-US" altLang="ja-JP" sz="1400" b="0" i="0" u="none" strike="noStrike" kern="1200" cap="none" spc="-1" normalizeH="0" baseline="0" noProof="0" dirty="0">
                <a:ln>
                  <a:noFill/>
                </a:ln>
                <a:solidFill>
                  <a:srgbClr val="000000"/>
                </a:solidFill>
                <a:effectLst/>
                <a:uLnTx/>
                <a:uFillTx/>
                <a:latin typeface="游ゴシック"/>
              </a:rPr>
              <a:t>※[3]D.B.West, Introduction to Graph Theory (2</a:t>
            </a:r>
            <a:r>
              <a:rPr kumimoji="1" lang="en-US" altLang="ja-JP" sz="1400" b="0" i="0" u="none" strike="noStrike" kern="1200" cap="none" spc="-1" normalizeH="0" baseline="30000" noProof="0" dirty="0">
                <a:ln>
                  <a:noFill/>
                </a:ln>
                <a:solidFill>
                  <a:srgbClr val="000000"/>
                </a:solidFill>
                <a:effectLst/>
                <a:uLnTx/>
                <a:uFillTx/>
                <a:latin typeface="游ゴシック"/>
              </a:rPr>
              <a:t>nd</a:t>
            </a:r>
            <a:r>
              <a:rPr kumimoji="1" lang="en-US" altLang="ja-JP" sz="1400" b="0" i="0" u="none" strike="noStrike" kern="1200" cap="none" spc="-1" normalizeH="0" baseline="0" noProof="0" dirty="0">
                <a:ln>
                  <a:noFill/>
                </a:ln>
                <a:solidFill>
                  <a:srgbClr val="000000"/>
                </a:solidFill>
                <a:effectLst/>
                <a:uLnTx/>
                <a:uFillTx/>
                <a:latin typeface="游ゴシック"/>
              </a:rPr>
              <a:t> Edition), Pearson Education,Inc, 2001</a:t>
            </a:r>
            <a:endParaRPr lang="en-US" sz="4000" b="0" strike="noStrike" spc="-1" dirty="0">
              <a:solidFill>
                <a:srgbClr val="000000"/>
              </a:solidFill>
              <a:latin typeface="游ゴシック"/>
            </a:endParaRPr>
          </a:p>
        </p:txBody>
      </p:sp>
      <p:sp>
        <p:nvSpPr>
          <p:cNvPr id="243" name="PlaceHolder 2">
            <a:extLst>
              <a:ext uri="{FF2B5EF4-FFF2-40B4-BE49-F238E27FC236}">
                <a16:creationId xmlns:a16="http://schemas.microsoft.com/office/drawing/2014/main" id="{0EEFF6A3-8E99-A5A1-F1C4-EACDFC914173}"/>
              </a:ext>
            </a:extLst>
          </p:cNvPr>
          <p:cNvSpPr>
            <a:spLocks noGrp="1"/>
          </p:cNvSpPr>
          <p:nvPr>
            <p:ph/>
          </p:nvPr>
        </p:nvSpPr>
        <p:spPr>
          <a:xfrm>
            <a:off x="500595" y="2055478"/>
            <a:ext cx="6775787" cy="4018267"/>
          </a:xfrm>
          <a:prstGeom prst="rect">
            <a:avLst/>
          </a:prstGeom>
          <a:ln/>
        </p:spPr>
        <p:style>
          <a:lnRef idx="2">
            <a:schemeClr val="dk1"/>
          </a:lnRef>
          <a:fillRef idx="1">
            <a:schemeClr val="lt1"/>
          </a:fillRef>
          <a:effectRef idx="0">
            <a:schemeClr val="dk1"/>
          </a:effectRef>
          <a:fontRef idx="minor">
            <a:schemeClr val="dk1"/>
          </a:fontRef>
        </p:style>
        <p:txBody>
          <a:bodyPr tIns="46800" anchor="b" anchorCtr="1">
            <a:normAutofit fontScale="94500"/>
          </a:bodyPr>
          <a:lstStyle/>
          <a:p>
            <a:pPr marL="514350" indent="-514350">
              <a:lnSpc>
                <a:spcPct val="90000"/>
              </a:lnSpc>
              <a:spcBef>
                <a:spcPts val="1001"/>
              </a:spcBef>
              <a:buClr>
                <a:srgbClr val="000000"/>
              </a:buClr>
              <a:buAutoNum type="arabicPeriod"/>
            </a:pPr>
            <a:r>
              <a:rPr lang="ja-JP" altLang="en-US" spc="-1" dirty="0">
                <a:solidFill>
                  <a:schemeClr val="bg2">
                    <a:lumMod val="75000"/>
                  </a:schemeClr>
                </a:solidFill>
                <a:latin typeface="游ゴシック"/>
              </a:rPr>
              <a:t>初期局面に対応するグラフ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spc="-1" dirty="0">
                <a:solidFill>
                  <a:schemeClr val="bg2">
                    <a:lumMod val="75000"/>
                  </a:schemeClr>
                </a:solidFill>
                <a:latin typeface="游ゴシック"/>
              </a:rPr>
              <a:t>を作成</a:t>
            </a:r>
            <a:endParaRPr lang="en-US" altLang="ja-JP"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b="0" strike="noStrike"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b="0" strike="noStrike" spc="-1" dirty="0">
                <a:solidFill>
                  <a:schemeClr val="bg2">
                    <a:lumMod val="75000"/>
                  </a:schemeClr>
                </a:solidFill>
                <a:latin typeface="游ゴシック"/>
              </a:rPr>
              <a:t>中の</a:t>
            </a:r>
            <a:r>
              <a:rPr lang="en-US" altLang="ja-JP" b="0" strike="noStrike" spc="-1" dirty="0">
                <a:solidFill>
                  <a:schemeClr val="bg2">
                    <a:lumMod val="75000"/>
                  </a:schemeClr>
                </a:solidFill>
                <a:latin typeface="游ゴシック"/>
              </a:rPr>
              <a:t>2</a:t>
            </a:r>
            <a:r>
              <a:rPr lang="ja-JP" altLang="en-US" b="0" strike="noStrike" spc="-1" dirty="0">
                <a:solidFill>
                  <a:schemeClr val="bg2">
                    <a:lumMod val="75000"/>
                  </a:schemeClr>
                </a:solidFill>
                <a:latin typeface="游ゴシック"/>
              </a:rPr>
              <a:t>つの辺素な全域木を求める</a:t>
            </a:r>
            <a:endParaRPr lang="en-US" altLang="ja-JP" b="0" strike="noStrike"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ja-JP" altLang="en-US" b="0" strike="noStrike" spc="-1" dirty="0">
                <a:solidFill>
                  <a:schemeClr val="bg2">
                    <a:lumMod val="75000"/>
                  </a:schemeClr>
                </a:solidFill>
                <a:latin typeface="游ゴシック"/>
              </a:rPr>
              <a:t>ゲームが終了するまで手順</a:t>
            </a:r>
            <a:r>
              <a:rPr lang="en-US" altLang="ja-JP" b="0" strike="noStrike" spc="-1" dirty="0">
                <a:solidFill>
                  <a:schemeClr val="bg2">
                    <a:lumMod val="75000"/>
                  </a:schemeClr>
                </a:solidFill>
                <a:latin typeface="游ゴシック"/>
              </a:rPr>
              <a:t>4.5</a:t>
            </a:r>
            <a:r>
              <a:rPr lang="ja-JP" altLang="en-US" b="0" strike="noStrike" spc="-1" dirty="0">
                <a:solidFill>
                  <a:schemeClr val="bg2">
                    <a:lumMod val="75000"/>
                  </a:schemeClr>
                </a:solidFill>
                <a:latin typeface="游ゴシック"/>
              </a:rPr>
              <a:t>を繰り返す</a:t>
            </a:r>
            <a:endParaRPr lang="en-US" altLang="ja-JP" b="0" strike="noStrike"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spc="-1" dirty="0">
                <a:solidFill>
                  <a:schemeClr val="bg2">
                    <a:lumMod val="75000"/>
                  </a:schemeClr>
                </a:solidFill>
                <a:latin typeface="游ゴシック"/>
              </a:rPr>
              <a:t>中の右が架橋した橋ユニットに対応する辺</a:t>
            </a:r>
            <a:r>
              <a:rPr lang="en-US" altLang="ja-JP"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を削除し，命題に従って対応する辺</a:t>
            </a:r>
            <a:r>
              <a:rPr lang="en-US" altLang="ja-JP"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を選択し，それを二重辺にする</a:t>
            </a:r>
            <a:endParaRPr lang="en-US" altLang="ja-JP"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に対応する橋ユニットを架橋する</a:t>
            </a:r>
            <a:endParaRPr lang="en-US" b="0" strike="noStrike" spc="-1" dirty="0">
              <a:solidFill>
                <a:schemeClr val="bg2">
                  <a:lumMod val="75000"/>
                </a:schemeClr>
              </a:solidFill>
              <a:latin typeface="游ゴシック"/>
            </a:endParaRPr>
          </a:p>
          <a:p>
            <a:pPr>
              <a:lnSpc>
                <a:spcPct val="90000"/>
              </a:lnSpc>
              <a:spcBef>
                <a:spcPts val="1001"/>
              </a:spcBef>
              <a:buNone/>
              <a:tabLst>
                <a:tab pos="7983360" algn="l"/>
              </a:tabLst>
            </a:pPr>
            <a:endParaRPr lang="en-US" sz="2800" b="0" strike="noStrike" spc="-1" dirty="0">
              <a:solidFill>
                <a:srgbClr val="000000"/>
              </a:solidFill>
              <a:latin typeface="游ゴシック"/>
            </a:endParaRPr>
          </a:p>
        </p:txBody>
      </p:sp>
      <p:sp>
        <p:nvSpPr>
          <p:cNvPr id="363" name="テキスト ボックス 362">
            <a:extLst>
              <a:ext uri="{FF2B5EF4-FFF2-40B4-BE49-F238E27FC236}">
                <a16:creationId xmlns:a16="http://schemas.microsoft.com/office/drawing/2014/main" id="{BAA52A61-D3F3-9B5A-BC4A-EE06F5DA18F0}"/>
              </a:ext>
            </a:extLst>
          </p:cNvPr>
          <p:cNvSpPr txBox="1"/>
          <p:nvPr/>
        </p:nvSpPr>
        <p:spPr>
          <a:xfrm>
            <a:off x="576236" y="1562549"/>
            <a:ext cx="3170204" cy="400110"/>
          </a:xfrm>
          <a:prstGeom prst="rect">
            <a:avLst/>
          </a:prstGeom>
          <a:noFill/>
        </p:spPr>
        <p:txBody>
          <a:bodyPr wrap="square" rtlCol="0">
            <a:spAutoFit/>
          </a:bodyPr>
          <a:lstStyle/>
          <a:p>
            <a:r>
              <a:rPr lang="ja-JP" altLang="en-US" sz="2000" b="1" dirty="0"/>
              <a:t>実行手順</a:t>
            </a:r>
            <a:r>
              <a:rPr lang="en-US" altLang="ja-JP" sz="2000" b="1" dirty="0"/>
              <a:t>(</a:t>
            </a:r>
            <a:r>
              <a:rPr lang="ja-JP" altLang="en-US" sz="2000" b="1" dirty="0"/>
              <a:t>左対局者用</a:t>
            </a:r>
            <a:r>
              <a:rPr lang="en-US" altLang="ja-JP" sz="2000" b="1" dirty="0"/>
              <a:t>)</a:t>
            </a:r>
            <a:endParaRPr kumimoji="1" lang="en-US" altLang="ja-JP" sz="2000" b="1" dirty="0"/>
          </a:p>
        </p:txBody>
      </p:sp>
      <p:sp>
        <p:nvSpPr>
          <p:cNvPr id="2" name="スライド番号プレースホルダー 1">
            <a:extLst>
              <a:ext uri="{FF2B5EF4-FFF2-40B4-BE49-F238E27FC236}">
                <a16:creationId xmlns:a16="http://schemas.microsoft.com/office/drawing/2014/main" id="{952D5F13-376C-B862-29AA-A8BBD89E0EC6}"/>
              </a:ext>
            </a:extLst>
          </p:cNvPr>
          <p:cNvSpPr>
            <a:spLocks noGrp="1"/>
          </p:cNvSpPr>
          <p:nvPr>
            <p:ph type="sldNum" idx="6"/>
          </p:nvPr>
        </p:nvSpPr>
        <p:spPr/>
        <p:txBody>
          <a:bodyPr/>
          <a:lstStyle/>
          <a:p>
            <a:fld id="{6613C6CC-8D22-420F-B950-CC9558B2534A}" type="slidenum">
              <a:rPr lang="en-US" altLang="ja-JP" smtClean="0"/>
              <a:t>7</a:t>
            </a:fld>
            <a:endParaRPr lang="ja-JP" altLang="en-US"/>
          </a:p>
        </p:txBody>
      </p:sp>
    </p:spTree>
    <p:extLst>
      <p:ext uri="{BB962C8B-B14F-4D97-AF65-F5344CB8AC3E}">
        <p14:creationId xmlns:p14="http://schemas.microsoft.com/office/powerpoint/2010/main" val="156811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380D-1587-2846-753D-45361082874D}"/>
            </a:ext>
          </a:extLst>
        </p:cNvPr>
        <p:cNvGrpSpPr/>
        <p:nvPr/>
      </p:nvGrpSpPr>
      <p:grpSpPr>
        <a:xfrm>
          <a:off x="0" y="0"/>
          <a:ext cx="0" cy="0"/>
          <a:chOff x="0" y="0"/>
          <a:chExt cx="0" cy="0"/>
        </a:xfrm>
      </p:grpSpPr>
      <p:sp>
        <p:nvSpPr>
          <p:cNvPr id="254" name="減算記号 253">
            <a:extLst>
              <a:ext uri="{FF2B5EF4-FFF2-40B4-BE49-F238E27FC236}">
                <a16:creationId xmlns:a16="http://schemas.microsoft.com/office/drawing/2014/main" id="{4C321E35-C4D9-74B3-2FED-BF58DE146F6B}"/>
              </a:ext>
            </a:extLst>
          </p:cNvPr>
          <p:cNvSpPr/>
          <p:nvPr/>
        </p:nvSpPr>
        <p:spPr>
          <a:xfrm rot="18228797" flipH="1" flipV="1">
            <a:off x="8159188" y="3326570"/>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4" name="円弧 223">
            <a:extLst>
              <a:ext uri="{FF2B5EF4-FFF2-40B4-BE49-F238E27FC236}">
                <a16:creationId xmlns:a16="http://schemas.microsoft.com/office/drawing/2014/main" id="{115DE231-247E-6D1B-7F66-BEF632E92473}"/>
              </a:ext>
            </a:extLst>
          </p:cNvPr>
          <p:cNvSpPr/>
          <p:nvPr/>
        </p:nvSpPr>
        <p:spPr>
          <a:xfrm>
            <a:off x="8494759" y="2552056"/>
            <a:ext cx="2153247" cy="2374955"/>
          </a:xfrm>
          <a:prstGeom prst="arc">
            <a:avLst>
              <a:gd name="adj1" fmla="val 10695869"/>
              <a:gd name="adj2" fmla="val 0"/>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251" name="減算記号 250">
            <a:extLst>
              <a:ext uri="{FF2B5EF4-FFF2-40B4-BE49-F238E27FC236}">
                <a16:creationId xmlns:a16="http://schemas.microsoft.com/office/drawing/2014/main" id="{FA122C92-C669-9092-09D2-5338DA528AD7}"/>
              </a:ext>
            </a:extLst>
          </p:cNvPr>
          <p:cNvSpPr/>
          <p:nvPr/>
        </p:nvSpPr>
        <p:spPr>
          <a:xfrm rot="1707383">
            <a:off x="8344069" y="3895226"/>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減算記号 251">
            <a:extLst>
              <a:ext uri="{FF2B5EF4-FFF2-40B4-BE49-F238E27FC236}">
                <a16:creationId xmlns:a16="http://schemas.microsoft.com/office/drawing/2014/main" id="{491FF9AE-19F9-B8EB-EC45-1A2B5DD82798}"/>
              </a:ext>
            </a:extLst>
          </p:cNvPr>
          <p:cNvSpPr/>
          <p:nvPr/>
        </p:nvSpPr>
        <p:spPr>
          <a:xfrm rot="19892617" flipV="1">
            <a:off x="8357763" y="3622000"/>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減算記号 249">
            <a:extLst>
              <a:ext uri="{FF2B5EF4-FFF2-40B4-BE49-F238E27FC236}">
                <a16:creationId xmlns:a16="http://schemas.microsoft.com/office/drawing/2014/main" id="{71A26FEA-9D4B-CB59-5695-CECF097B7735}"/>
              </a:ext>
            </a:extLst>
          </p:cNvPr>
          <p:cNvSpPr/>
          <p:nvPr/>
        </p:nvSpPr>
        <p:spPr>
          <a:xfrm rot="19892617" flipV="1">
            <a:off x="9962807" y="3907442"/>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減算記号 248">
            <a:extLst>
              <a:ext uri="{FF2B5EF4-FFF2-40B4-BE49-F238E27FC236}">
                <a16:creationId xmlns:a16="http://schemas.microsoft.com/office/drawing/2014/main" id="{0D1D54D1-E1D0-7302-1738-F6E47E576B2F}"/>
              </a:ext>
            </a:extLst>
          </p:cNvPr>
          <p:cNvSpPr/>
          <p:nvPr/>
        </p:nvSpPr>
        <p:spPr>
          <a:xfrm rot="1707383">
            <a:off x="9988187" y="364835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減算記号 247">
            <a:extLst>
              <a:ext uri="{FF2B5EF4-FFF2-40B4-BE49-F238E27FC236}">
                <a16:creationId xmlns:a16="http://schemas.microsoft.com/office/drawing/2014/main" id="{2F69AEA5-2536-6279-73BF-AC553B42BB31}"/>
              </a:ext>
            </a:extLst>
          </p:cNvPr>
          <p:cNvSpPr/>
          <p:nvPr/>
        </p:nvSpPr>
        <p:spPr>
          <a:xfrm rot="5400000">
            <a:off x="9703284" y="4275628"/>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減算記号 246">
            <a:extLst>
              <a:ext uri="{FF2B5EF4-FFF2-40B4-BE49-F238E27FC236}">
                <a16:creationId xmlns:a16="http://schemas.microsoft.com/office/drawing/2014/main" id="{5953161A-6D0F-592B-E7DB-F983BC404A8E}"/>
              </a:ext>
            </a:extLst>
          </p:cNvPr>
          <p:cNvSpPr/>
          <p:nvPr/>
        </p:nvSpPr>
        <p:spPr>
          <a:xfrm rot="5400000">
            <a:off x="9697222" y="3754559"/>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6" name="減算記号 245">
            <a:extLst>
              <a:ext uri="{FF2B5EF4-FFF2-40B4-BE49-F238E27FC236}">
                <a16:creationId xmlns:a16="http://schemas.microsoft.com/office/drawing/2014/main" id="{F3704081-70F7-DEC5-DC37-A0C55B381C39}"/>
              </a:ext>
            </a:extLst>
          </p:cNvPr>
          <p:cNvSpPr/>
          <p:nvPr/>
        </p:nvSpPr>
        <p:spPr>
          <a:xfrm rot="5400000">
            <a:off x="9177768" y="4279190"/>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減算記号 244">
            <a:extLst>
              <a:ext uri="{FF2B5EF4-FFF2-40B4-BE49-F238E27FC236}">
                <a16:creationId xmlns:a16="http://schemas.microsoft.com/office/drawing/2014/main" id="{06D68F85-DC36-C216-BED8-74D25D0A6616}"/>
              </a:ext>
            </a:extLst>
          </p:cNvPr>
          <p:cNvSpPr/>
          <p:nvPr/>
        </p:nvSpPr>
        <p:spPr>
          <a:xfrm rot="5400000">
            <a:off x="9697537" y="3216428"/>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4" name="減算記号 243">
            <a:extLst>
              <a:ext uri="{FF2B5EF4-FFF2-40B4-BE49-F238E27FC236}">
                <a16:creationId xmlns:a16="http://schemas.microsoft.com/office/drawing/2014/main" id="{DAA7D819-5024-46A5-FC31-E01EB075A6B3}"/>
              </a:ext>
            </a:extLst>
          </p:cNvPr>
          <p:cNvSpPr/>
          <p:nvPr/>
        </p:nvSpPr>
        <p:spPr>
          <a:xfrm rot="5400000">
            <a:off x="9178826" y="3731772"/>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1" name="減算記号 240">
            <a:extLst>
              <a:ext uri="{FF2B5EF4-FFF2-40B4-BE49-F238E27FC236}">
                <a16:creationId xmlns:a16="http://schemas.microsoft.com/office/drawing/2014/main" id="{EA28BF6D-9555-6B93-73BD-49A98C4FB633}"/>
              </a:ext>
            </a:extLst>
          </p:cNvPr>
          <p:cNvSpPr/>
          <p:nvPr/>
        </p:nvSpPr>
        <p:spPr>
          <a:xfrm rot="5400000">
            <a:off x="9177094" y="3240170"/>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減算記号 239">
            <a:extLst>
              <a:ext uri="{FF2B5EF4-FFF2-40B4-BE49-F238E27FC236}">
                <a16:creationId xmlns:a16="http://schemas.microsoft.com/office/drawing/2014/main" id="{390629AA-A544-3E36-1F20-DBC6F7F1E2B8}"/>
              </a:ext>
            </a:extLst>
          </p:cNvPr>
          <p:cNvSpPr/>
          <p:nvPr/>
        </p:nvSpPr>
        <p:spPr>
          <a:xfrm rot="5400000">
            <a:off x="8631369" y="4285031"/>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9" name="減算記号 238">
            <a:extLst>
              <a:ext uri="{FF2B5EF4-FFF2-40B4-BE49-F238E27FC236}">
                <a16:creationId xmlns:a16="http://schemas.microsoft.com/office/drawing/2014/main" id="{52F97757-8397-C8ED-3840-4FAAFA2DC23A}"/>
              </a:ext>
            </a:extLst>
          </p:cNvPr>
          <p:cNvSpPr/>
          <p:nvPr/>
        </p:nvSpPr>
        <p:spPr>
          <a:xfrm rot="5400000">
            <a:off x="8630713" y="3763207"/>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減算記号 237">
            <a:extLst>
              <a:ext uri="{FF2B5EF4-FFF2-40B4-BE49-F238E27FC236}">
                <a16:creationId xmlns:a16="http://schemas.microsoft.com/office/drawing/2014/main" id="{27B57697-005E-6540-527B-29F4268C29B7}"/>
              </a:ext>
            </a:extLst>
          </p:cNvPr>
          <p:cNvSpPr/>
          <p:nvPr/>
        </p:nvSpPr>
        <p:spPr>
          <a:xfrm rot="5400000">
            <a:off x="8631940" y="3216428"/>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7" name="減算記号 236">
            <a:extLst>
              <a:ext uri="{FF2B5EF4-FFF2-40B4-BE49-F238E27FC236}">
                <a16:creationId xmlns:a16="http://schemas.microsoft.com/office/drawing/2014/main" id="{F8D635EB-F8E4-E0A0-DA98-8258F9612357}"/>
              </a:ext>
            </a:extLst>
          </p:cNvPr>
          <p:cNvSpPr/>
          <p:nvPr/>
        </p:nvSpPr>
        <p:spPr>
          <a:xfrm>
            <a:off x="9451409" y="4574536"/>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減算記号 235">
            <a:extLst>
              <a:ext uri="{FF2B5EF4-FFF2-40B4-BE49-F238E27FC236}">
                <a16:creationId xmlns:a16="http://schemas.microsoft.com/office/drawing/2014/main" id="{51C47AC0-2C00-A479-C4CF-BC446902B7C1}"/>
              </a:ext>
            </a:extLst>
          </p:cNvPr>
          <p:cNvSpPr/>
          <p:nvPr/>
        </p:nvSpPr>
        <p:spPr>
          <a:xfrm>
            <a:off x="8910583" y="456703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5" name="減算記号 234">
            <a:extLst>
              <a:ext uri="{FF2B5EF4-FFF2-40B4-BE49-F238E27FC236}">
                <a16:creationId xmlns:a16="http://schemas.microsoft.com/office/drawing/2014/main" id="{A2EE40AD-D66B-4C84-1C5D-80A951C64BB7}"/>
              </a:ext>
            </a:extLst>
          </p:cNvPr>
          <p:cNvSpPr/>
          <p:nvPr/>
        </p:nvSpPr>
        <p:spPr>
          <a:xfrm>
            <a:off x="9396058" y="403302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減算記号 233">
            <a:extLst>
              <a:ext uri="{FF2B5EF4-FFF2-40B4-BE49-F238E27FC236}">
                <a16:creationId xmlns:a16="http://schemas.microsoft.com/office/drawing/2014/main" id="{E4670657-1E59-8AE0-35A2-4A427E6DBC2D}"/>
              </a:ext>
            </a:extLst>
          </p:cNvPr>
          <p:cNvSpPr/>
          <p:nvPr/>
        </p:nvSpPr>
        <p:spPr>
          <a:xfrm>
            <a:off x="8911558" y="4031324"/>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3" name="減算記号 232">
            <a:extLst>
              <a:ext uri="{FF2B5EF4-FFF2-40B4-BE49-F238E27FC236}">
                <a16:creationId xmlns:a16="http://schemas.microsoft.com/office/drawing/2014/main" id="{EEF460F6-3456-1FD3-4C19-2686FE6D758B}"/>
              </a:ext>
            </a:extLst>
          </p:cNvPr>
          <p:cNvSpPr/>
          <p:nvPr/>
        </p:nvSpPr>
        <p:spPr>
          <a:xfrm>
            <a:off x="9408833" y="3504213"/>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減算記号 231">
            <a:extLst>
              <a:ext uri="{FF2B5EF4-FFF2-40B4-BE49-F238E27FC236}">
                <a16:creationId xmlns:a16="http://schemas.microsoft.com/office/drawing/2014/main" id="{AF6A8393-60E2-D4E2-CC95-43B1F4C96E5A}"/>
              </a:ext>
            </a:extLst>
          </p:cNvPr>
          <p:cNvSpPr/>
          <p:nvPr/>
        </p:nvSpPr>
        <p:spPr>
          <a:xfrm>
            <a:off x="8901863" y="3506173"/>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1" name="減算記号 230">
            <a:extLst>
              <a:ext uri="{FF2B5EF4-FFF2-40B4-BE49-F238E27FC236}">
                <a16:creationId xmlns:a16="http://schemas.microsoft.com/office/drawing/2014/main" id="{2952DCF8-380E-996B-D683-52E398E62B53}"/>
              </a:ext>
            </a:extLst>
          </p:cNvPr>
          <p:cNvSpPr/>
          <p:nvPr/>
        </p:nvSpPr>
        <p:spPr>
          <a:xfrm>
            <a:off x="9423586" y="2963405"/>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減算記号 229">
            <a:extLst>
              <a:ext uri="{FF2B5EF4-FFF2-40B4-BE49-F238E27FC236}">
                <a16:creationId xmlns:a16="http://schemas.microsoft.com/office/drawing/2014/main" id="{33C26443-3B85-E376-6F65-47138329E3A5}"/>
              </a:ext>
            </a:extLst>
          </p:cNvPr>
          <p:cNvSpPr/>
          <p:nvPr/>
        </p:nvSpPr>
        <p:spPr>
          <a:xfrm>
            <a:off x="8910583" y="2972145"/>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減算記号 228">
            <a:extLst>
              <a:ext uri="{FF2B5EF4-FFF2-40B4-BE49-F238E27FC236}">
                <a16:creationId xmlns:a16="http://schemas.microsoft.com/office/drawing/2014/main" id="{D1C51401-056D-AA9C-B8C7-4D0FE1DFA465}"/>
              </a:ext>
            </a:extLst>
          </p:cNvPr>
          <p:cNvSpPr/>
          <p:nvPr/>
        </p:nvSpPr>
        <p:spPr>
          <a:xfrm rot="3371203" flipV="1">
            <a:off x="9740885" y="3338856"/>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減算記号 227">
            <a:extLst>
              <a:ext uri="{FF2B5EF4-FFF2-40B4-BE49-F238E27FC236}">
                <a16:creationId xmlns:a16="http://schemas.microsoft.com/office/drawing/2014/main" id="{7F8FBBBA-2470-53E0-6A38-B2F6D99F3A31}"/>
              </a:ext>
            </a:extLst>
          </p:cNvPr>
          <p:cNvSpPr/>
          <p:nvPr/>
        </p:nvSpPr>
        <p:spPr>
          <a:xfrm rot="18228797">
            <a:off x="9766265" y="4133180"/>
            <a:ext cx="1275999" cy="125983"/>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7" name="減算記号 226">
            <a:extLst>
              <a:ext uri="{FF2B5EF4-FFF2-40B4-BE49-F238E27FC236}">
                <a16:creationId xmlns:a16="http://schemas.microsoft.com/office/drawing/2014/main" id="{E19F7B00-4E9C-D6EB-2338-B66C82E39796}"/>
              </a:ext>
            </a:extLst>
          </p:cNvPr>
          <p:cNvSpPr/>
          <p:nvPr/>
        </p:nvSpPr>
        <p:spPr>
          <a:xfrm rot="3371203" flipV="1">
            <a:off x="8126677" y="4136464"/>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2" name="PlaceHolder 1">
            <a:extLst>
              <a:ext uri="{FF2B5EF4-FFF2-40B4-BE49-F238E27FC236}">
                <a16:creationId xmlns:a16="http://schemas.microsoft.com/office/drawing/2014/main" id="{964EABA7-08BA-5EDB-72FF-8499004A4DCA}"/>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b="1" spc="-1" dirty="0">
                <a:solidFill>
                  <a:srgbClr val="000000"/>
                </a:solidFill>
                <a:latin typeface="游ゴシック Light"/>
              </a:rPr>
              <a:t>全域木戦略</a:t>
            </a:r>
            <a:r>
              <a:rPr kumimoji="1" lang="en-US" altLang="ja-JP" sz="1400" b="0" i="0" u="none" strike="noStrike" kern="1200" cap="none" spc="-1" normalizeH="0" baseline="0" noProof="0" dirty="0">
                <a:ln>
                  <a:noFill/>
                </a:ln>
                <a:solidFill>
                  <a:srgbClr val="000000"/>
                </a:solidFill>
                <a:effectLst/>
                <a:uLnTx/>
                <a:uFillTx/>
                <a:latin typeface="游ゴシック"/>
              </a:rPr>
              <a:t>※[3]D.B.West, Introduction to Graph Theory (2</a:t>
            </a:r>
            <a:r>
              <a:rPr kumimoji="1" lang="en-US" altLang="ja-JP" sz="1400" b="0" i="0" u="none" strike="noStrike" kern="1200" cap="none" spc="-1" normalizeH="0" baseline="30000" noProof="0" dirty="0">
                <a:ln>
                  <a:noFill/>
                </a:ln>
                <a:solidFill>
                  <a:srgbClr val="000000"/>
                </a:solidFill>
                <a:effectLst/>
                <a:uLnTx/>
                <a:uFillTx/>
                <a:latin typeface="游ゴシック"/>
              </a:rPr>
              <a:t>nd</a:t>
            </a:r>
            <a:r>
              <a:rPr kumimoji="1" lang="en-US" altLang="ja-JP" sz="1400" b="0" i="0" u="none" strike="noStrike" kern="1200" cap="none" spc="-1" normalizeH="0" baseline="0" noProof="0" dirty="0">
                <a:ln>
                  <a:noFill/>
                </a:ln>
                <a:solidFill>
                  <a:srgbClr val="000000"/>
                </a:solidFill>
                <a:effectLst/>
                <a:uLnTx/>
                <a:uFillTx/>
                <a:latin typeface="游ゴシック"/>
              </a:rPr>
              <a:t> Edition), Pearson Education,Inc, 2001</a:t>
            </a:r>
            <a:endParaRPr lang="en-US" sz="4000" b="0" strike="noStrike" spc="-1" dirty="0">
              <a:solidFill>
                <a:srgbClr val="000000"/>
              </a:solidFill>
              <a:latin typeface="游ゴシック"/>
            </a:endParaRPr>
          </a:p>
        </p:txBody>
      </p:sp>
      <p:sp>
        <p:nvSpPr>
          <p:cNvPr id="243" name="PlaceHolder 2">
            <a:extLst>
              <a:ext uri="{FF2B5EF4-FFF2-40B4-BE49-F238E27FC236}">
                <a16:creationId xmlns:a16="http://schemas.microsoft.com/office/drawing/2014/main" id="{9D71A1A6-B2CA-5EE5-1F43-73E84D91A9EC}"/>
              </a:ext>
            </a:extLst>
          </p:cNvPr>
          <p:cNvSpPr>
            <a:spLocks noGrp="1"/>
          </p:cNvSpPr>
          <p:nvPr>
            <p:ph/>
          </p:nvPr>
        </p:nvSpPr>
        <p:spPr>
          <a:xfrm>
            <a:off x="500595" y="2055478"/>
            <a:ext cx="6775787" cy="4018267"/>
          </a:xfrm>
          <a:prstGeom prst="rect">
            <a:avLst/>
          </a:prstGeom>
          <a:ln/>
        </p:spPr>
        <p:style>
          <a:lnRef idx="2">
            <a:schemeClr val="dk1"/>
          </a:lnRef>
          <a:fillRef idx="1">
            <a:schemeClr val="lt1"/>
          </a:fillRef>
          <a:effectRef idx="0">
            <a:schemeClr val="dk1"/>
          </a:effectRef>
          <a:fontRef idx="minor">
            <a:schemeClr val="dk1"/>
          </a:fontRef>
        </p:style>
        <p:txBody>
          <a:bodyPr tIns="46800" anchor="b" anchorCtr="1">
            <a:normAutofit fontScale="94500"/>
          </a:bodyPr>
          <a:lstStyle/>
          <a:p>
            <a:pPr marL="514350" indent="-514350">
              <a:lnSpc>
                <a:spcPct val="90000"/>
              </a:lnSpc>
              <a:spcBef>
                <a:spcPts val="1001"/>
              </a:spcBef>
              <a:buClr>
                <a:srgbClr val="000000"/>
              </a:buClr>
              <a:buAutoNum type="arabicPeriod"/>
            </a:pPr>
            <a:r>
              <a:rPr lang="ja-JP" altLang="en-US" spc="-1" dirty="0">
                <a:solidFill>
                  <a:schemeClr val="tx1"/>
                </a:solidFill>
                <a:latin typeface="游ゴシック"/>
              </a:rPr>
              <a:t>初期局面に対応するグラフ</a:t>
            </a:r>
            <a:r>
              <a:rPr lang="en-US" altLang="ja-JP" spc="-1" dirty="0">
                <a:solidFill>
                  <a:schemeClr val="tx1"/>
                </a:solidFill>
                <a:latin typeface="Yu Gothic UI" panose="020B0500000000000000" pitchFamily="50" charset="-128"/>
                <a:ea typeface="Yu Gothic UI" panose="020B0500000000000000" pitchFamily="50" charset="-128"/>
              </a:rPr>
              <a:t>G</a:t>
            </a:r>
            <a:r>
              <a:rPr lang="ja-JP" altLang="en-US" spc="-1" dirty="0">
                <a:solidFill>
                  <a:schemeClr val="tx1"/>
                </a:solidFill>
                <a:latin typeface="游ゴシック"/>
              </a:rPr>
              <a:t>を作成</a:t>
            </a:r>
            <a:endParaRPr lang="en-US" altLang="ja-JP" spc="-1" dirty="0">
              <a:solidFill>
                <a:schemeClr val="tx1"/>
              </a:solidFill>
              <a:latin typeface="游ゴシック"/>
            </a:endParaRPr>
          </a:p>
          <a:p>
            <a:pPr marL="514350" indent="-514350">
              <a:lnSpc>
                <a:spcPct val="90000"/>
              </a:lnSpc>
              <a:spcBef>
                <a:spcPts val="1001"/>
              </a:spcBef>
              <a:buClr>
                <a:srgbClr val="000000"/>
              </a:buClr>
              <a:buAutoNum type="arabicPeriod"/>
            </a:pPr>
            <a:r>
              <a:rPr lang="en-US" b="0" strike="noStrike"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b="0" strike="noStrike" spc="-1" dirty="0">
                <a:solidFill>
                  <a:schemeClr val="bg2">
                    <a:lumMod val="75000"/>
                  </a:schemeClr>
                </a:solidFill>
                <a:latin typeface="游ゴシック"/>
              </a:rPr>
              <a:t>中の</a:t>
            </a:r>
            <a:r>
              <a:rPr lang="en-US" altLang="ja-JP" b="0" strike="noStrike" spc="-1" dirty="0">
                <a:solidFill>
                  <a:schemeClr val="bg2">
                    <a:lumMod val="75000"/>
                  </a:schemeClr>
                </a:solidFill>
                <a:latin typeface="游ゴシック"/>
              </a:rPr>
              <a:t>2</a:t>
            </a:r>
            <a:r>
              <a:rPr lang="ja-JP" altLang="en-US" b="0" strike="noStrike" spc="-1" dirty="0">
                <a:solidFill>
                  <a:schemeClr val="bg2">
                    <a:lumMod val="75000"/>
                  </a:schemeClr>
                </a:solidFill>
                <a:latin typeface="游ゴシック"/>
              </a:rPr>
              <a:t>つの辺素な全域木を求める</a:t>
            </a:r>
            <a:endParaRPr lang="en-US" altLang="ja-JP" b="0" strike="noStrike"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ja-JP" altLang="en-US" b="0" strike="noStrike" spc="-1" dirty="0">
                <a:solidFill>
                  <a:schemeClr val="bg2">
                    <a:lumMod val="75000"/>
                  </a:schemeClr>
                </a:solidFill>
                <a:latin typeface="游ゴシック"/>
              </a:rPr>
              <a:t>ゲームが終了するまで手順</a:t>
            </a:r>
            <a:r>
              <a:rPr lang="en-US" altLang="ja-JP" b="0" strike="noStrike" spc="-1" dirty="0">
                <a:solidFill>
                  <a:schemeClr val="bg2">
                    <a:lumMod val="75000"/>
                  </a:schemeClr>
                </a:solidFill>
                <a:latin typeface="游ゴシック"/>
              </a:rPr>
              <a:t>4.5</a:t>
            </a:r>
            <a:r>
              <a:rPr lang="ja-JP" altLang="en-US" b="0" strike="noStrike" spc="-1" dirty="0">
                <a:solidFill>
                  <a:schemeClr val="bg2">
                    <a:lumMod val="75000"/>
                  </a:schemeClr>
                </a:solidFill>
                <a:latin typeface="游ゴシック"/>
              </a:rPr>
              <a:t>を繰り返す</a:t>
            </a:r>
            <a:endParaRPr lang="en-US" altLang="ja-JP" b="0" strike="noStrike"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spc="-1" dirty="0">
                <a:solidFill>
                  <a:schemeClr val="bg2">
                    <a:lumMod val="75000"/>
                  </a:schemeClr>
                </a:solidFill>
                <a:latin typeface="游ゴシック"/>
              </a:rPr>
              <a:t>中の右が架橋した橋ユニットに対応する辺</a:t>
            </a:r>
            <a:r>
              <a:rPr lang="en-US" altLang="ja-JP"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を削除し，命題に従って対応する辺</a:t>
            </a:r>
            <a:r>
              <a:rPr lang="en-US" altLang="ja-JP"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を選択し，それを二重辺にする</a:t>
            </a:r>
            <a:endParaRPr lang="en-US" altLang="ja-JP"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に対応する橋ユニットを架橋する</a:t>
            </a:r>
            <a:endParaRPr lang="en-US" b="0" strike="noStrike" spc="-1" dirty="0">
              <a:solidFill>
                <a:schemeClr val="bg2">
                  <a:lumMod val="75000"/>
                </a:schemeClr>
              </a:solidFill>
              <a:latin typeface="游ゴシック"/>
            </a:endParaRPr>
          </a:p>
          <a:p>
            <a:pPr>
              <a:lnSpc>
                <a:spcPct val="90000"/>
              </a:lnSpc>
              <a:spcBef>
                <a:spcPts val="1001"/>
              </a:spcBef>
              <a:buNone/>
              <a:tabLst>
                <a:tab pos="7983360" algn="l"/>
              </a:tabLst>
            </a:pPr>
            <a:endParaRPr lang="en-US" sz="2800" b="0" strike="noStrike" spc="-1" dirty="0">
              <a:solidFill>
                <a:srgbClr val="000000"/>
              </a:solidFill>
              <a:latin typeface="游ゴシック"/>
            </a:endParaRPr>
          </a:p>
        </p:txBody>
      </p:sp>
      <p:grpSp>
        <p:nvGrpSpPr>
          <p:cNvPr id="29" name="グループ化 28">
            <a:extLst>
              <a:ext uri="{FF2B5EF4-FFF2-40B4-BE49-F238E27FC236}">
                <a16:creationId xmlns:a16="http://schemas.microsoft.com/office/drawing/2014/main" id="{819F7CDD-7FB9-C99B-0FAF-15FD38686E79}"/>
              </a:ext>
            </a:extLst>
          </p:cNvPr>
          <p:cNvGrpSpPr/>
          <p:nvPr/>
        </p:nvGrpSpPr>
        <p:grpSpPr>
          <a:xfrm>
            <a:off x="8710227" y="2686277"/>
            <a:ext cx="108898" cy="2262815"/>
            <a:chOff x="3861166" y="1193111"/>
            <a:chExt cx="146059" cy="3034991"/>
          </a:xfrm>
          <a:solidFill>
            <a:srgbClr val="FF0000"/>
          </a:solidFill>
        </p:grpSpPr>
        <p:sp>
          <p:nvSpPr>
            <p:cNvPr id="48" name="フローチャート: 結合子 47">
              <a:extLst>
                <a:ext uri="{FF2B5EF4-FFF2-40B4-BE49-F238E27FC236}">
                  <a16:creationId xmlns:a16="http://schemas.microsoft.com/office/drawing/2014/main" id="{3D6F8179-0657-E04C-24F0-B6ED49808A0B}"/>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結合子 48">
              <a:extLst>
                <a:ext uri="{FF2B5EF4-FFF2-40B4-BE49-F238E27FC236}">
                  <a16:creationId xmlns:a16="http://schemas.microsoft.com/office/drawing/2014/main" id="{7D141AE3-8F64-8E86-C7DE-9D61484A1B5D}"/>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ローチャート: 結合子 49">
              <a:extLst>
                <a:ext uri="{FF2B5EF4-FFF2-40B4-BE49-F238E27FC236}">
                  <a16:creationId xmlns:a16="http://schemas.microsoft.com/office/drawing/2014/main" id="{1A56D4EB-7058-F9A6-159E-1D2C43B5F8C2}"/>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ローチャート: 結合子 50">
              <a:extLst>
                <a:ext uri="{FF2B5EF4-FFF2-40B4-BE49-F238E27FC236}">
                  <a16:creationId xmlns:a16="http://schemas.microsoft.com/office/drawing/2014/main" id="{F15F79C8-743D-81F6-737F-69C914192DAA}"/>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ローチャート: 結合子 51">
              <a:extLst>
                <a:ext uri="{FF2B5EF4-FFF2-40B4-BE49-F238E27FC236}">
                  <a16:creationId xmlns:a16="http://schemas.microsoft.com/office/drawing/2014/main" id="{7AB8D970-07B7-107F-8DB2-BB17131D483A}"/>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032FF921-CD28-6EB8-BB46-8E9CA2F3A2BE}"/>
              </a:ext>
            </a:extLst>
          </p:cNvPr>
          <p:cNvGrpSpPr/>
          <p:nvPr/>
        </p:nvGrpSpPr>
        <p:grpSpPr>
          <a:xfrm>
            <a:off x="9246459" y="2686277"/>
            <a:ext cx="108898" cy="2262815"/>
            <a:chOff x="3861166" y="1193111"/>
            <a:chExt cx="146059" cy="3034991"/>
          </a:xfrm>
          <a:solidFill>
            <a:srgbClr val="FF0000"/>
          </a:solidFill>
        </p:grpSpPr>
        <p:sp>
          <p:nvSpPr>
            <p:cNvPr id="43" name="フローチャート: 結合子 42">
              <a:extLst>
                <a:ext uri="{FF2B5EF4-FFF2-40B4-BE49-F238E27FC236}">
                  <a16:creationId xmlns:a16="http://schemas.microsoft.com/office/drawing/2014/main" id="{33B32F59-1A0B-D71F-2E69-C41DFAEF5377}"/>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ローチャート: 結合子 43">
              <a:extLst>
                <a:ext uri="{FF2B5EF4-FFF2-40B4-BE49-F238E27FC236}">
                  <a16:creationId xmlns:a16="http://schemas.microsoft.com/office/drawing/2014/main" id="{8B83469A-B0F8-1E86-0217-3B3CCA23833D}"/>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結合子 44">
              <a:extLst>
                <a:ext uri="{FF2B5EF4-FFF2-40B4-BE49-F238E27FC236}">
                  <a16:creationId xmlns:a16="http://schemas.microsoft.com/office/drawing/2014/main" id="{C193F2FB-0336-F167-DC6D-3501BECB356B}"/>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ローチャート: 結合子 45">
              <a:extLst>
                <a:ext uri="{FF2B5EF4-FFF2-40B4-BE49-F238E27FC236}">
                  <a16:creationId xmlns:a16="http://schemas.microsoft.com/office/drawing/2014/main" id="{F0C6C76A-1ECF-2A9A-086C-3F46CB09E7BC}"/>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結合子 46">
              <a:extLst>
                <a:ext uri="{FF2B5EF4-FFF2-40B4-BE49-F238E27FC236}">
                  <a16:creationId xmlns:a16="http://schemas.microsoft.com/office/drawing/2014/main" id="{CD3A9DFC-1C1B-7FBC-654B-E96C8914594C}"/>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10272F05-0C91-1D86-1B7A-06A519D1C34F}"/>
              </a:ext>
            </a:extLst>
          </p:cNvPr>
          <p:cNvGrpSpPr/>
          <p:nvPr/>
        </p:nvGrpSpPr>
        <p:grpSpPr>
          <a:xfrm>
            <a:off x="9782692" y="2686769"/>
            <a:ext cx="108898" cy="2262815"/>
            <a:chOff x="3861166" y="1193111"/>
            <a:chExt cx="146059" cy="3034991"/>
          </a:xfrm>
          <a:solidFill>
            <a:srgbClr val="FF0000"/>
          </a:solidFill>
        </p:grpSpPr>
        <p:sp>
          <p:nvSpPr>
            <p:cNvPr id="38" name="フローチャート: 結合子 37">
              <a:extLst>
                <a:ext uri="{FF2B5EF4-FFF2-40B4-BE49-F238E27FC236}">
                  <a16:creationId xmlns:a16="http://schemas.microsoft.com/office/drawing/2014/main" id="{6AA031F1-977A-457A-D2C7-2D4D997D28B4}"/>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ローチャート: 結合子 38">
              <a:extLst>
                <a:ext uri="{FF2B5EF4-FFF2-40B4-BE49-F238E27FC236}">
                  <a16:creationId xmlns:a16="http://schemas.microsoft.com/office/drawing/2014/main" id="{3228A01B-BC76-44E8-8216-2D74BB9E63A0}"/>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ローチャート: 結合子 39">
              <a:extLst>
                <a:ext uri="{FF2B5EF4-FFF2-40B4-BE49-F238E27FC236}">
                  <a16:creationId xmlns:a16="http://schemas.microsoft.com/office/drawing/2014/main" id="{305594FD-9E83-98D3-4A7F-460526875940}"/>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ローチャート: 結合子 40">
              <a:extLst>
                <a:ext uri="{FF2B5EF4-FFF2-40B4-BE49-F238E27FC236}">
                  <a16:creationId xmlns:a16="http://schemas.microsoft.com/office/drawing/2014/main" id="{75BB1BE0-B2F9-9E8F-8C79-58C822C4DB19}"/>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ローチャート: 結合子 41">
              <a:extLst>
                <a:ext uri="{FF2B5EF4-FFF2-40B4-BE49-F238E27FC236}">
                  <a16:creationId xmlns:a16="http://schemas.microsoft.com/office/drawing/2014/main" id="{F41DE003-B82A-2FBC-DD32-73D4C1B119BE}"/>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AB7D77CA-C953-B118-CF8B-D83CF459C4CD}"/>
              </a:ext>
            </a:extLst>
          </p:cNvPr>
          <p:cNvGrpSpPr/>
          <p:nvPr/>
        </p:nvGrpSpPr>
        <p:grpSpPr>
          <a:xfrm>
            <a:off x="10318924" y="2686277"/>
            <a:ext cx="108898" cy="2262815"/>
            <a:chOff x="3861166" y="1193111"/>
            <a:chExt cx="146059" cy="3034991"/>
          </a:xfrm>
          <a:solidFill>
            <a:srgbClr val="FF0000"/>
          </a:solidFill>
        </p:grpSpPr>
        <p:sp>
          <p:nvSpPr>
            <p:cNvPr id="33" name="フローチャート: 結合子 32">
              <a:extLst>
                <a:ext uri="{FF2B5EF4-FFF2-40B4-BE49-F238E27FC236}">
                  <a16:creationId xmlns:a16="http://schemas.microsoft.com/office/drawing/2014/main" id="{2CC8EE3C-3720-BC3A-73D9-ED288AA47E11}"/>
                </a:ext>
              </a:extLst>
            </p:cNvPr>
            <p:cNvSpPr>
              <a:spLocks noChangeAspect="1"/>
            </p:cNvSpPr>
            <p:nvPr/>
          </p:nvSpPr>
          <p:spPr>
            <a:xfrm>
              <a:off x="3861166" y="1919184"/>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結合子 33">
              <a:extLst>
                <a:ext uri="{FF2B5EF4-FFF2-40B4-BE49-F238E27FC236}">
                  <a16:creationId xmlns:a16="http://schemas.microsoft.com/office/drawing/2014/main" id="{7881F948-FECF-EBDB-F6AB-B6AB187CA0BB}"/>
                </a:ext>
              </a:extLst>
            </p:cNvPr>
            <p:cNvSpPr>
              <a:spLocks noChangeAspect="1"/>
            </p:cNvSpPr>
            <p:nvPr/>
          </p:nvSpPr>
          <p:spPr>
            <a:xfrm>
              <a:off x="3861166" y="2629897"/>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ローチャート: 結合子 34">
              <a:extLst>
                <a:ext uri="{FF2B5EF4-FFF2-40B4-BE49-F238E27FC236}">
                  <a16:creationId xmlns:a16="http://schemas.microsoft.com/office/drawing/2014/main" id="{C60611B3-59D9-47EF-5360-34A5625890D5}"/>
                </a:ext>
              </a:extLst>
            </p:cNvPr>
            <p:cNvSpPr>
              <a:spLocks noChangeAspect="1"/>
            </p:cNvSpPr>
            <p:nvPr/>
          </p:nvSpPr>
          <p:spPr>
            <a:xfrm>
              <a:off x="3861166" y="3355970"/>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結合子 35">
              <a:extLst>
                <a:ext uri="{FF2B5EF4-FFF2-40B4-BE49-F238E27FC236}">
                  <a16:creationId xmlns:a16="http://schemas.microsoft.com/office/drawing/2014/main" id="{6D6EA1CA-5642-3EEC-D1D5-6DCAD462EE31}"/>
                </a:ext>
              </a:extLst>
            </p:cNvPr>
            <p:cNvSpPr>
              <a:spLocks noChangeAspect="1"/>
            </p:cNvSpPr>
            <p:nvPr/>
          </p:nvSpPr>
          <p:spPr>
            <a:xfrm>
              <a:off x="3861166" y="4082043"/>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結合子 36">
              <a:extLst>
                <a:ext uri="{FF2B5EF4-FFF2-40B4-BE49-F238E27FC236}">
                  <a16:creationId xmlns:a16="http://schemas.microsoft.com/office/drawing/2014/main" id="{27823E2A-7EE9-F931-D672-64A36D2BAD70}"/>
                </a:ext>
              </a:extLst>
            </p:cNvPr>
            <p:cNvSpPr>
              <a:spLocks noChangeAspect="1"/>
            </p:cNvSpPr>
            <p:nvPr/>
          </p:nvSpPr>
          <p:spPr>
            <a:xfrm>
              <a:off x="3861166" y="1193111"/>
              <a:ext cx="146059" cy="146059"/>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フローチャート: 結合子 23">
            <a:extLst>
              <a:ext uri="{FF2B5EF4-FFF2-40B4-BE49-F238E27FC236}">
                <a16:creationId xmlns:a16="http://schemas.microsoft.com/office/drawing/2014/main" id="{10B4C7B2-DA5F-05A6-FB70-4A8F5845233F}"/>
              </a:ext>
            </a:extLst>
          </p:cNvPr>
          <p:cNvSpPr>
            <a:spLocks noChangeAspect="1"/>
          </p:cNvSpPr>
          <p:nvPr/>
        </p:nvSpPr>
        <p:spPr>
          <a:xfrm rot="5400000">
            <a:off x="10060403"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フローチャート: 結合子 24">
            <a:extLst>
              <a:ext uri="{FF2B5EF4-FFF2-40B4-BE49-F238E27FC236}">
                <a16:creationId xmlns:a16="http://schemas.microsoft.com/office/drawing/2014/main" id="{EF0AC902-DE89-EB54-62F8-8CEC99C423A1}"/>
              </a:ext>
            </a:extLst>
          </p:cNvPr>
          <p:cNvSpPr>
            <a:spLocks noChangeAspect="1"/>
          </p:cNvSpPr>
          <p:nvPr/>
        </p:nvSpPr>
        <p:spPr>
          <a:xfrm rot="5400000">
            <a:off x="9530515"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結合子 26">
            <a:extLst>
              <a:ext uri="{FF2B5EF4-FFF2-40B4-BE49-F238E27FC236}">
                <a16:creationId xmlns:a16="http://schemas.microsoft.com/office/drawing/2014/main" id="{2D6634A8-E2BF-98D3-AD3B-429CD4882CD7}"/>
              </a:ext>
            </a:extLst>
          </p:cNvPr>
          <p:cNvSpPr>
            <a:spLocks noChangeAspect="1"/>
          </p:cNvSpPr>
          <p:nvPr/>
        </p:nvSpPr>
        <p:spPr>
          <a:xfrm rot="5400000">
            <a:off x="8447834"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結合子 27">
            <a:extLst>
              <a:ext uri="{FF2B5EF4-FFF2-40B4-BE49-F238E27FC236}">
                <a16:creationId xmlns:a16="http://schemas.microsoft.com/office/drawing/2014/main" id="{B0565353-0687-3AA1-FC55-759DF4F4CBF8}"/>
              </a:ext>
            </a:extLst>
          </p:cNvPr>
          <p:cNvSpPr>
            <a:spLocks noChangeAspect="1"/>
          </p:cNvSpPr>
          <p:nvPr/>
        </p:nvSpPr>
        <p:spPr>
          <a:xfrm rot="5400000">
            <a:off x="10601744"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結合子 18">
            <a:extLst>
              <a:ext uri="{FF2B5EF4-FFF2-40B4-BE49-F238E27FC236}">
                <a16:creationId xmlns:a16="http://schemas.microsoft.com/office/drawing/2014/main" id="{24F75165-CD38-F9ED-8B2D-BFB58669CD6B}"/>
              </a:ext>
            </a:extLst>
          </p:cNvPr>
          <p:cNvSpPr>
            <a:spLocks noChangeAspect="1"/>
          </p:cNvSpPr>
          <p:nvPr/>
        </p:nvSpPr>
        <p:spPr>
          <a:xfrm rot="5400000">
            <a:off x="10060403"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3D0FC498-4C9C-0BE0-E331-1165053F4398}"/>
              </a:ext>
            </a:extLst>
          </p:cNvPr>
          <p:cNvSpPr>
            <a:spLocks noChangeAspect="1"/>
          </p:cNvSpPr>
          <p:nvPr/>
        </p:nvSpPr>
        <p:spPr>
          <a:xfrm rot="5400000">
            <a:off x="9530515"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7F931E6E-C071-DF80-20E5-1B6A67562954}"/>
              </a:ext>
            </a:extLst>
          </p:cNvPr>
          <p:cNvSpPr>
            <a:spLocks noChangeAspect="1"/>
          </p:cNvSpPr>
          <p:nvPr/>
        </p:nvSpPr>
        <p:spPr>
          <a:xfrm rot="5400000">
            <a:off x="8989175"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78680A6D-5FA2-6B94-8813-18B94040672E}"/>
              </a:ext>
            </a:extLst>
          </p:cNvPr>
          <p:cNvSpPr>
            <a:spLocks noChangeAspect="1"/>
          </p:cNvSpPr>
          <p:nvPr/>
        </p:nvSpPr>
        <p:spPr>
          <a:xfrm rot="5400000">
            <a:off x="8447834"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4FE5D62-9A86-4A8A-5731-3BCDE10ED195}"/>
              </a:ext>
            </a:extLst>
          </p:cNvPr>
          <p:cNvSpPr>
            <a:spLocks noChangeAspect="1"/>
          </p:cNvSpPr>
          <p:nvPr/>
        </p:nvSpPr>
        <p:spPr>
          <a:xfrm rot="5400000">
            <a:off x="10601744"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4171CC23-3C83-C2BC-D8F9-AB16E0EE96EA}"/>
              </a:ext>
            </a:extLst>
          </p:cNvPr>
          <p:cNvSpPr>
            <a:spLocks noChangeAspect="1"/>
          </p:cNvSpPr>
          <p:nvPr/>
        </p:nvSpPr>
        <p:spPr>
          <a:xfrm rot="5400000">
            <a:off x="10059910"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86A7B15D-A030-327E-E874-2C9A8FB74006}"/>
              </a:ext>
            </a:extLst>
          </p:cNvPr>
          <p:cNvSpPr>
            <a:spLocks noChangeAspect="1"/>
          </p:cNvSpPr>
          <p:nvPr/>
        </p:nvSpPr>
        <p:spPr>
          <a:xfrm rot="5400000">
            <a:off x="9530022"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EC3FBD43-58E7-AF97-6B94-0F2E10C49919}"/>
              </a:ext>
            </a:extLst>
          </p:cNvPr>
          <p:cNvSpPr>
            <a:spLocks noChangeAspect="1"/>
          </p:cNvSpPr>
          <p:nvPr/>
        </p:nvSpPr>
        <p:spPr>
          <a:xfrm rot="5400000">
            <a:off x="8988682"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220BB1D-0B7D-A02F-63FF-578200CCEA64}"/>
              </a:ext>
            </a:extLst>
          </p:cNvPr>
          <p:cNvSpPr>
            <a:spLocks noChangeAspect="1"/>
          </p:cNvSpPr>
          <p:nvPr/>
        </p:nvSpPr>
        <p:spPr>
          <a:xfrm rot="5400000">
            <a:off x="8447341"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結合子 17">
            <a:extLst>
              <a:ext uri="{FF2B5EF4-FFF2-40B4-BE49-F238E27FC236}">
                <a16:creationId xmlns:a16="http://schemas.microsoft.com/office/drawing/2014/main" id="{C77DE181-11DA-F6C1-B61F-C9F6FA922A08}"/>
              </a:ext>
            </a:extLst>
          </p:cNvPr>
          <p:cNvSpPr>
            <a:spLocks noChangeAspect="1"/>
          </p:cNvSpPr>
          <p:nvPr/>
        </p:nvSpPr>
        <p:spPr>
          <a:xfrm rot="5400000">
            <a:off x="10601251"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178A7DE2-8031-2B04-5D4C-45921F60EE34}"/>
              </a:ext>
            </a:extLst>
          </p:cNvPr>
          <p:cNvSpPr>
            <a:spLocks noChangeAspect="1"/>
          </p:cNvSpPr>
          <p:nvPr/>
        </p:nvSpPr>
        <p:spPr>
          <a:xfrm rot="5400000">
            <a:off x="10060403"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1C745672-82EB-0FE7-832D-947E57DCE3E3}"/>
              </a:ext>
            </a:extLst>
          </p:cNvPr>
          <p:cNvSpPr>
            <a:spLocks noChangeAspect="1"/>
          </p:cNvSpPr>
          <p:nvPr/>
        </p:nvSpPr>
        <p:spPr>
          <a:xfrm rot="5400000">
            <a:off x="9530515"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D19871F3-7F9F-B3DA-AE48-6AA70BECE2A1}"/>
              </a:ext>
            </a:extLst>
          </p:cNvPr>
          <p:cNvSpPr>
            <a:spLocks noChangeAspect="1"/>
          </p:cNvSpPr>
          <p:nvPr/>
        </p:nvSpPr>
        <p:spPr>
          <a:xfrm rot="5400000">
            <a:off x="8989175"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B5313B0A-89F6-BC7F-B738-C9A56C948C1F}"/>
              </a:ext>
            </a:extLst>
          </p:cNvPr>
          <p:cNvSpPr>
            <a:spLocks noChangeAspect="1"/>
          </p:cNvSpPr>
          <p:nvPr/>
        </p:nvSpPr>
        <p:spPr>
          <a:xfrm rot="5400000">
            <a:off x="8447834"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088C776D-7232-33E9-22AA-04D4A6E98FBC}"/>
              </a:ext>
            </a:extLst>
          </p:cNvPr>
          <p:cNvSpPr>
            <a:spLocks noChangeAspect="1"/>
          </p:cNvSpPr>
          <p:nvPr/>
        </p:nvSpPr>
        <p:spPr>
          <a:xfrm rot="5400000">
            <a:off x="10601744"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テキスト ボックス 355">
            <a:extLst>
              <a:ext uri="{FF2B5EF4-FFF2-40B4-BE49-F238E27FC236}">
                <a16:creationId xmlns:a16="http://schemas.microsoft.com/office/drawing/2014/main" id="{03CDDC39-0F5C-FF37-6A9C-0E35CDDDE41C}"/>
              </a:ext>
            </a:extLst>
          </p:cNvPr>
          <p:cNvSpPr txBox="1"/>
          <p:nvPr/>
        </p:nvSpPr>
        <p:spPr>
          <a:xfrm>
            <a:off x="9040054" y="5109339"/>
            <a:ext cx="1530415" cy="504778"/>
          </a:xfrm>
          <a:prstGeom prst="rect">
            <a:avLst/>
          </a:prstGeom>
          <a:noFill/>
        </p:spPr>
        <p:txBody>
          <a:bodyPr wrap="square" rtlCol="0">
            <a:spAutoFit/>
          </a:bodyPr>
          <a:lstStyle/>
          <a:p>
            <a:r>
              <a:rPr lang="ja-JP" altLang="en-US" dirty="0">
                <a:latin typeface="HGSｺﾞｼｯｸE" panose="020B0900000000000000" pitchFamily="50" charset="-128"/>
                <a:ea typeface="HGSｺﾞｼｯｸE" panose="020B0900000000000000" pitchFamily="50" charset="-128"/>
              </a:rPr>
              <a:t>初期局面</a:t>
            </a:r>
            <a:endParaRPr kumimoji="1" lang="ja-JP" altLang="en-US" dirty="0">
              <a:latin typeface="HGSｺﾞｼｯｸE" panose="020B0900000000000000" pitchFamily="50" charset="-128"/>
              <a:ea typeface="HGSｺﾞｼｯｸE" panose="020B0900000000000000" pitchFamily="50" charset="-128"/>
            </a:endParaRPr>
          </a:p>
        </p:txBody>
      </p:sp>
      <p:sp>
        <p:nvSpPr>
          <p:cNvPr id="357" name="テキスト ボックス 356">
            <a:extLst>
              <a:ext uri="{FF2B5EF4-FFF2-40B4-BE49-F238E27FC236}">
                <a16:creationId xmlns:a16="http://schemas.microsoft.com/office/drawing/2014/main" id="{15EC453A-EDD1-7101-95BE-9786F4E14EA4}"/>
              </a:ext>
            </a:extLst>
          </p:cNvPr>
          <p:cNvSpPr txBox="1"/>
          <p:nvPr/>
        </p:nvSpPr>
        <p:spPr>
          <a:xfrm>
            <a:off x="8657219" y="5092710"/>
            <a:ext cx="2029105" cy="369332"/>
          </a:xfrm>
          <a:prstGeom prst="rect">
            <a:avLst/>
          </a:prstGeom>
          <a:noFill/>
        </p:spPr>
        <p:txBody>
          <a:bodyPr wrap="square" rtlCol="0">
            <a:spAutoFit/>
          </a:bodyPr>
          <a:lstStyle/>
          <a:p>
            <a:r>
              <a:rPr kumimoji="1" lang="ja-JP" altLang="en-US" dirty="0">
                <a:latin typeface="HGSｺﾞｼｯｸE" panose="020B0900000000000000" pitchFamily="50" charset="-128"/>
                <a:ea typeface="HGSｺﾞｼｯｸE" panose="020B0900000000000000" pitchFamily="50" charset="-128"/>
              </a:rPr>
              <a:t>対応するグラフ</a:t>
            </a:r>
            <a:r>
              <a:rPr kumimoji="1" lang="en-US" altLang="ja-JP" dirty="0">
                <a:latin typeface="HGSｺﾞｼｯｸE" panose="020B0900000000000000" pitchFamily="50" charset="-128"/>
                <a:ea typeface="HGSｺﾞｼｯｸE" panose="020B0900000000000000" pitchFamily="50" charset="-128"/>
              </a:rPr>
              <a:t>G</a:t>
            </a:r>
            <a:endParaRPr kumimoji="1" lang="ja-JP" altLang="en-US" dirty="0">
              <a:latin typeface="HGSｺﾞｼｯｸE" panose="020B0900000000000000" pitchFamily="50" charset="-128"/>
              <a:ea typeface="HGSｺﾞｼｯｸE" panose="020B0900000000000000" pitchFamily="50" charset="-128"/>
            </a:endParaRPr>
          </a:p>
        </p:txBody>
      </p:sp>
      <p:sp>
        <p:nvSpPr>
          <p:cNvPr id="363" name="テキスト ボックス 362">
            <a:extLst>
              <a:ext uri="{FF2B5EF4-FFF2-40B4-BE49-F238E27FC236}">
                <a16:creationId xmlns:a16="http://schemas.microsoft.com/office/drawing/2014/main" id="{8D763A21-EBF5-70EF-CEBF-2C91164CDD6D}"/>
              </a:ext>
            </a:extLst>
          </p:cNvPr>
          <p:cNvSpPr txBox="1"/>
          <p:nvPr/>
        </p:nvSpPr>
        <p:spPr>
          <a:xfrm>
            <a:off x="576236" y="1562549"/>
            <a:ext cx="3170204" cy="400110"/>
          </a:xfrm>
          <a:prstGeom prst="rect">
            <a:avLst/>
          </a:prstGeom>
          <a:noFill/>
        </p:spPr>
        <p:txBody>
          <a:bodyPr wrap="square" rtlCol="0">
            <a:spAutoFit/>
          </a:bodyPr>
          <a:lstStyle/>
          <a:p>
            <a:r>
              <a:rPr lang="ja-JP" altLang="en-US" sz="2000" b="1" dirty="0"/>
              <a:t>実行手順</a:t>
            </a:r>
            <a:r>
              <a:rPr lang="en-US" altLang="ja-JP" sz="2000" b="1" dirty="0"/>
              <a:t>(</a:t>
            </a:r>
            <a:r>
              <a:rPr lang="ja-JP" altLang="en-US" sz="2000" b="1" dirty="0"/>
              <a:t>左対局者用</a:t>
            </a:r>
            <a:r>
              <a:rPr lang="en-US" altLang="ja-JP" sz="2000" b="1" dirty="0"/>
              <a:t>)</a:t>
            </a:r>
            <a:endParaRPr kumimoji="1" lang="en-US" altLang="ja-JP" sz="2000" b="1" dirty="0"/>
          </a:p>
        </p:txBody>
      </p:sp>
      <p:sp>
        <p:nvSpPr>
          <p:cNvPr id="53" name="スライド番号プレースホルダー 52">
            <a:extLst>
              <a:ext uri="{FF2B5EF4-FFF2-40B4-BE49-F238E27FC236}">
                <a16:creationId xmlns:a16="http://schemas.microsoft.com/office/drawing/2014/main" id="{FD5281E0-64EC-E09A-FC90-24AF4736E14A}"/>
              </a:ext>
            </a:extLst>
          </p:cNvPr>
          <p:cNvSpPr>
            <a:spLocks noGrp="1"/>
          </p:cNvSpPr>
          <p:nvPr>
            <p:ph type="sldNum" idx="6"/>
          </p:nvPr>
        </p:nvSpPr>
        <p:spPr/>
        <p:txBody>
          <a:bodyPr/>
          <a:lstStyle/>
          <a:p>
            <a:fld id="{6613C6CC-8D22-420F-B950-CC9558B2534A}" type="slidenum">
              <a:rPr lang="en-US" altLang="ja-JP" smtClean="0"/>
              <a:t>8</a:t>
            </a:fld>
            <a:endParaRPr lang="ja-JP" altLang="en-US"/>
          </a:p>
        </p:txBody>
      </p:sp>
      <p:sp>
        <p:nvSpPr>
          <p:cNvPr id="26" name="フローチャート: 結合子 25">
            <a:extLst>
              <a:ext uri="{FF2B5EF4-FFF2-40B4-BE49-F238E27FC236}">
                <a16:creationId xmlns:a16="http://schemas.microsoft.com/office/drawing/2014/main" id="{4F35CB00-9EC1-1A3B-5931-66F2EDE04460}"/>
              </a:ext>
            </a:extLst>
          </p:cNvPr>
          <p:cNvSpPr>
            <a:spLocks noChangeAspect="1"/>
          </p:cNvSpPr>
          <p:nvPr/>
        </p:nvSpPr>
        <p:spPr>
          <a:xfrm rot="5400000">
            <a:off x="8989175"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48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56"/>
                                        </p:tgtEl>
                                      </p:cBhvr>
                                    </p:animEffect>
                                    <p:set>
                                      <p:cBhvr>
                                        <p:cTn id="19" dur="1" fill="hold">
                                          <p:stCondLst>
                                            <p:cond delay="499"/>
                                          </p:stCondLst>
                                        </p:cTn>
                                        <p:tgtEl>
                                          <p:spTgt spid="35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0" nodeType="clickEffect">
                                  <p:stCondLst>
                                    <p:cond delay="0"/>
                                  </p:stCondLst>
                                  <p:childTnLst>
                                    <p:animMotion origin="layout" path="M 1.66667E-6 4.07407E-6 L 1.66667E-6 0.11643 " pathEditMode="relative" rAng="0" ptsTypes="AA">
                                      <p:cBhvr>
                                        <p:cTn id="23" dur="2000" fill="hold"/>
                                        <p:tgtEl>
                                          <p:spTgt spid="28"/>
                                        </p:tgtEl>
                                        <p:attrNameLst>
                                          <p:attrName>ppt_x</p:attrName>
                                          <p:attrName>ppt_y</p:attrName>
                                        </p:attrNameLst>
                                      </p:cBhvr>
                                      <p:rCtr x="0" y="5810"/>
                                    </p:animMotion>
                                  </p:childTnLst>
                                </p:cTn>
                              </p:par>
                              <p:par>
                                <p:cTn id="24" presetID="42" presetClass="path" presetSubtype="0" accel="50000" decel="50000" fill="hold" grpId="0" nodeType="withEffect">
                                  <p:stCondLst>
                                    <p:cond delay="0"/>
                                  </p:stCondLst>
                                  <p:childTnLst>
                                    <p:animMotion origin="layout" path="M 1.66667E-6 3.33333E-6 L 0.00039 0.03819 " pathEditMode="relative" rAng="0" ptsTypes="AA">
                                      <p:cBhvr>
                                        <p:cTn id="25" dur="2000" fill="hold"/>
                                        <p:tgtEl>
                                          <p:spTgt spid="23"/>
                                        </p:tgtEl>
                                        <p:attrNameLst>
                                          <p:attrName>ppt_x</p:attrName>
                                          <p:attrName>ppt_y</p:attrName>
                                        </p:attrNameLst>
                                      </p:cBhvr>
                                      <p:rCtr x="13" y="1898"/>
                                    </p:animMotion>
                                  </p:childTnLst>
                                </p:cTn>
                              </p:par>
                              <p:par>
                                <p:cTn id="26" presetID="42" presetClass="path" presetSubtype="0" accel="50000" decel="50000" fill="hold" grpId="0" nodeType="withEffect">
                                  <p:stCondLst>
                                    <p:cond delay="0"/>
                                  </p:stCondLst>
                                  <p:childTnLst>
                                    <p:animMotion origin="layout" path="M 1.66667E-6 2.59259E-6 L 1.66667E-6 -0.04005 " pathEditMode="relative" rAng="0" ptsTypes="AA">
                                      <p:cBhvr>
                                        <p:cTn id="27" dur="2000" fill="hold"/>
                                        <p:tgtEl>
                                          <p:spTgt spid="18"/>
                                        </p:tgtEl>
                                        <p:attrNameLst>
                                          <p:attrName>ppt_x</p:attrName>
                                          <p:attrName>ppt_y</p:attrName>
                                        </p:attrNameLst>
                                      </p:cBhvr>
                                      <p:rCtr x="0" y="-2014"/>
                                    </p:animMotion>
                                  </p:childTnLst>
                                </p:cTn>
                              </p:par>
                              <p:par>
                                <p:cTn id="28" presetID="42" presetClass="path" presetSubtype="0" accel="50000" decel="50000" fill="hold" grpId="0" nodeType="withEffect">
                                  <p:stCondLst>
                                    <p:cond delay="0"/>
                                  </p:stCondLst>
                                  <p:childTnLst>
                                    <p:animMotion origin="layout" path="M 1.66667E-6 1.85185E-6 L 0.00026 -0.11829 " pathEditMode="relative" rAng="0" ptsTypes="AA">
                                      <p:cBhvr>
                                        <p:cTn id="29" dur="2000" fill="hold"/>
                                        <p:tgtEl>
                                          <p:spTgt spid="13"/>
                                        </p:tgtEl>
                                        <p:attrNameLst>
                                          <p:attrName>ppt_x</p:attrName>
                                          <p:attrName>ppt_y</p:attrName>
                                        </p:attrNameLst>
                                      </p:cBhvr>
                                      <p:rCtr x="13" y="-5926"/>
                                    </p:animMotion>
                                  </p:childTnLst>
                                </p:cTn>
                              </p:par>
                              <p:par>
                                <p:cTn id="30" presetID="42" presetClass="path" presetSubtype="0" accel="50000" decel="50000" fill="hold" grpId="0" nodeType="withEffect">
                                  <p:stCondLst>
                                    <p:cond delay="0"/>
                                  </p:stCondLst>
                                  <p:childTnLst>
                                    <p:animMotion origin="layout" path="M 4.375E-6 4.07407E-6 L 0.00052 0.11851 " pathEditMode="relative" rAng="0" ptsTypes="AA">
                                      <p:cBhvr>
                                        <p:cTn id="31" dur="2000" fill="hold"/>
                                        <p:tgtEl>
                                          <p:spTgt spid="27"/>
                                        </p:tgtEl>
                                        <p:attrNameLst>
                                          <p:attrName>ppt_x</p:attrName>
                                          <p:attrName>ppt_y</p:attrName>
                                        </p:attrNameLst>
                                      </p:cBhvr>
                                      <p:rCtr x="26" y="5926"/>
                                    </p:animMotion>
                                  </p:childTnLst>
                                </p:cTn>
                              </p:par>
                              <p:par>
                                <p:cTn id="32" presetID="42" presetClass="path" presetSubtype="0" accel="50000" decel="50000" fill="hold" grpId="0" nodeType="withEffect">
                                  <p:stCondLst>
                                    <p:cond delay="0"/>
                                  </p:stCondLst>
                                  <p:childTnLst>
                                    <p:animMotion origin="layout" path="M 4.375E-6 3.33333E-6 L 0.00013 0.03935 " pathEditMode="relative" rAng="0" ptsTypes="AA">
                                      <p:cBhvr>
                                        <p:cTn id="33" dur="2000" fill="hold"/>
                                        <p:tgtEl>
                                          <p:spTgt spid="22"/>
                                        </p:tgtEl>
                                        <p:attrNameLst>
                                          <p:attrName>ppt_x</p:attrName>
                                          <p:attrName>ppt_y</p:attrName>
                                        </p:attrNameLst>
                                      </p:cBhvr>
                                      <p:rCtr x="0" y="1968"/>
                                    </p:animMotion>
                                  </p:childTnLst>
                                </p:cTn>
                              </p:par>
                              <p:par>
                                <p:cTn id="34" presetID="42" presetClass="path" presetSubtype="0" accel="50000" decel="50000" fill="hold" grpId="0" nodeType="withEffect">
                                  <p:stCondLst>
                                    <p:cond delay="0"/>
                                  </p:stCondLst>
                                  <p:childTnLst>
                                    <p:animMotion origin="layout" path="M 4.375E-6 2.59259E-6 L -0.00013 -0.03935 " pathEditMode="relative" rAng="0" ptsTypes="AA">
                                      <p:cBhvr>
                                        <p:cTn id="35" dur="2000" fill="hold"/>
                                        <p:tgtEl>
                                          <p:spTgt spid="17"/>
                                        </p:tgtEl>
                                        <p:attrNameLst>
                                          <p:attrName>ppt_x</p:attrName>
                                          <p:attrName>ppt_y</p:attrName>
                                        </p:attrNameLst>
                                      </p:cBhvr>
                                      <p:rCtr x="-13" y="-1968"/>
                                    </p:animMotion>
                                  </p:childTnLst>
                                </p:cTn>
                              </p:par>
                              <p:par>
                                <p:cTn id="36" presetID="42" presetClass="path" presetSubtype="0" accel="50000" decel="50000" fill="hold" grpId="0" nodeType="withEffect">
                                  <p:stCondLst>
                                    <p:cond delay="0"/>
                                  </p:stCondLst>
                                  <p:childTnLst>
                                    <p:animMotion origin="layout" path="M 4.375E-6 1.85185E-6 L 4.375E-6 -0.11759 " pathEditMode="relative" rAng="0" ptsTypes="AA">
                                      <p:cBhvr>
                                        <p:cTn id="37" dur="2000" fill="hold"/>
                                        <p:tgtEl>
                                          <p:spTgt spid="12"/>
                                        </p:tgtEl>
                                        <p:attrNameLst>
                                          <p:attrName>ppt_x</p:attrName>
                                          <p:attrName>ppt_y</p:attrName>
                                        </p:attrNameLst>
                                      </p:cBhvr>
                                      <p:rCtr x="0" y="-5880"/>
                                    </p:animMotion>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357"/>
                                        </p:tgtEl>
                                        <p:attrNameLst>
                                          <p:attrName>style.visibility</p:attrName>
                                        </p:attrNameLst>
                                      </p:cBhvr>
                                      <p:to>
                                        <p:strVal val="visible"/>
                                      </p:to>
                                    </p:set>
                                    <p:animEffect transition="in" filter="fade">
                                      <p:cBhvr>
                                        <p:cTn id="41" dur="500"/>
                                        <p:tgtEl>
                                          <p:spTgt spid="357"/>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28"/>
                                        </p:tgtEl>
                                        <p:attrNameLst>
                                          <p:attrName>style.visibility</p:attrName>
                                        </p:attrNameLst>
                                      </p:cBhvr>
                                      <p:to>
                                        <p:strVal val="visible"/>
                                      </p:to>
                                    </p:set>
                                    <p:animEffect transition="in" filter="circle(in)">
                                      <p:cBhvr>
                                        <p:cTn id="44" dur="2000"/>
                                        <p:tgtEl>
                                          <p:spTgt spid="228"/>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227"/>
                                        </p:tgtEl>
                                        <p:attrNameLst>
                                          <p:attrName>style.visibility</p:attrName>
                                        </p:attrNameLst>
                                      </p:cBhvr>
                                      <p:to>
                                        <p:strVal val="visible"/>
                                      </p:to>
                                    </p:set>
                                    <p:animEffect transition="in" filter="circle(in)">
                                      <p:cBhvr>
                                        <p:cTn id="47" dur="2000"/>
                                        <p:tgtEl>
                                          <p:spTgt spid="227"/>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229"/>
                                        </p:tgtEl>
                                        <p:attrNameLst>
                                          <p:attrName>style.visibility</p:attrName>
                                        </p:attrNameLst>
                                      </p:cBhvr>
                                      <p:to>
                                        <p:strVal val="visible"/>
                                      </p:to>
                                    </p:set>
                                    <p:animEffect transition="in" filter="circle(in)">
                                      <p:cBhvr>
                                        <p:cTn id="50" dur="2000"/>
                                        <p:tgtEl>
                                          <p:spTgt spid="229"/>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30"/>
                                        </p:tgtEl>
                                        <p:attrNameLst>
                                          <p:attrName>style.visibility</p:attrName>
                                        </p:attrNameLst>
                                      </p:cBhvr>
                                      <p:to>
                                        <p:strVal val="visible"/>
                                      </p:to>
                                    </p:set>
                                    <p:animEffect transition="in" filter="circle(in)">
                                      <p:cBhvr>
                                        <p:cTn id="53" dur="2000"/>
                                        <p:tgtEl>
                                          <p:spTgt spid="230"/>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31"/>
                                        </p:tgtEl>
                                        <p:attrNameLst>
                                          <p:attrName>style.visibility</p:attrName>
                                        </p:attrNameLst>
                                      </p:cBhvr>
                                      <p:to>
                                        <p:strVal val="visible"/>
                                      </p:to>
                                    </p:set>
                                    <p:animEffect transition="in" filter="circle(in)">
                                      <p:cBhvr>
                                        <p:cTn id="56" dur="2000"/>
                                        <p:tgtEl>
                                          <p:spTgt spid="231"/>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animEffect transition="in" filter="circle(in)">
                                      <p:cBhvr>
                                        <p:cTn id="59" dur="2000"/>
                                        <p:tgtEl>
                                          <p:spTgt spid="232"/>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233"/>
                                        </p:tgtEl>
                                        <p:attrNameLst>
                                          <p:attrName>style.visibility</p:attrName>
                                        </p:attrNameLst>
                                      </p:cBhvr>
                                      <p:to>
                                        <p:strVal val="visible"/>
                                      </p:to>
                                    </p:set>
                                    <p:animEffect transition="in" filter="circle(in)">
                                      <p:cBhvr>
                                        <p:cTn id="62" dur="2000"/>
                                        <p:tgtEl>
                                          <p:spTgt spid="233"/>
                                        </p:tgtEl>
                                      </p:cBhvr>
                                    </p:animEffect>
                                  </p:childTnLst>
                                </p:cTn>
                              </p:par>
                              <p:par>
                                <p:cTn id="63" presetID="6" presetClass="entr" presetSubtype="16" fill="hold" grpId="0" nodeType="withEffect">
                                  <p:stCondLst>
                                    <p:cond delay="0"/>
                                  </p:stCondLst>
                                  <p:childTnLst>
                                    <p:set>
                                      <p:cBhvr>
                                        <p:cTn id="64" dur="1" fill="hold">
                                          <p:stCondLst>
                                            <p:cond delay="0"/>
                                          </p:stCondLst>
                                        </p:cTn>
                                        <p:tgtEl>
                                          <p:spTgt spid="234"/>
                                        </p:tgtEl>
                                        <p:attrNameLst>
                                          <p:attrName>style.visibility</p:attrName>
                                        </p:attrNameLst>
                                      </p:cBhvr>
                                      <p:to>
                                        <p:strVal val="visible"/>
                                      </p:to>
                                    </p:set>
                                    <p:animEffect transition="in" filter="circle(in)">
                                      <p:cBhvr>
                                        <p:cTn id="65" dur="2000"/>
                                        <p:tgtEl>
                                          <p:spTgt spid="234"/>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235"/>
                                        </p:tgtEl>
                                        <p:attrNameLst>
                                          <p:attrName>style.visibility</p:attrName>
                                        </p:attrNameLst>
                                      </p:cBhvr>
                                      <p:to>
                                        <p:strVal val="visible"/>
                                      </p:to>
                                    </p:set>
                                    <p:animEffect transition="in" filter="circle(in)">
                                      <p:cBhvr>
                                        <p:cTn id="68" dur="2000"/>
                                        <p:tgtEl>
                                          <p:spTgt spid="235"/>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236"/>
                                        </p:tgtEl>
                                        <p:attrNameLst>
                                          <p:attrName>style.visibility</p:attrName>
                                        </p:attrNameLst>
                                      </p:cBhvr>
                                      <p:to>
                                        <p:strVal val="visible"/>
                                      </p:to>
                                    </p:set>
                                    <p:animEffect transition="in" filter="circle(in)">
                                      <p:cBhvr>
                                        <p:cTn id="71" dur="2000"/>
                                        <p:tgtEl>
                                          <p:spTgt spid="236"/>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237"/>
                                        </p:tgtEl>
                                        <p:attrNameLst>
                                          <p:attrName>style.visibility</p:attrName>
                                        </p:attrNameLst>
                                      </p:cBhvr>
                                      <p:to>
                                        <p:strVal val="visible"/>
                                      </p:to>
                                    </p:set>
                                    <p:animEffect transition="in" filter="circle(in)">
                                      <p:cBhvr>
                                        <p:cTn id="74" dur="2000"/>
                                        <p:tgtEl>
                                          <p:spTgt spid="237"/>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238"/>
                                        </p:tgtEl>
                                        <p:attrNameLst>
                                          <p:attrName>style.visibility</p:attrName>
                                        </p:attrNameLst>
                                      </p:cBhvr>
                                      <p:to>
                                        <p:strVal val="visible"/>
                                      </p:to>
                                    </p:set>
                                    <p:animEffect transition="in" filter="circle(in)">
                                      <p:cBhvr>
                                        <p:cTn id="77" dur="2000"/>
                                        <p:tgtEl>
                                          <p:spTgt spid="238"/>
                                        </p:tgtEl>
                                      </p:cBhvr>
                                    </p:animEffect>
                                  </p:childTnLst>
                                </p:cTn>
                              </p:par>
                              <p:par>
                                <p:cTn id="78" presetID="6" presetClass="entr" presetSubtype="16" fill="hold" grpId="0" nodeType="withEffect">
                                  <p:stCondLst>
                                    <p:cond delay="0"/>
                                  </p:stCondLst>
                                  <p:childTnLst>
                                    <p:set>
                                      <p:cBhvr>
                                        <p:cTn id="79" dur="1" fill="hold">
                                          <p:stCondLst>
                                            <p:cond delay="0"/>
                                          </p:stCondLst>
                                        </p:cTn>
                                        <p:tgtEl>
                                          <p:spTgt spid="239"/>
                                        </p:tgtEl>
                                        <p:attrNameLst>
                                          <p:attrName>style.visibility</p:attrName>
                                        </p:attrNameLst>
                                      </p:cBhvr>
                                      <p:to>
                                        <p:strVal val="visible"/>
                                      </p:to>
                                    </p:set>
                                    <p:animEffect transition="in" filter="circle(in)">
                                      <p:cBhvr>
                                        <p:cTn id="80" dur="2000"/>
                                        <p:tgtEl>
                                          <p:spTgt spid="239"/>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240"/>
                                        </p:tgtEl>
                                        <p:attrNameLst>
                                          <p:attrName>style.visibility</p:attrName>
                                        </p:attrNameLst>
                                      </p:cBhvr>
                                      <p:to>
                                        <p:strVal val="visible"/>
                                      </p:to>
                                    </p:set>
                                    <p:animEffect transition="in" filter="circle(in)">
                                      <p:cBhvr>
                                        <p:cTn id="83" dur="2000"/>
                                        <p:tgtEl>
                                          <p:spTgt spid="240"/>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241"/>
                                        </p:tgtEl>
                                        <p:attrNameLst>
                                          <p:attrName>style.visibility</p:attrName>
                                        </p:attrNameLst>
                                      </p:cBhvr>
                                      <p:to>
                                        <p:strVal val="visible"/>
                                      </p:to>
                                    </p:set>
                                    <p:animEffect transition="in" filter="circle(in)">
                                      <p:cBhvr>
                                        <p:cTn id="86" dur="2000"/>
                                        <p:tgtEl>
                                          <p:spTgt spid="241"/>
                                        </p:tgtEl>
                                      </p:cBhvr>
                                    </p:animEffect>
                                  </p:childTnLst>
                                </p:cTn>
                              </p:par>
                              <p:par>
                                <p:cTn id="87" presetID="6" presetClass="entr" presetSubtype="16" fill="hold" grpId="0" nodeType="withEffect">
                                  <p:stCondLst>
                                    <p:cond delay="0"/>
                                  </p:stCondLst>
                                  <p:childTnLst>
                                    <p:set>
                                      <p:cBhvr>
                                        <p:cTn id="88" dur="1" fill="hold">
                                          <p:stCondLst>
                                            <p:cond delay="0"/>
                                          </p:stCondLst>
                                        </p:cTn>
                                        <p:tgtEl>
                                          <p:spTgt spid="244"/>
                                        </p:tgtEl>
                                        <p:attrNameLst>
                                          <p:attrName>style.visibility</p:attrName>
                                        </p:attrNameLst>
                                      </p:cBhvr>
                                      <p:to>
                                        <p:strVal val="visible"/>
                                      </p:to>
                                    </p:set>
                                    <p:animEffect transition="in" filter="circle(in)">
                                      <p:cBhvr>
                                        <p:cTn id="89" dur="2000"/>
                                        <p:tgtEl>
                                          <p:spTgt spid="244"/>
                                        </p:tgtEl>
                                      </p:cBhvr>
                                    </p:animEffect>
                                  </p:childTnLst>
                                </p:cTn>
                              </p:par>
                              <p:par>
                                <p:cTn id="90" presetID="6" presetClass="entr" presetSubtype="16" fill="hold" grpId="0" nodeType="withEffect">
                                  <p:stCondLst>
                                    <p:cond delay="0"/>
                                  </p:stCondLst>
                                  <p:childTnLst>
                                    <p:set>
                                      <p:cBhvr>
                                        <p:cTn id="91" dur="1" fill="hold">
                                          <p:stCondLst>
                                            <p:cond delay="0"/>
                                          </p:stCondLst>
                                        </p:cTn>
                                        <p:tgtEl>
                                          <p:spTgt spid="245"/>
                                        </p:tgtEl>
                                        <p:attrNameLst>
                                          <p:attrName>style.visibility</p:attrName>
                                        </p:attrNameLst>
                                      </p:cBhvr>
                                      <p:to>
                                        <p:strVal val="visible"/>
                                      </p:to>
                                    </p:set>
                                    <p:animEffect transition="in" filter="circle(in)">
                                      <p:cBhvr>
                                        <p:cTn id="92" dur="2000"/>
                                        <p:tgtEl>
                                          <p:spTgt spid="245"/>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246"/>
                                        </p:tgtEl>
                                        <p:attrNameLst>
                                          <p:attrName>style.visibility</p:attrName>
                                        </p:attrNameLst>
                                      </p:cBhvr>
                                      <p:to>
                                        <p:strVal val="visible"/>
                                      </p:to>
                                    </p:set>
                                    <p:animEffect transition="in" filter="circle(in)">
                                      <p:cBhvr>
                                        <p:cTn id="95" dur="2000"/>
                                        <p:tgtEl>
                                          <p:spTgt spid="246"/>
                                        </p:tgtEl>
                                      </p:cBhvr>
                                    </p:animEffect>
                                  </p:childTnLst>
                                </p:cTn>
                              </p:par>
                              <p:par>
                                <p:cTn id="96" presetID="6" presetClass="entr" presetSubtype="16" fill="hold" grpId="0" nodeType="withEffect">
                                  <p:stCondLst>
                                    <p:cond delay="0"/>
                                  </p:stCondLst>
                                  <p:childTnLst>
                                    <p:set>
                                      <p:cBhvr>
                                        <p:cTn id="97" dur="1" fill="hold">
                                          <p:stCondLst>
                                            <p:cond delay="0"/>
                                          </p:stCondLst>
                                        </p:cTn>
                                        <p:tgtEl>
                                          <p:spTgt spid="247"/>
                                        </p:tgtEl>
                                        <p:attrNameLst>
                                          <p:attrName>style.visibility</p:attrName>
                                        </p:attrNameLst>
                                      </p:cBhvr>
                                      <p:to>
                                        <p:strVal val="visible"/>
                                      </p:to>
                                    </p:set>
                                    <p:animEffect transition="in" filter="circle(in)">
                                      <p:cBhvr>
                                        <p:cTn id="98" dur="2000"/>
                                        <p:tgtEl>
                                          <p:spTgt spid="247"/>
                                        </p:tgtEl>
                                      </p:cBhvr>
                                    </p:animEffect>
                                  </p:childTnLst>
                                </p:cTn>
                              </p:par>
                              <p:par>
                                <p:cTn id="99" presetID="6" presetClass="entr" presetSubtype="16" fill="hold" grpId="0" nodeType="withEffect">
                                  <p:stCondLst>
                                    <p:cond delay="0"/>
                                  </p:stCondLst>
                                  <p:childTnLst>
                                    <p:set>
                                      <p:cBhvr>
                                        <p:cTn id="100" dur="1" fill="hold">
                                          <p:stCondLst>
                                            <p:cond delay="0"/>
                                          </p:stCondLst>
                                        </p:cTn>
                                        <p:tgtEl>
                                          <p:spTgt spid="248"/>
                                        </p:tgtEl>
                                        <p:attrNameLst>
                                          <p:attrName>style.visibility</p:attrName>
                                        </p:attrNameLst>
                                      </p:cBhvr>
                                      <p:to>
                                        <p:strVal val="visible"/>
                                      </p:to>
                                    </p:set>
                                    <p:animEffect transition="in" filter="circle(in)">
                                      <p:cBhvr>
                                        <p:cTn id="101" dur="2000"/>
                                        <p:tgtEl>
                                          <p:spTgt spid="248"/>
                                        </p:tgtEl>
                                      </p:cBhvr>
                                    </p:animEffect>
                                  </p:childTnLst>
                                </p:cTn>
                              </p:par>
                              <p:par>
                                <p:cTn id="102" presetID="6" presetClass="entr" presetSubtype="16" fill="hold" grpId="0" nodeType="withEffect">
                                  <p:stCondLst>
                                    <p:cond delay="0"/>
                                  </p:stCondLst>
                                  <p:childTnLst>
                                    <p:set>
                                      <p:cBhvr>
                                        <p:cTn id="103" dur="1" fill="hold">
                                          <p:stCondLst>
                                            <p:cond delay="0"/>
                                          </p:stCondLst>
                                        </p:cTn>
                                        <p:tgtEl>
                                          <p:spTgt spid="249"/>
                                        </p:tgtEl>
                                        <p:attrNameLst>
                                          <p:attrName>style.visibility</p:attrName>
                                        </p:attrNameLst>
                                      </p:cBhvr>
                                      <p:to>
                                        <p:strVal val="visible"/>
                                      </p:to>
                                    </p:set>
                                    <p:animEffect transition="in" filter="circle(in)">
                                      <p:cBhvr>
                                        <p:cTn id="104" dur="2000"/>
                                        <p:tgtEl>
                                          <p:spTgt spid="249"/>
                                        </p:tgtEl>
                                      </p:cBhvr>
                                    </p:animEffect>
                                  </p:childTnLst>
                                </p:cTn>
                              </p:par>
                              <p:par>
                                <p:cTn id="105" presetID="6" presetClass="entr" presetSubtype="16" fill="hold" grpId="0" nodeType="withEffect">
                                  <p:stCondLst>
                                    <p:cond delay="0"/>
                                  </p:stCondLst>
                                  <p:childTnLst>
                                    <p:set>
                                      <p:cBhvr>
                                        <p:cTn id="106" dur="1" fill="hold">
                                          <p:stCondLst>
                                            <p:cond delay="0"/>
                                          </p:stCondLst>
                                        </p:cTn>
                                        <p:tgtEl>
                                          <p:spTgt spid="250"/>
                                        </p:tgtEl>
                                        <p:attrNameLst>
                                          <p:attrName>style.visibility</p:attrName>
                                        </p:attrNameLst>
                                      </p:cBhvr>
                                      <p:to>
                                        <p:strVal val="visible"/>
                                      </p:to>
                                    </p:set>
                                    <p:animEffect transition="in" filter="circle(in)">
                                      <p:cBhvr>
                                        <p:cTn id="107" dur="2000"/>
                                        <p:tgtEl>
                                          <p:spTgt spid="250"/>
                                        </p:tgtEl>
                                      </p:cBhvr>
                                    </p:animEffect>
                                  </p:childTnLst>
                                </p:cTn>
                              </p:par>
                              <p:par>
                                <p:cTn id="108" presetID="6" presetClass="entr" presetSubtype="16" fill="hold" grpId="0" nodeType="withEffect">
                                  <p:stCondLst>
                                    <p:cond delay="0"/>
                                  </p:stCondLst>
                                  <p:childTnLst>
                                    <p:set>
                                      <p:cBhvr>
                                        <p:cTn id="109" dur="1" fill="hold">
                                          <p:stCondLst>
                                            <p:cond delay="0"/>
                                          </p:stCondLst>
                                        </p:cTn>
                                        <p:tgtEl>
                                          <p:spTgt spid="251"/>
                                        </p:tgtEl>
                                        <p:attrNameLst>
                                          <p:attrName>style.visibility</p:attrName>
                                        </p:attrNameLst>
                                      </p:cBhvr>
                                      <p:to>
                                        <p:strVal val="visible"/>
                                      </p:to>
                                    </p:set>
                                    <p:animEffect transition="in" filter="circle(in)">
                                      <p:cBhvr>
                                        <p:cTn id="110" dur="2000"/>
                                        <p:tgtEl>
                                          <p:spTgt spid="251"/>
                                        </p:tgtEl>
                                      </p:cBhvr>
                                    </p:animEffect>
                                  </p:childTnLst>
                                </p:cTn>
                              </p:par>
                              <p:par>
                                <p:cTn id="111" presetID="6" presetClass="entr" presetSubtype="16" fill="hold" grpId="0" nodeType="withEffect">
                                  <p:stCondLst>
                                    <p:cond delay="0"/>
                                  </p:stCondLst>
                                  <p:childTnLst>
                                    <p:set>
                                      <p:cBhvr>
                                        <p:cTn id="112" dur="1" fill="hold">
                                          <p:stCondLst>
                                            <p:cond delay="0"/>
                                          </p:stCondLst>
                                        </p:cTn>
                                        <p:tgtEl>
                                          <p:spTgt spid="252"/>
                                        </p:tgtEl>
                                        <p:attrNameLst>
                                          <p:attrName>style.visibility</p:attrName>
                                        </p:attrNameLst>
                                      </p:cBhvr>
                                      <p:to>
                                        <p:strVal val="visible"/>
                                      </p:to>
                                    </p:set>
                                    <p:animEffect transition="in" filter="circle(in)">
                                      <p:cBhvr>
                                        <p:cTn id="113" dur="2000"/>
                                        <p:tgtEl>
                                          <p:spTgt spid="252"/>
                                        </p:tgtEl>
                                      </p:cBhvr>
                                    </p:animEffect>
                                  </p:childTnLst>
                                </p:cTn>
                              </p:par>
                              <p:par>
                                <p:cTn id="114" presetID="6" presetClass="entr" presetSubtype="16" fill="hold" grpId="0" nodeType="withEffect">
                                  <p:stCondLst>
                                    <p:cond delay="0"/>
                                  </p:stCondLst>
                                  <p:childTnLst>
                                    <p:set>
                                      <p:cBhvr>
                                        <p:cTn id="115" dur="1" fill="hold">
                                          <p:stCondLst>
                                            <p:cond delay="0"/>
                                          </p:stCondLst>
                                        </p:cTn>
                                        <p:tgtEl>
                                          <p:spTgt spid="224"/>
                                        </p:tgtEl>
                                        <p:attrNameLst>
                                          <p:attrName>style.visibility</p:attrName>
                                        </p:attrNameLst>
                                      </p:cBhvr>
                                      <p:to>
                                        <p:strVal val="visible"/>
                                      </p:to>
                                    </p:set>
                                    <p:animEffect transition="in" filter="circle(in)">
                                      <p:cBhvr>
                                        <p:cTn id="116" dur="2000"/>
                                        <p:tgtEl>
                                          <p:spTgt spid="224"/>
                                        </p:tgtEl>
                                      </p:cBhvr>
                                    </p:animEffect>
                                  </p:childTnLst>
                                </p:cTn>
                              </p:par>
                              <p:par>
                                <p:cTn id="117" presetID="6" presetClass="entr" presetSubtype="16" fill="hold" grpId="0" nodeType="withEffect">
                                  <p:stCondLst>
                                    <p:cond delay="0"/>
                                  </p:stCondLst>
                                  <p:childTnLst>
                                    <p:set>
                                      <p:cBhvr>
                                        <p:cTn id="118" dur="1" fill="hold">
                                          <p:stCondLst>
                                            <p:cond delay="0"/>
                                          </p:stCondLst>
                                        </p:cTn>
                                        <p:tgtEl>
                                          <p:spTgt spid="254"/>
                                        </p:tgtEl>
                                        <p:attrNameLst>
                                          <p:attrName>style.visibility</p:attrName>
                                        </p:attrNameLst>
                                      </p:cBhvr>
                                      <p:to>
                                        <p:strVal val="visible"/>
                                      </p:to>
                                    </p:set>
                                    <p:animEffect transition="in" filter="circle(in)">
                                      <p:cBhvr>
                                        <p:cTn id="119" dur="2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p:bldP spid="224" grpId="0" animBg="1"/>
      <p:bldP spid="251" grpId="0" animBg="1"/>
      <p:bldP spid="252" grpId="0" animBg="1"/>
      <p:bldP spid="250" grpId="0" animBg="1"/>
      <p:bldP spid="249" grpId="0" animBg="1"/>
      <p:bldP spid="248" grpId="0" animBg="1"/>
      <p:bldP spid="247" grpId="0" animBg="1"/>
      <p:bldP spid="246" grpId="0" animBg="1"/>
      <p:bldP spid="245" grpId="0" animBg="1"/>
      <p:bldP spid="244" grpId="0" animBg="1"/>
      <p:bldP spid="241" grpId="0" animBg="1"/>
      <p:bldP spid="240" grpId="0" animBg="1"/>
      <p:bldP spid="239" grpId="0" animBg="1"/>
      <p:bldP spid="238" grpId="0" animBg="1"/>
      <p:bldP spid="237" grpId="0" animBg="1"/>
      <p:bldP spid="236" grpId="0" animBg="1"/>
      <p:bldP spid="235" grpId="0" animBg="1"/>
      <p:bldP spid="234" grpId="0" animBg="1"/>
      <p:bldP spid="233" grpId="0" animBg="1"/>
      <p:bldP spid="232" grpId="0" animBg="1"/>
      <p:bldP spid="231" grpId="0" animBg="1"/>
      <p:bldP spid="230" grpId="0" animBg="1"/>
      <p:bldP spid="229" grpId="0" animBg="1"/>
      <p:bldP spid="228" grpId="0" animBg="1"/>
      <p:bldP spid="227" grpId="0" animBg="1"/>
      <p:bldP spid="27" grpId="0" animBg="1"/>
      <p:bldP spid="28" grpId="0" animBg="1"/>
      <p:bldP spid="22" grpId="0" animBg="1"/>
      <p:bldP spid="23" grpId="0" animBg="1"/>
      <p:bldP spid="17" grpId="0" animBg="1"/>
      <p:bldP spid="18" grpId="0" animBg="1"/>
      <p:bldP spid="12" grpId="0" animBg="1"/>
      <p:bldP spid="13" grpId="0" animBg="1"/>
      <p:bldP spid="356" grpId="0"/>
      <p:bldP spid="3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FC844-83D5-1E2F-8956-54AF3A9B6E1B}"/>
            </a:ext>
          </a:extLst>
        </p:cNvPr>
        <p:cNvGrpSpPr/>
        <p:nvPr/>
      </p:nvGrpSpPr>
      <p:grpSpPr>
        <a:xfrm>
          <a:off x="0" y="0"/>
          <a:ext cx="0" cy="0"/>
          <a:chOff x="0" y="0"/>
          <a:chExt cx="0" cy="0"/>
        </a:xfrm>
      </p:grpSpPr>
      <p:sp>
        <p:nvSpPr>
          <p:cNvPr id="242" name="PlaceHolder 1">
            <a:extLst>
              <a:ext uri="{FF2B5EF4-FFF2-40B4-BE49-F238E27FC236}">
                <a16:creationId xmlns:a16="http://schemas.microsoft.com/office/drawing/2014/main" id="{5E33A084-56DE-7936-C2B4-684B89D9C3CA}"/>
              </a:ext>
            </a:extLst>
          </p:cNvPr>
          <p:cNvSpPr>
            <a:spLocks noGrp="1"/>
          </p:cNvSpPr>
          <p:nvPr>
            <p:ph type="title"/>
          </p:nvPr>
        </p:nvSpPr>
        <p:spPr>
          <a:xfrm>
            <a:off x="828000" y="360000"/>
            <a:ext cx="10515240" cy="1325160"/>
          </a:xfrm>
          <a:prstGeom prst="rect">
            <a:avLst/>
          </a:prstGeom>
          <a:noFill/>
          <a:ln w="0">
            <a:noFill/>
          </a:ln>
        </p:spPr>
        <p:txBody>
          <a:bodyPr anchor="ctr">
            <a:normAutofit/>
          </a:bodyPr>
          <a:lstStyle/>
          <a:p>
            <a:pPr marL="228600" marR="0" lvl="0" indent="-228600" algn="l" defTabSz="914400" rtl="0" eaLnBrk="1" fontAlgn="auto" latinLnBrk="0" hangingPunct="1">
              <a:lnSpc>
                <a:spcPct val="90000"/>
              </a:lnSpc>
              <a:spcBef>
                <a:spcPts val="1001"/>
              </a:spcBef>
              <a:spcAft>
                <a:spcPts val="0"/>
              </a:spcAft>
              <a:buClrTx/>
              <a:buSzTx/>
              <a:buFont typeface="Arial" panose="020B0604020202020204" pitchFamily="34" charset="0"/>
              <a:buNone/>
              <a:tabLst>
                <a:tab pos="0" algn="l"/>
              </a:tabLst>
              <a:defRPr/>
            </a:pPr>
            <a:r>
              <a:rPr lang="ja-JP" altLang="en-US" sz="4000" b="1" spc="-1" dirty="0">
                <a:solidFill>
                  <a:srgbClr val="000000"/>
                </a:solidFill>
                <a:latin typeface="游ゴシック Light"/>
              </a:rPr>
              <a:t>全域木戦略</a:t>
            </a:r>
            <a:r>
              <a:rPr kumimoji="1" lang="en-US" altLang="ja-JP" sz="1400" b="0" i="0" u="none" strike="noStrike" kern="1200" cap="none" spc="-1" normalizeH="0" baseline="0" noProof="0" dirty="0">
                <a:ln>
                  <a:noFill/>
                </a:ln>
                <a:solidFill>
                  <a:srgbClr val="000000"/>
                </a:solidFill>
                <a:effectLst/>
                <a:uLnTx/>
                <a:uFillTx/>
                <a:latin typeface="游ゴシック"/>
              </a:rPr>
              <a:t>※[3]D.B.West, Introduction to Graph Theory (2</a:t>
            </a:r>
            <a:r>
              <a:rPr kumimoji="1" lang="en-US" altLang="ja-JP" sz="1400" b="0" i="0" u="none" strike="noStrike" kern="1200" cap="none" spc="-1" normalizeH="0" baseline="30000" noProof="0" dirty="0">
                <a:ln>
                  <a:noFill/>
                </a:ln>
                <a:solidFill>
                  <a:srgbClr val="000000"/>
                </a:solidFill>
                <a:effectLst/>
                <a:uLnTx/>
                <a:uFillTx/>
                <a:latin typeface="游ゴシック"/>
              </a:rPr>
              <a:t>nd</a:t>
            </a:r>
            <a:r>
              <a:rPr kumimoji="1" lang="en-US" altLang="ja-JP" sz="1400" b="0" i="0" u="none" strike="noStrike" kern="1200" cap="none" spc="-1" normalizeH="0" baseline="0" noProof="0" dirty="0">
                <a:ln>
                  <a:noFill/>
                </a:ln>
                <a:solidFill>
                  <a:srgbClr val="000000"/>
                </a:solidFill>
                <a:effectLst/>
                <a:uLnTx/>
                <a:uFillTx/>
                <a:latin typeface="游ゴシック"/>
              </a:rPr>
              <a:t> Edition), Pearson Education,Inc, 2001</a:t>
            </a:r>
            <a:endParaRPr lang="en-US" sz="4000" b="0" strike="noStrike" spc="-1" dirty="0">
              <a:solidFill>
                <a:srgbClr val="000000"/>
              </a:solidFill>
              <a:latin typeface="游ゴシック"/>
            </a:endParaRPr>
          </a:p>
        </p:txBody>
      </p:sp>
      <p:sp>
        <p:nvSpPr>
          <p:cNvPr id="243" name="PlaceHolder 2">
            <a:extLst>
              <a:ext uri="{FF2B5EF4-FFF2-40B4-BE49-F238E27FC236}">
                <a16:creationId xmlns:a16="http://schemas.microsoft.com/office/drawing/2014/main" id="{80860EA2-373A-6A7C-248B-2157F3963E76}"/>
              </a:ext>
            </a:extLst>
          </p:cNvPr>
          <p:cNvSpPr>
            <a:spLocks noGrp="1"/>
          </p:cNvSpPr>
          <p:nvPr>
            <p:ph/>
          </p:nvPr>
        </p:nvSpPr>
        <p:spPr>
          <a:xfrm>
            <a:off x="500595" y="2055478"/>
            <a:ext cx="6775787" cy="4018267"/>
          </a:xfrm>
          <a:prstGeom prst="rect">
            <a:avLst/>
          </a:prstGeom>
          <a:ln/>
        </p:spPr>
        <p:style>
          <a:lnRef idx="2">
            <a:schemeClr val="dk1"/>
          </a:lnRef>
          <a:fillRef idx="1">
            <a:schemeClr val="lt1"/>
          </a:fillRef>
          <a:effectRef idx="0">
            <a:schemeClr val="dk1"/>
          </a:effectRef>
          <a:fontRef idx="minor">
            <a:schemeClr val="dk1"/>
          </a:fontRef>
        </p:style>
        <p:txBody>
          <a:bodyPr tIns="46800" anchor="b" anchorCtr="1">
            <a:normAutofit fontScale="94500"/>
          </a:bodyPr>
          <a:lstStyle/>
          <a:p>
            <a:pPr marL="514350" indent="-514350">
              <a:lnSpc>
                <a:spcPct val="90000"/>
              </a:lnSpc>
              <a:spcBef>
                <a:spcPts val="1001"/>
              </a:spcBef>
              <a:buClr>
                <a:srgbClr val="000000"/>
              </a:buClr>
              <a:buAutoNum type="arabicPeriod"/>
            </a:pPr>
            <a:r>
              <a:rPr lang="ja-JP" altLang="en-US" spc="-1" dirty="0">
                <a:solidFill>
                  <a:schemeClr val="bg2">
                    <a:lumMod val="75000"/>
                  </a:schemeClr>
                </a:solidFill>
                <a:latin typeface="游ゴシック"/>
              </a:rPr>
              <a:t>初期局面に対応するグラフ</a:t>
            </a:r>
            <a:r>
              <a:rPr lang="en-US" altLang="ja-JP"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spc="-1" dirty="0">
                <a:solidFill>
                  <a:schemeClr val="bg2">
                    <a:lumMod val="75000"/>
                  </a:schemeClr>
                </a:solidFill>
                <a:latin typeface="游ゴシック"/>
              </a:rPr>
              <a:t>を作成</a:t>
            </a:r>
            <a:endParaRPr lang="en-US" altLang="ja-JP"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b="0" strike="noStrike" spc="-1" dirty="0">
                <a:solidFill>
                  <a:schemeClr val="tx1"/>
                </a:solidFill>
                <a:latin typeface="Yu Gothic UI" panose="020B0500000000000000" pitchFamily="50" charset="-128"/>
                <a:ea typeface="Yu Gothic UI" panose="020B0500000000000000" pitchFamily="50" charset="-128"/>
              </a:rPr>
              <a:t>G</a:t>
            </a:r>
            <a:r>
              <a:rPr lang="ja-JP" altLang="en-US" b="0" strike="noStrike" spc="-1" dirty="0">
                <a:solidFill>
                  <a:schemeClr val="tx1"/>
                </a:solidFill>
                <a:latin typeface="游ゴシック"/>
              </a:rPr>
              <a:t>中の</a:t>
            </a:r>
            <a:r>
              <a:rPr lang="en-US" altLang="ja-JP" b="0" strike="noStrike" spc="-1" dirty="0">
                <a:solidFill>
                  <a:schemeClr val="tx1"/>
                </a:solidFill>
                <a:latin typeface="游ゴシック"/>
              </a:rPr>
              <a:t>2</a:t>
            </a:r>
            <a:r>
              <a:rPr lang="ja-JP" altLang="en-US" b="0" strike="noStrike" spc="-1" dirty="0">
                <a:solidFill>
                  <a:schemeClr val="tx1"/>
                </a:solidFill>
                <a:latin typeface="游ゴシック"/>
              </a:rPr>
              <a:t>つの辺素な全域木を求める</a:t>
            </a:r>
            <a:endParaRPr lang="en-US" altLang="ja-JP" b="0" strike="noStrike" spc="-1" dirty="0">
              <a:solidFill>
                <a:schemeClr val="tx1"/>
              </a:solidFill>
              <a:latin typeface="游ゴシック"/>
            </a:endParaRPr>
          </a:p>
          <a:p>
            <a:pPr marL="514350" indent="-514350">
              <a:lnSpc>
                <a:spcPct val="90000"/>
              </a:lnSpc>
              <a:spcBef>
                <a:spcPts val="1001"/>
              </a:spcBef>
              <a:buClr>
                <a:srgbClr val="000000"/>
              </a:buClr>
              <a:buAutoNum type="arabicPeriod"/>
            </a:pPr>
            <a:r>
              <a:rPr lang="ja-JP" altLang="en-US" b="0" strike="noStrike" spc="-1" dirty="0">
                <a:solidFill>
                  <a:schemeClr val="bg2">
                    <a:lumMod val="75000"/>
                  </a:schemeClr>
                </a:solidFill>
                <a:latin typeface="游ゴシック"/>
              </a:rPr>
              <a:t>ゲームが終了するまで手順</a:t>
            </a:r>
            <a:r>
              <a:rPr lang="en-US" altLang="ja-JP" b="0" strike="noStrike" spc="-1" dirty="0">
                <a:solidFill>
                  <a:schemeClr val="bg2">
                    <a:lumMod val="75000"/>
                  </a:schemeClr>
                </a:solidFill>
                <a:latin typeface="游ゴシック"/>
              </a:rPr>
              <a:t>4.5</a:t>
            </a:r>
            <a:r>
              <a:rPr lang="ja-JP" altLang="en-US" b="0" strike="noStrike" spc="-1" dirty="0">
                <a:solidFill>
                  <a:schemeClr val="bg2">
                    <a:lumMod val="75000"/>
                  </a:schemeClr>
                </a:solidFill>
                <a:latin typeface="游ゴシック"/>
              </a:rPr>
              <a:t>を繰り返す</a:t>
            </a:r>
            <a:endParaRPr lang="en-US" altLang="ja-JP" b="0" strike="noStrike"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spc="-1" dirty="0">
                <a:solidFill>
                  <a:schemeClr val="bg2">
                    <a:lumMod val="75000"/>
                  </a:schemeClr>
                </a:solidFill>
                <a:latin typeface="Yu Gothic UI" panose="020B0500000000000000" pitchFamily="50" charset="-128"/>
                <a:ea typeface="Yu Gothic UI" panose="020B0500000000000000" pitchFamily="50" charset="-128"/>
              </a:rPr>
              <a:t>G</a:t>
            </a:r>
            <a:r>
              <a:rPr lang="ja-JP" altLang="en-US" spc="-1" dirty="0">
                <a:solidFill>
                  <a:schemeClr val="bg2">
                    <a:lumMod val="75000"/>
                  </a:schemeClr>
                </a:solidFill>
                <a:latin typeface="游ゴシック"/>
              </a:rPr>
              <a:t>中の右が架橋した橋ユニットに対応する辺</a:t>
            </a:r>
            <a:r>
              <a:rPr lang="en-US" altLang="ja-JP"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を削除し，命題に従って対応する辺</a:t>
            </a:r>
            <a:r>
              <a:rPr lang="en-US" altLang="ja-JP"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を選択し，それを二重辺にする</a:t>
            </a:r>
            <a:endParaRPr lang="en-US" altLang="ja-JP" spc="-1" dirty="0">
              <a:solidFill>
                <a:schemeClr val="bg2">
                  <a:lumMod val="75000"/>
                </a:schemeClr>
              </a:solidFill>
              <a:latin typeface="游ゴシック"/>
            </a:endParaRPr>
          </a:p>
          <a:p>
            <a:pPr marL="514350" indent="-514350">
              <a:lnSpc>
                <a:spcPct val="90000"/>
              </a:lnSpc>
              <a:spcBef>
                <a:spcPts val="1001"/>
              </a:spcBef>
              <a:buClr>
                <a:srgbClr val="000000"/>
              </a:buClr>
              <a:buAutoNum type="arabicPeriod"/>
            </a:pPr>
            <a:r>
              <a:rPr lang="en-US" spc="-1" dirty="0">
                <a:solidFill>
                  <a:schemeClr val="bg2">
                    <a:lumMod val="75000"/>
                  </a:schemeClr>
                </a:solidFill>
                <a:latin typeface="Yu Gothic UI" panose="020B0500000000000000" pitchFamily="50" charset="-128"/>
                <a:ea typeface="Yu Gothic UI" panose="020B0500000000000000" pitchFamily="50" charset="-128"/>
              </a:rPr>
              <a:t>e’</a:t>
            </a:r>
            <a:r>
              <a:rPr lang="ja-JP" altLang="en-US" spc="-1" dirty="0">
                <a:solidFill>
                  <a:schemeClr val="bg2">
                    <a:lumMod val="75000"/>
                  </a:schemeClr>
                </a:solidFill>
                <a:latin typeface="游ゴシック"/>
              </a:rPr>
              <a:t>に対応する橋ユニットを架橋する</a:t>
            </a:r>
            <a:endParaRPr lang="en-US" b="0" strike="noStrike" spc="-1" dirty="0">
              <a:solidFill>
                <a:schemeClr val="bg2">
                  <a:lumMod val="75000"/>
                </a:schemeClr>
              </a:solidFill>
              <a:latin typeface="游ゴシック"/>
            </a:endParaRPr>
          </a:p>
          <a:p>
            <a:pPr>
              <a:lnSpc>
                <a:spcPct val="90000"/>
              </a:lnSpc>
              <a:spcBef>
                <a:spcPts val="1001"/>
              </a:spcBef>
              <a:buNone/>
              <a:tabLst>
                <a:tab pos="7983360" algn="l"/>
              </a:tabLst>
            </a:pPr>
            <a:endParaRPr lang="en-US" sz="2800" b="0" strike="noStrike" spc="-1" dirty="0">
              <a:solidFill>
                <a:srgbClr val="000000"/>
              </a:solidFill>
              <a:latin typeface="游ゴシック"/>
            </a:endParaRPr>
          </a:p>
        </p:txBody>
      </p:sp>
      <p:sp>
        <p:nvSpPr>
          <p:cNvPr id="363" name="テキスト ボックス 362">
            <a:extLst>
              <a:ext uri="{FF2B5EF4-FFF2-40B4-BE49-F238E27FC236}">
                <a16:creationId xmlns:a16="http://schemas.microsoft.com/office/drawing/2014/main" id="{A3F966D7-357A-4143-7A62-AA35F26E980C}"/>
              </a:ext>
            </a:extLst>
          </p:cNvPr>
          <p:cNvSpPr txBox="1"/>
          <p:nvPr/>
        </p:nvSpPr>
        <p:spPr>
          <a:xfrm>
            <a:off x="576236" y="1562549"/>
            <a:ext cx="3170204" cy="400110"/>
          </a:xfrm>
          <a:prstGeom prst="rect">
            <a:avLst/>
          </a:prstGeom>
          <a:noFill/>
        </p:spPr>
        <p:txBody>
          <a:bodyPr wrap="square" rtlCol="0">
            <a:spAutoFit/>
          </a:bodyPr>
          <a:lstStyle/>
          <a:p>
            <a:r>
              <a:rPr lang="ja-JP" altLang="en-US" sz="2000" b="1" dirty="0"/>
              <a:t>実行手順</a:t>
            </a:r>
            <a:r>
              <a:rPr lang="en-US" altLang="ja-JP" sz="2000" b="1" dirty="0"/>
              <a:t>(</a:t>
            </a:r>
            <a:r>
              <a:rPr lang="ja-JP" altLang="en-US" sz="2000" b="1" dirty="0"/>
              <a:t>左対局者用</a:t>
            </a:r>
            <a:r>
              <a:rPr lang="en-US" altLang="ja-JP" sz="2000" b="1" dirty="0"/>
              <a:t>)</a:t>
            </a:r>
            <a:endParaRPr kumimoji="1" lang="en-US" altLang="ja-JP" sz="2000" b="1" dirty="0"/>
          </a:p>
        </p:txBody>
      </p:sp>
      <p:sp>
        <p:nvSpPr>
          <p:cNvPr id="53" name="スライド番号プレースホルダー 52">
            <a:extLst>
              <a:ext uri="{FF2B5EF4-FFF2-40B4-BE49-F238E27FC236}">
                <a16:creationId xmlns:a16="http://schemas.microsoft.com/office/drawing/2014/main" id="{EE37CDC9-530E-E161-4E19-1EA872FAABDC}"/>
              </a:ext>
            </a:extLst>
          </p:cNvPr>
          <p:cNvSpPr>
            <a:spLocks noGrp="1"/>
          </p:cNvSpPr>
          <p:nvPr>
            <p:ph type="sldNum" idx="6"/>
          </p:nvPr>
        </p:nvSpPr>
        <p:spPr/>
        <p:txBody>
          <a:bodyPr/>
          <a:lstStyle/>
          <a:p>
            <a:fld id="{6613C6CC-8D22-420F-B950-CC9558B2534A}" type="slidenum">
              <a:rPr lang="en-US" altLang="ja-JP" smtClean="0"/>
              <a:t>9</a:t>
            </a:fld>
            <a:endParaRPr lang="ja-JP" altLang="en-US"/>
          </a:p>
        </p:txBody>
      </p:sp>
      <p:sp>
        <p:nvSpPr>
          <p:cNvPr id="197" name="減算記号 196">
            <a:extLst>
              <a:ext uri="{FF2B5EF4-FFF2-40B4-BE49-F238E27FC236}">
                <a16:creationId xmlns:a16="http://schemas.microsoft.com/office/drawing/2014/main" id="{0ADF2F46-814F-002A-B808-F5340ABEC1B7}"/>
              </a:ext>
            </a:extLst>
          </p:cNvPr>
          <p:cNvSpPr/>
          <p:nvPr/>
        </p:nvSpPr>
        <p:spPr>
          <a:xfrm rot="18228797" flipH="1" flipV="1">
            <a:off x="8159188" y="3326570"/>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7" name="円弧 226">
            <a:extLst>
              <a:ext uri="{FF2B5EF4-FFF2-40B4-BE49-F238E27FC236}">
                <a16:creationId xmlns:a16="http://schemas.microsoft.com/office/drawing/2014/main" id="{A578FAD3-8AC6-D449-E482-024BE10D82E4}"/>
              </a:ext>
            </a:extLst>
          </p:cNvPr>
          <p:cNvSpPr/>
          <p:nvPr/>
        </p:nvSpPr>
        <p:spPr>
          <a:xfrm>
            <a:off x="8494759" y="2552056"/>
            <a:ext cx="2153247" cy="2374955"/>
          </a:xfrm>
          <a:prstGeom prst="arc">
            <a:avLst>
              <a:gd name="adj1" fmla="val 10695869"/>
              <a:gd name="adj2" fmla="val 0"/>
            </a:avLst>
          </a:prstGeom>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228" name="減算記号 227">
            <a:extLst>
              <a:ext uri="{FF2B5EF4-FFF2-40B4-BE49-F238E27FC236}">
                <a16:creationId xmlns:a16="http://schemas.microsoft.com/office/drawing/2014/main" id="{B0E1E876-234A-D58C-6A1C-72FAC7553E39}"/>
              </a:ext>
            </a:extLst>
          </p:cNvPr>
          <p:cNvSpPr/>
          <p:nvPr/>
        </p:nvSpPr>
        <p:spPr>
          <a:xfrm rot="1707383">
            <a:off x="8344069" y="3895226"/>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減算記号 228">
            <a:extLst>
              <a:ext uri="{FF2B5EF4-FFF2-40B4-BE49-F238E27FC236}">
                <a16:creationId xmlns:a16="http://schemas.microsoft.com/office/drawing/2014/main" id="{FA9E340C-9844-EF10-9E8D-5C2BD412E52F}"/>
              </a:ext>
            </a:extLst>
          </p:cNvPr>
          <p:cNvSpPr/>
          <p:nvPr/>
        </p:nvSpPr>
        <p:spPr>
          <a:xfrm rot="19892617" flipV="1">
            <a:off x="8357763" y="3622000"/>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減算記号 229">
            <a:extLst>
              <a:ext uri="{FF2B5EF4-FFF2-40B4-BE49-F238E27FC236}">
                <a16:creationId xmlns:a16="http://schemas.microsoft.com/office/drawing/2014/main" id="{E95233A8-56C6-88C4-6000-015FBEAF2EF6}"/>
              </a:ext>
            </a:extLst>
          </p:cNvPr>
          <p:cNvSpPr/>
          <p:nvPr/>
        </p:nvSpPr>
        <p:spPr>
          <a:xfrm rot="19892617" flipV="1">
            <a:off x="9962807" y="3907442"/>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1" name="減算記号 230">
            <a:extLst>
              <a:ext uri="{FF2B5EF4-FFF2-40B4-BE49-F238E27FC236}">
                <a16:creationId xmlns:a16="http://schemas.microsoft.com/office/drawing/2014/main" id="{3EC7FB03-D2CF-1F80-16E6-907A72744F9E}"/>
              </a:ext>
            </a:extLst>
          </p:cNvPr>
          <p:cNvSpPr/>
          <p:nvPr/>
        </p:nvSpPr>
        <p:spPr>
          <a:xfrm rot="1707383">
            <a:off x="9988187" y="364835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減算記号 231">
            <a:extLst>
              <a:ext uri="{FF2B5EF4-FFF2-40B4-BE49-F238E27FC236}">
                <a16:creationId xmlns:a16="http://schemas.microsoft.com/office/drawing/2014/main" id="{84D12376-88EC-DC94-42AA-DDDAC09A1958}"/>
              </a:ext>
            </a:extLst>
          </p:cNvPr>
          <p:cNvSpPr/>
          <p:nvPr/>
        </p:nvSpPr>
        <p:spPr>
          <a:xfrm rot="5400000">
            <a:off x="9703284" y="4275628"/>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3" name="減算記号 232">
            <a:extLst>
              <a:ext uri="{FF2B5EF4-FFF2-40B4-BE49-F238E27FC236}">
                <a16:creationId xmlns:a16="http://schemas.microsoft.com/office/drawing/2014/main" id="{D482FACC-F912-A62C-3520-F97A6FE379AF}"/>
              </a:ext>
            </a:extLst>
          </p:cNvPr>
          <p:cNvSpPr/>
          <p:nvPr/>
        </p:nvSpPr>
        <p:spPr>
          <a:xfrm rot="5400000">
            <a:off x="9697222" y="3754559"/>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減算記号 233">
            <a:extLst>
              <a:ext uri="{FF2B5EF4-FFF2-40B4-BE49-F238E27FC236}">
                <a16:creationId xmlns:a16="http://schemas.microsoft.com/office/drawing/2014/main" id="{E46D90B0-9870-F118-25DB-4CAFF807F832}"/>
              </a:ext>
            </a:extLst>
          </p:cNvPr>
          <p:cNvSpPr/>
          <p:nvPr/>
        </p:nvSpPr>
        <p:spPr>
          <a:xfrm rot="5400000">
            <a:off x="9177768" y="4279190"/>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5" name="減算記号 234">
            <a:extLst>
              <a:ext uri="{FF2B5EF4-FFF2-40B4-BE49-F238E27FC236}">
                <a16:creationId xmlns:a16="http://schemas.microsoft.com/office/drawing/2014/main" id="{A9EDDE3C-79A2-B500-1635-B419DB9738FE}"/>
              </a:ext>
            </a:extLst>
          </p:cNvPr>
          <p:cNvSpPr/>
          <p:nvPr/>
        </p:nvSpPr>
        <p:spPr>
          <a:xfrm rot="5400000">
            <a:off x="9697537" y="3216428"/>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減算記号 235">
            <a:extLst>
              <a:ext uri="{FF2B5EF4-FFF2-40B4-BE49-F238E27FC236}">
                <a16:creationId xmlns:a16="http://schemas.microsoft.com/office/drawing/2014/main" id="{8388A9E9-06A9-B2FF-88A1-B5513BC37B1E}"/>
              </a:ext>
            </a:extLst>
          </p:cNvPr>
          <p:cNvSpPr/>
          <p:nvPr/>
        </p:nvSpPr>
        <p:spPr>
          <a:xfrm rot="5400000">
            <a:off x="9178826" y="3731772"/>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7" name="減算記号 236">
            <a:extLst>
              <a:ext uri="{FF2B5EF4-FFF2-40B4-BE49-F238E27FC236}">
                <a16:creationId xmlns:a16="http://schemas.microsoft.com/office/drawing/2014/main" id="{7B154840-C5BB-2FDA-C917-FFB56DE0E7C4}"/>
              </a:ext>
            </a:extLst>
          </p:cNvPr>
          <p:cNvSpPr/>
          <p:nvPr/>
        </p:nvSpPr>
        <p:spPr>
          <a:xfrm rot="5400000">
            <a:off x="9177094" y="3240170"/>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減算記号 237">
            <a:extLst>
              <a:ext uri="{FF2B5EF4-FFF2-40B4-BE49-F238E27FC236}">
                <a16:creationId xmlns:a16="http://schemas.microsoft.com/office/drawing/2014/main" id="{C2AE06FD-877D-0606-3FAD-B5EE81D0B861}"/>
              </a:ext>
            </a:extLst>
          </p:cNvPr>
          <p:cNvSpPr/>
          <p:nvPr/>
        </p:nvSpPr>
        <p:spPr>
          <a:xfrm rot="5400000">
            <a:off x="8631369" y="4285031"/>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9" name="減算記号 238">
            <a:extLst>
              <a:ext uri="{FF2B5EF4-FFF2-40B4-BE49-F238E27FC236}">
                <a16:creationId xmlns:a16="http://schemas.microsoft.com/office/drawing/2014/main" id="{D0A2A14C-0D8B-E5F1-6EAC-25BD71A856C3}"/>
              </a:ext>
            </a:extLst>
          </p:cNvPr>
          <p:cNvSpPr/>
          <p:nvPr/>
        </p:nvSpPr>
        <p:spPr>
          <a:xfrm rot="5400000">
            <a:off x="8630713" y="3763207"/>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減算記号 239">
            <a:extLst>
              <a:ext uri="{FF2B5EF4-FFF2-40B4-BE49-F238E27FC236}">
                <a16:creationId xmlns:a16="http://schemas.microsoft.com/office/drawing/2014/main" id="{40C56070-8030-0D7A-5808-AEDFA41ECB8F}"/>
              </a:ext>
            </a:extLst>
          </p:cNvPr>
          <p:cNvSpPr/>
          <p:nvPr/>
        </p:nvSpPr>
        <p:spPr>
          <a:xfrm rot="5400000">
            <a:off x="8631940" y="3216428"/>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1" name="減算記号 240">
            <a:extLst>
              <a:ext uri="{FF2B5EF4-FFF2-40B4-BE49-F238E27FC236}">
                <a16:creationId xmlns:a16="http://schemas.microsoft.com/office/drawing/2014/main" id="{5246A50B-89D0-17D4-7DC9-AF2E8A221966}"/>
              </a:ext>
            </a:extLst>
          </p:cNvPr>
          <p:cNvSpPr/>
          <p:nvPr/>
        </p:nvSpPr>
        <p:spPr>
          <a:xfrm>
            <a:off x="9451409" y="4574536"/>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4" name="減算記号 243">
            <a:extLst>
              <a:ext uri="{FF2B5EF4-FFF2-40B4-BE49-F238E27FC236}">
                <a16:creationId xmlns:a16="http://schemas.microsoft.com/office/drawing/2014/main" id="{5A51F2BC-5000-7878-BCD5-A26320F0D862}"/>
              </a:ext>
            </a:extLst>
          </p:cNvPr>
          <p:cNvSpPr/>
          <p:nvPr/>
        </p:nvSpPr>
        <p:spPr>
          <a:xfrm>
            <a:off x="8910583" y="456703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減算記号 244">
            <a:extLst>
              <a:ext uri="{FF2B5EF4-FFF2-40B4-BE49-F238E27FC236}">
                <a16:creationId xmlns:a16="http://schemas.microsoft.com/office/drawing/2014/main" id="{69B807EE-E488-DBF7-58F4-020DACA28DDB}"/>
              </a:ext>
            </a:extLst>
          </p:cNvPr>
          <p:cNvSpPr/>
          <p:nvPr/>
        </p:nvSpPr>
        <p:spPr>
          <a:xfrm>
            <a:off x="9396058" y="4033023"/>
            <a:ext cx="814753" cy="97502"/>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6" name="減算記号 245">
            <a:extLst>
              <a:ext uri="{FF2B5EF4-FFF2-40B4-BE49-F238E27FC236}">
                <a16:creationId xmlns:a16="http://schemas.microsoft.com/office/drawing/2014/main" id="{3A81C0B7-6934-FCF7-0367-B517C511D249}"/>
              </a:ext>
            </a:extLst>
          </p:cNvPr>
          <p:cNvSpPr/>
          <p:nvPr/>
        </p:nvSpPr>
        <p:spPr>
          <a:xfrm>
            <a:off x="8911558" y="4031324"/>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減算記号 246">
            <a:extLst>
              <a:ext uri="{FF2B5EF4-FFF2-40B4-BE49-F238E27FC236}">
                <a16:creationId xmlns:a16="http://schemas.microsoft.com/office/drawing/2014/main" id="{D7343494-ED6E-7F03-5531-9789F09B82E9}"/>
              </a:ext>
            </a:extLst>
          </p:cNvPr>
          <p:cNvSpPr/>
          <p:nvPr/>
        </p:nvSpPr>
        <p:spPr>
          <a:xfrm>
            <a:off x="9408833" y="3504213"/>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減算記号 247">
            <a:extLst>
              <a:ext uri="{FF2B5EF4-FFF2-40B4-BE49-F238E27FC236}">
                <a16:creationId xmlns:a16="http://schemas.microsoft.com/office/drawing/2014/main" id="{B6ED1184-0731-51E6-9A16-505C8AB2C32A}"/>
              </a:ext>
            </a:extLst>
          </p:cNvPr>
          <p:cNvSpPr/>
          <p:nvPr/>
        </p:nvSpPr>
        <p:spPr>
          <a:xfrm>
            <a:off x="8901863" y="3506173"/>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減算記号 248">
            <a:extLst>
              <a:ext uri="{FF2B5EF4-FFF2-40B4-BE49-F238E27FC236}">
                <a16:creationId xmlns:a16="http://schemas.microsoft.com/office/drawing/2014/main" id="{940F9C4E-577F-B91A-AD10-5AF6FFF17B2B}"/>
              </a:ext>
            </a:extLst>
          </p:cNvPr>
          <p:cNvSpPr/>
          <p:nvPr/>
        </p:nvSpPr>
        <p:spPr>
          <a:xfrm>
            <a:off x="9423586" y="2963405"/>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減算記号 249">
            <a:extLst>
              <a:ext uri="{FF2B5EF4-FFF2-40B4-BE49-F238E27FC236}">
                <a16:creationId xmlns:a16="http://schemas.microsoft.com/office/drawing/2014/main" id="{CADE7FA5-03ED-5954-732F-9AABC9B93D42}"/>
              </a:ext>
            </a:extLst>
          </p:cNvPr>
          <p:cNvSpPr/>
          <p:nvPr/>
        </p:nvSpPr>
        <p:spPr>
          <a:xfrm>
            <a:off x="8910583" y="2972145"/>
            <a:ext cx="814753" cy="97502"/>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減算記号 250">
            <a:extLst>
              <a:ext uri="{FF2B5EF4-FFF2-40B4-BE49-F238E27FC236}">
                <a16:creationId xmlns:a16="http://schemas.microsoft.com/office/drawing/2014/main" id="{7BAF6A28-DCC7-3CEA-C1DF-8020C28962E0}"/>
              </a:ext>
            </a:extLst>
          </p:cNvPr>
          <p:cNvSpPr/>
          <p:nvPr/>
        </p:nvSpPr>
        <p:spPr>
          <a:xfrm rot="3371203" flipV="1">
            <a:off x="9740885" y="3338856"/>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減算記号 251">
            <a:extLst>
              <a:ext uri="{FF2B5EF4-FFF2-40B4-BE49-F238E27FC236}">
                <a16:creationId xmlns:a16="http://schemas.microsoft.com/office/drawing/2014/main" id="{BBC1D764-18DC-E2C2-924B-D85A87C3993B}"/>
              </a:ext>
            </a:extLst>
          </p:cNvPr>
          <p:cNvSpPr/>
          <p:nvPr/>
        </p:nvSpPr>
        <p:spPr>
          <a:xfrm rot="18228797">
            <a:off x="9766265" y="4133180"/>
            <a:ext cx="1275999" cy="125983"/>
          </a:xfrm>
          <a:prstGeom prst="mathMin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減算記号 252">
            <a:extLst>
              <a:ext uri="{FF2B5EF4-FFF2-40B4-BE49-F238E27FC236}">
                <a16:creationId xmlns:a16="http://schemas.microsoft.com/office/drawing/2014/main" id="{0831B93E-7C01-2105-E325-EC2533DC14E1}"/>
              </a:ext>
            </a:extLst>
          </p:cNvPr>
          <p:cNvSpPr/>
          <p:nvPr/>
        </p:nvSpPr>
        <p:spPr>
          <a:xfrm rot="3371203" flipV="1">
            <a:off x="8126677" y="4136464"/>
            <a:ext cx="1275999" cy="125983"/>
          </a:xfrm>
          <a:prstGeom prst="mathMinus">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フローチャート: 結合子 341">
            <a:extLst>
              <a:ext uri="{FF2B5EF4-FFF2-40B4-BE49-F238E27FC236}">
                <a16:creationId xmlns:a16="http://schemas.microsoft.com/office/drawing/2014/main" id="{0B44C179-145B-B43F-04A2-212B8B76D492}"/>
              </a:ext>
            </a:extLst>
          </p:cNvPr>
          <p:cNvSpPr>
            <a:spLocks noChangeAspect="1"/>
          </p:cNvSpPr>
          <p:nvPr/>
        </p:nvSpPr>
        <p:spPr>
          <a:xfrm rot="5400000">
            <a:off x="10060403"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3" name="フローチャート: 結合子 342">
            <a:extLst>
              <a:ext uri="{FF2B5EF4-FFF2-40B4-BE49-F238E27FC236}">
                <a16:creationId xmlns:a16="http://schemas.microsoft.com/office/drawing/2014/main" id="{CBD9FA0D-32AA-3A20-47D9-D759D1F45952}"/>
              </a:ext>
            </a:extLst>
          </p:cNvPr>
          <p:cNvSpPr>
            <a:spLocks noChangeAspect="1"/>
          </p:cNvSpPr>
          <p:nvPr/>
        </p:nvSpPr>
        <p:spPr>
          <a:xfrm rot="5400000">
            <a:off x="9530515"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フローチャート: 結合子 345">
            <a:extLst>
              <a:ext uri="{FF2B5EF4-FFF2-40B4-BE49-F238E27FC236}">
                <a16:creationId xmlns:a16="http://schemas.microsoft.com/office/drawing/2014/main" id="{209AF6D5-FFFE-68C2-5090-B6CDCF63F46F}"/>
              </a:ext>
            </a:extLst>
          </p:cNvPr>
          <p:cNvSpPr>
            <a:spLocks noChangeAspect="1"/>
          </p:cNvSpPr>
          <p:nvPr/>
        </p:nvSpPr>
        <p:spPr>
          <a:xfrm rot="5400000">
            <a:off x="10060403"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7" name="フローチャート: 結合子 346">
            <a:extLst>
              <a:ext uri="{FF2B5EF4-FFF2-40B4-BE49-F238E27FC236}">
                <a16:creationId xmlns:a16="http://schemas.microsoft.com/office/drawing/2014/main" id="{041A5065-9E5A-4346-AB67-0C87F963BD42}"/>
              </a:ext>
            </a:extLst>
          </p:cNvPr>
          <p:cNvSpPr>
            <a:spLocks noChangeAspect="1"/>
          </p:cNvSpPr>
          <p:nvPr/>
        </p:nvSpPr>
        <p:spPr>
          <a:xfrm rot="5400000">
            <a:off x="9530515"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8" name="フローチャート: 結合子 347">
            <a:extLst>
              <a:ext uri="{FF2B5EF4-FFF2-40B4-BE49-F238E27FC236}">
                <a16:creationId xmlns:a16="http://schemas.microsoft.com/office/drawing/2014/main" id="{EA20C77D-2E9B-4A98-2DEE-119E9E775ABA}"/>
              </a:ext>
            </a:extLst>
          </p:cNvPr>
          <p:cNvSpPr>
            <a:spLocks noChangeAspect="1"/>
          </p:cNvSpPr>
          <p:nvPr/>
        </p:nvSpPr>
        <p:spPr>
          <a:xfrm rot="5400000">
            <a:off x="8989175" y="3489392"/>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1" name="フローチャート: 結合子 350">
            <a:extLst>
              <a:ext uri="{FF2B5EF4-FFF2-40B4-BE49-F238E27FC236}">
                <a16:creationId xmlns:a16="http://schemas.microsoft.com/office/drawing/2014/main" id="{101E544C-D364-63C2-D817-5A258FBCB1B1}"/>
              </a:ext>
            </a:extLst>
          </p:cNvPr>
          <p:cNvSpPr>
            <a:spLocks noChangeAspect="1"/>
          </p:cNvSpPr>
          <p:nvPr/>
        </p:nvSpPr>
        <p:spPr>
          <a:xfrm rot="5400000">
            <a:off x="10059910"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フローチャート: 結合子 351">
            <a:extLst>
              <a:ext uri="{FF2B5EF4-FFF2-40B4-BE49-F238E27FC236}">
                <a16:creationId xmlns:a16="http://schemas.microsoft.com/office/drawing/2014/main" id="{343DDF30-ABE6-BE12-CE67-37BC928AA521}"/>
              </a:ext>
            </a:extLst>
          </p:cNvPr>
          <p:cNvSpPr>
            <a:spLocks noChangeAspect="1"/>
          </p:cNvSpPr>
          <p:nvPr/>
        </p:nvSpPr>
        <p:spPr>
          <a:xfrm rot="5400000">
            <a:off x="9530022"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フローチャート: 結合子 352">
            <a:extLst>
              <a:ext uri="{FF2B5EF4-FFF2-40B4-BE49-F238E27FC236}">
                <a16:creationId xmlns:a16="http://schemas.microsoft.com/office/drawing/2014/main" id="{3EAFB14D-6CBE-7226-F050-6743A23D4A4F}"/>
              </a:ext>
            </a:extLst>
          </p:cNvPr>
          <p:cNvSpPr>
            <a:spLocks noChangeAspect="1"/>
          </p:cNvSpPr>
          <p:nvPr/>
        </p:nvSpPr>
        <p:spPr>
          <a:xfrm rot="5400000">
            <a:off x="8988682" y="4025626"/>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8" name="フローチャート: 結合子 357">
            <a:extLst>
              <a:ext uri="{FF2B5EF4-FFF2-40B4-BE49-F238E27FC236}">
                <a16:creationId xmlns:a16="http://schemas.microsoft.com/office/drawing/2014/main" id="{CEC7D642-6DA2-4FD0-97CE-0920FEF4B810}"/>
              </a:ext>
            </a:extLst>
          </p:cNvPr>
          <p:cNvSpPr>
            <a:spLocks noChangeAspect="1"/>
          </p:cNvSpPr>
          <p:nvPr/>
        </p:nvSpPr>
        <p:spPr>
          <a:xfrm rot="5400000">
            <a:off x="10060403"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9" name="フローチャート: 結合子 358">
            <a:extLst>
              <a:ext uri="{FF2B5EF4-FFF2-40B4-BE49-F238E27FC236}">
                <a16:creationId xmlns:a16="http://schemas.microsoft.com/office/drawing/2014/main" id="{9CF4D895-12D2-048B-7AC4-FB61D1BCBAFB}"/>
              </a:ext>
            </a:extLst>
          </p:cNvPr>
          <p:cNvSpPr>
            <a:spLocks noChangeAspect="1"/>
          </p:cNvSpPr>
          <p:nvPr/>
        </p:nvSpPr>
        <p:spPr>
          <a:xfrm rot="5400000">
            <a:off x="9530515"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2" name="フローチャート: 結合子 361">
            <a:extLst>
              <a:ext uri="{FF2B5EF4-FFF2-40B4-BE49-F238E27FC236}">
                <a16:creationId xmlns:a16="http://schemas.microsoft.com/office/drawing/2014/main" id="{B3B193BC-CAB6-EA44-50F7-0EDE533AD285}"/>
              </a:ext>
            </a:extLst>
          </p:cNvPr>
          <p:cNvSpPr>
            <a:spLocks noChangeAspect="1"/>
          </p:cNvSpPr>
          <p:nvPr/>
        </p:nvSpPr>
        <p:spPr>
          <a:xfrm rot="5400000">
            <a:off x="8989175" y="4561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4" name="フローチャート: 結合子 363">
            <a:extLst>
              <a:ext uri="{FF2B5EF4-FFF2-40B4-BE49-F238E27FC236}">
                <a16:creationId xmlns:a16="http://schemas.microsoft.com/office/drawing/2014/main" id="{416D6E31-03E6-A8A1-8FAB-A403AC131608}"/>
              </a:ext>
            </a:extLst>
          </p:cNvPr>
          <p:cNvSpPr>
            <a:spLocks noChangeAspect="1"/>
          </p:cNvSpPr>
          <p:nvPr/>
        </p:nvSpPr>
        <p:spPr>
          <a:xfrm rot="5400000">
            <a:off x="8445485" y="3748861"/>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5" name="フローチャート: 結合子 364">
            <a:extLst>
              <a:ext uri="{FF2B5EF4-FFF2-40B4-BE49-F238E27FC236}">
                <a16:creationId xmlns:a16="http://schemas.microsoft.com/office/drawing/2014/main" id="{3FF1E8B2-0CDB-9FAB-461A-63BF6585EA86}"/>
              </a:ext>
            </a:extLst>
          </p:cNvPr>
          <p:cNvSpPr>
            <a:spLocks noChangeAspect="1"/>
          </p:cNvSpPr>
          <p:nvPr/>
        </p:nvSpPr>
        <p:spPr>
          <a:xfrm rot="5400000">
            <a:off x="10588382" y="3739533"/>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6" name="テキスト ボックス 365">
            <a:extLst>
              <a:ext uri="{FF2B5EF4-FFF2-40B4-BE49-F238E27FC236}">
                <a16:creationId xmlns:a16="http://schemas.microsoft.com/office/drawing/2014/main" id="{10706DE6-C728-300C-6192-375C339C22C3}"/>
              </a:ext>
            </a:extLst>
          </p:cNvPr>
          <p:cNvSpPr txBox="1"/>
          <p:nvPr/>
        </p:nvSpPr>
        <p:spPr>
          <a:xfrm>
            <a:off x="8657219" y="5092710"/>
            <a:ext cx="2029105" cy="369332"/>
          </a:xfrm>
          <a:prstGeom prst="rect">
            <a:avLst/>
          </a:prstGeom>
          <a:noFill/>
        </p:spPr>
        <p:txBody>
          <a:bodyPr wrap="square" rtlCol="0">
            <a:spAutoFit/>
          </a:bodyPr>
          <a:lstStyle/>
          <a:p>
            <a:r>
              <a:rPr kumimoji="1" lang="ja-JP" altLang="en-US" dirty="0">
                <a:latin typeface="HGSｺﾞｼｯｸE" panose="020B0900000000000000" pitchFamily="50" charset="-128"/>
                <a:ea typeface="HGSｺﾞｼｯｸE" panose="020B0900000000000000" pitchFamily="50" charset="-128"/>
              </a:rPr>
              <a:t>対応するグラフ</a:t>
            </a:r>
            <a:r>
              <a:rPr kumimoji="1" lang="en-US" altLang="ja-JP" dirty="0">
                <a:latin typeface="HGSｺﾞｼｯｸE" panose="020B0900000000000000" pitchFamily="50" charset="-128"/>
                <a:ea typeface="HGSｺﾞｼｯｸE" panose="020B0900000000000000" pitchFamily="50" charset="-128"/>
              </a:rPr>
              <a:t>G</a:t>
            </a:r>
            <a:endParaRPr kumimoji="1" lang="ja-JP" altLang="en-US" dirty="0">
              <a:latin typeface="HGSｺﾞｼｯｸE" panose="020B0900000000000000" pitchFamily="50" charset="-128"/>
              <a:ea typeface="HGSｺﾞｼｯｸE" panose="020B0900000000000000" pitchFamily="50" charset="-128"/>
            </a:endParaRPr>
          </a:p>
        </p:txBody>
      </p:sp>
      <p:sp>
        <p:nvSpPr>
          <p:cNvPr id="367" name="フローチャート: 結合子 366">
            <a:extLst>
              <a:ext uri="{FF2B5EF4-FFF2-40B4-BE49-F238E27FC236}">
                <a16:creationId xmlns:a16="http://schemas.microsoft.com/office/drawing/2014/main" id="{8B561049-4800-A407-EFA3-36347ADF9F19}"/>
              </a:ext>
            </a:extLst>
          </p:cNvPr>
          <p:cNvSpPr>
            <a:spLocks noChangeAspect="1"/>
          </p:cNvSpPr>
          <p:nvPr/>
        </p:nvSpPr>
        <p:spPr>
          <a:xfrm rot="5400000">
            <a:off x="8989175" y="2953158"/>
            <a:ext cx="108898" cy="108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389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7"/>
                                        </p:tgtEl>
                                      </p:cBhvr>
                                    </p:animEffect>
                                    <p:set>
                                      <p:cBhvr>
                                        <p:cTn id="7" dur="1" fill="hold">
                                          <p:stCondLst>
                                            <p:cond delay="499"/>
                                          </p:stCondLst>
                                        </p:cTn>
                                        <p:tgtEl>
                                          <p:spTgt spid="22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37"/>
                                        </p:tgtEl>
                                      </p:cBhvr>
                                    </p:animEffect>
                                    <p:set>
                                      <p:cBhvr>
                                        <p:cTn id="10" dur="1" fill="hold">
                                          <p:stCondLst>
                                            <p:cond delay="499"/>
                                          </p:stCondLst>
                                        </p:cTn>
                                        <p:tgtEl>
                                          <p:spTgt spid="23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40"/>
                                        </p:tgtEl>
                                      </p:cBhvr>
                                    </p:animEffect>
                                    <p:set>
                                      <p:cBhvr>
                                        <p:cTn id="13" dur="1" fill="hold">
                                          <p:stCondLst>
                                            <p:cond delay="499"/>
                                          </p:stCondLst>
                                        </p:cTn>
                                        <p:tgtEl>
                                          <p:spTgt spid="24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39"/>
                                        </p:tgtEl>
                                      </p:cBhvr>
                                    </p:animEffect>
                                    <p:set>
                                      <p:cBhvr>
                                        <p:cTn id="16" dur="1" fill="hold">
                                          <p:stCondLst>
                                            <p:cond delay="499"/>
                                          </p:stCondLst>
                                        </p:cTn>
                                        <p:tgtEl>
                                          <p:spTgt spid="23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38"/>
                                        </p:tgtEl>
                                      </p:cBhvr>
                                    </p:animEffect>
                                    <p:set>
                                      <p:cBhvr>
                                        <p:cTn id="19" dur="1" fill="hold">
                                          <p:stCondLst>
                                            <p:cond delay="499"/>
                                          </p:stCondLst>
                                        </p:cTn>
                                        <p:tgtEl>
                                          <p:spTgt spid="2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44"/>
                                        </p:tgtEl>
                                      </p:cBhvr>
                                    </p:animEffect>
                                    <p:set>
                                      <p:cBhvr>
                                        <p:cTn id="22" dur="1" fill="hold">
                                          <p:stCondLst>
                                            <p:cond delay="499"/>
                                          </p:stCondLst>
                                        </p:cTn>
                                        <p:tgtEl>
                                          <p:spTgt spid="24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41"/>
                                        </p:tgtEl>
                                      </p:cBhvr>
                                    </p:animEffect>
                                    <p:set>
                                      <p:cBhvr>
                                        <p:cTn id="25" dur="1" fill="hold">
                                          <p:stCondLst>
                                            <p:cond delay="499"/>
                                          </p:stCondLst>
                                        </p:cTn>
                                        <p:tgtEl>
                                          <p:spTgt spid="241"/>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35"/>
                                        </p:tgtEl>
                                      </p:cBhvr>
                                    </p:animEffect>
                                    <p:set>
                                      <p:cBhvr>
                                        <p:cTn id="28" dur="1" fill="hold">
                                          <p:stCondLst>
                                            <p:cond delay="499"/>
                                          </p:stCondLst>
                                        </p:cTn>
                                        <p:tgtEl>
                                          <p:spTgt spid="23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31"/>
                                        </p:tgtEl>
                                      </p:cBhvr>
                                    </p:animEffect>
                                    <p:set>
                                      <p:cBhvr>
                                        <p:cTn id="31" dur="1" fill="hold">
                                          <p:stCondLst>
                                            <p:cond delay="499"/>
                                          </p:stCondLst>
                                        </p:cTn>
                                        <p:tgtEl>
                                          <p:spTgt spid="23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30"/>
                                        </p:tgtEl>
                                      </p:cBhvr>
                                    </p:animEffect>
                                    <p:set>
                                      <p:cBhvr>
                                        <p:cTn id="34" dur="1" fill="hold">
                                          <p:stCondLst>
                                            <p:cond delay="499"/>
                                          </p:stCondLst>
                                        </p:cTn>
                                        <p:tgtEl>
                                          <p:spTgt spid="23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252"/>
                                        </p:tgtEl>
                                      </p:cBhvr>
                                    </p:animEffect>
                                    <p:set>
                                      <p:cBhvr>
                                        <p:cTn id="37" dur="1" fill="hold">
                                          <p:stCondLst>
                                            <p:cond delay="499"/>
                                          </p:stCondLst>
                                        </p:cTn>
                                        <p:tgtEl>
                                          <p:spTgt spid="252"/>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36"/>
                                        </p:tgtEl>
                                      </p:cBhvr>
                                    </p:animEffect>
                                    <p:set>
                                      <p:cBhvr>
                                        <p:cTn id="40" dur="1" fill="hold">
                                          <p:stCondLst>
                                            <p:cond delay="499"/>
                                          </p:stCondLst>
                                        </p:cTn>
                                        <p:tgtEl>
                                          <p:spTgt spid="23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245"/>
                                        </p:tgtEl>
                                      </p:cBhvr>
                                    </p:animEffect>
                                    <p:set>
                                      <p:cBhvr>
                                        <p:cTn id="43" dur="1" fill="hold">
                                          <p:stCondLst>
                                            <p:cond delay="499"/>
                                          </p:stCondLst>
                                        </p:cTn>
                                        <p:tgtEl>
                                          <p:spTgt spid="24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251"/>
                                        </p:tgtEl>
                                      </p:cBhvr>
                                    </p:animEffect>
                                    <p:set>
                                      <p:cBhvr>
                                        <p:cTn id="48" dur="1" fill="hold">
                                          <p:stCondLst>
                                            <p:cond delay="499"/>
                                          </p:stCondLst>
                                        </p:cTn>
                                        <p:tgtEl>
                                          <p:spTgt spid="251"/>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249"/>
                                        </p:tgtEl>
                                      </p:cBhvr>
                                    </p:animEffect>
                                    <p:set>
                                      <p:cBhvr>
                                        <p:cTn id="51" dur="1" fill="hold">
                                          <p:stCondLst>
                                            <p:cond delay="499"/>
                                          </p:stCondLst>
                                        </p:cTn>
                                        <p:tgtEl>
                                          <p:spTgt spid="249"/>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250"/>
                                        </p:tgtEl>
                                      </p:cBhvr>
                                    </p:animEffect>
                                    <p:set>
                                      <p:cBhvr>
                                        <p:cTn id="54" dur="1" fill="hold">
                                          <p:stCondLst>
                                            <p:cond delay="499"/>
                                          </p:stCondLst>
                                        </p:cTn>
                                        <p:tgtEl>
                                          <p:spTgt spid="250"/>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197"/>
                                        </p:tgtEl>
                                      </p:cBhvr>
                                    </p:animEffect>
                                    <p:set>
                                      <p:cBhvr>
                                        <p:cTn id="57" dur="1" fill="hold">
                                          <p:stCondLst>
                                            <p:cond delay="499"/>
                                          </p:stCondLst>
                                        </p:cTn>
                                        <p:tgtEl>
                                          <p:spTgt spid="197"/>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229"/>
                                        </p:tgtEl>
                                      </p:cBhvr>
                                    </p:animEffect>
                                    <p:set>
                                      <p:cBhvr>
                                        <p:cTn id="60" dur="1" fill="hold">
                                          <p:stCondLst>
                                            <p:cond delay="499"/>
                                          </p:stCondLst>
                                        </p:cTn>
                                        <p:tgtEl>
                                          <p:spTgt spid="229"/>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228"/>
                                        </p:tgtEl>
                                      </p:cBhvr>
                                    </p:animEffect>
                                    <p:set>
                                      <p:cBhvr>
                                        <p:cTn id="63" dur="1" fill="hold">
                                          <p:stCondLst>
                                            <p:cond delay="499"/>
                                          </p:stCondLst>
                                        </p:cTn>
                                        <p:tgtEl>
                                          <p:spTgt spid="228"/>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253"/>
                                        </p:tgtEl>
                                      </p:cBhvr>
                                    </p:animEffect>
                                    <p:set>
                                      <p:cBhvr>
                                        <p:cTn id="66" dur="1" fill="hold">
                                          <p:stCondLst>
                                            <p:cond delay="499"/>
                                          </p:stCondLst>
                                        </p:cTn>
                                        <p:tgtEl>
                                          <p:spTgt spid="253"/>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246"/>
                                        </p:tgtEl>
                                      </p:cBhvr>
                                    </p:animEffect>
                                    <p:set>
                                      <p:cBhvr>
                                        <p:cTn id="69" dur="1" fill="hold">
                                          <p:stCondLst>
                                            <p:cond delay="499"/>
                                          </p:stCondLst>
                                        </p:cTn>
                                        <p:tgtEl>
                                          <p:spTgt spid="246"/>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248"/>
                                        </p:tgtEl>
                                      </p:cBhvr>
                                    </p:animEffect>
                                    <p:set>
                                      <p:cBhvr>
                                        <p:cTn id="72" dur="1" fill="hold">
                                          <p:stCondLst>
                                            <p:cond delay="499"/>
                                          </p:stCondLst>
                                        </p:cTn>
                                        <p:tgtEl>
                                          <p:spTgt spid="248"/>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247"/>
                                        </p:tgtEl>
                                      </p:cBhvr>
                                    </p:animEffect>
                                    <p:set>
                                      <p:cBhvr>
                                        <p:cTn id="75" dur="1" fill="hold">
                                          <p:stCondLst>
                                            <p:cond delay="499"/>
                                          </p:stCondLst>
                                        </p:cTn>
                                        <p:tgtEl>
                                          <p:spTgt spid="247"/>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234"/>
                                        </p:tgtEl>
                                      </p:cBhvr>
                                    </p:animEffect>
                                    <p:set>
                                      <p:cBhvr>
                                        <p:cTn id="78" dur="1" fill="hold">
                                          <p:stCondLst>
                                            <p:cond delay="499"/>
                                          </p:stCondLst>
                                        </p:cTn>
                                        <p:tgtEl>
                                          <p:spTgt spid="234"/>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232"/>
                                        </p:tgtEl>
                                      </p:cBhvr>
                                    </p:animEffect>
                                    <p:set>
                                      <p:cBhvr>
                                        <p:cTn id="81" dur="1" fill="hold">
                                          <p:stCondLst>
                                            <p:cond delay="499"/>
                                          </p:stCondLst>
                                        </p:cTn>
                                        <p:tgtEl>
                                          <p:spTgt spid="232"/>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233"/>
                                        </p:tgtEl>
                                      </p:cBhvr>
                                    </p:animEffect>
                                    <p:set>
                                      <p:cBhvr>
                                        <p:cTn id="84" dur="1" fill="hold">
                                          <p:stCondLst>
                                            <p:cond delay="499"/>
                                          </p:stCondLst>
                                        </p:cTn>
                                        <p:tgtEl>
                                          <p:spTgt spid="233"/>
                                        </p:tgtEl>
                                        <p:attrNameLst>
                                          <p:attrName>style.visibility</p:attrName>
                                        </p:attrNameLst>
                                      </p:cBhvr>
                                      <p:to>
                                        <p:strVal val="hidden"/>
                                      </p:to>
                                    </p:set>
                                  </p:childTnLst>
                                </p:cTn>
                              </p:par>
                              <p:par>
                                <p:cTn id="85" presetID="10" presetClass="entr" presetSubtype="0" fill="hold" grpId="1" nodeType="withEffect">
                                  <p:stCondLst>
                                    <p:cond delay="0"/>
                                  </p:stCondLst>
                                  <p:childTnLst>
                                    <p:set>
                                      <p:cBhvr>
                                        <p:cTn id="86" dur="1" fill="hold">
                                          <p:stCondLst>
                                            <p:cond delay="0"/>
                                          </p:stCondLst>
                                        </p:cTn>
                                        <p:tgtEl>
                                          <p:spTgt spid="227"/>
                                        </p:tgtEl>
                                        <p:attrNameLst>
                                          <p:attrName>style.visibility</p:attrName>
                                        </p:attrNameLst>
                                      </p:cBhvr>
                                      <p:to>
                                        <p:strVal val="visible"/>
                                      </p:to>
                                    </p:set>
                                    <p:animEffect transition="in" filter="fade">
                                      <p:cBhvr>
                                        <p:cTn id="87" dur="500"/>
                                        <p:tgtEl>
                                          <p:spTgt spid="227"/>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237"/>
                                        </p:tgtEl>
                                        <p:attrNameLst>
                                          <p:attrName>style.visibility</p:attrName>
                                        </p:attrNameLst>
                                      </p:cBhvr>
                                      <p:to>
                                        <p:strVal val="visible"/>
                                      </p:to>
                                    </p:set>
                                    <p:animEffect transition="in" filter="fade">
                                      <p:cBhvr>
                                        <p:cTn id="90" dur="500"/>
                                        <p:tgtEl>
                                          <p:spTgt spid="237"/>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40"/>
                                        </p:tgtEl>
                                        <p:attrNameLst>
                                          <p:attrName>style.visibility</p:attrName>
                                        </p:attrNameLst>
                                      </p:cBhvr>
                                      <p:to>
                                        <p:strVal val="visible"/>
                                      </p:to>
                                    </p:set>
                                    <p:animEffect transition="in" filter="fade">
                                      <p:cBhvr>
                                        <p:cTn id="93" dur="500"/>
                                        <p:tgtEl>
                                          <p:spTgt spid="240"/>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35"/>
                                        </p:tgtEl>
                                        <p:attrNameLst>
                                          <p:attrName>style.visibility</p:attrName>
                                        </p:attrNameLst>
                                      </p:cBhvr>
                                      <p:to>
                                        <p:strVal val="visible"/>
                                      </p:to>
                                    </p:set>
                                    <p:animEffect transition="in" filter="fade">
                                      <p:cBhvr>
                                        <p:cTn id="96" dur="500"/>
                                        <p:tgtEl>
                                          <p:spTgt spid="235"/>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39"/>
                                        </p:tgtEl>
                                        <p:attrNameLst>
                                          <p:attrName>style.visibility</p:attrName>
                                        </p:attrNameLst>
                                      </p:cBhvr>
                                      <p:to>
                                        <p:strVal val="visible"/>
                                      </p:to>
                                    </p:set>
                                    <p:animEffect transition="in" filter="fade">
                                      <p:cBhvr>
                                        <p:cTn id="99" dur="500"/>
                                        <p:tgtEl>
                                          <p:spTgt spid="239"/>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6"/>
                                        </p:tgtEl>
                                        <p:attrNameLst>
                                          <p:attrName>style.visibility</p:attrName>
                                        </p:attrNameLst>
                                      </p:cBhvr>
                                      <p:to>
                                        <p:strVal val="visible"/>
                                      </p:to>
                                    </p:set>
                                    <p:animEffect transition="in" filter="fade">
                                      <p:cBhvr>
                                        <p:cTn id="102" dur="500"/>
                                        <p:tgtEl>
                                          <p:spTgt spid="23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5"/>
                                        </p:tgtEl>
                                        <p:attrNameLst>
                                          <p:attrName>style.visibility</p:attrName>
                                        </p:attrNameLst>
                                      </p:cBhvr>
                                      <p:to>
                                        <p:strVal val="visible"/>
                                      </p:to>
                                    </p:set>
                                    <p:animEffect transition="in" filter="fade">
                                      <p:cBhvr>
                                        <p:cTn id="105" dur="500"/>
                                        <p:tgtEl>
                                          <p:spTgt spid="245"/>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31"/>
                                        </p:tgtEl>
                                        <p:attrNameLst>
                                          <p:attrName>style.visibility</p:attrName>
                                        </p:attrNameLst>
                                      </p:cBhvr>
                                      <p:to>
                                        <p:strVal val="visible"/>
                                      </p:to>
                                    </p:set>
                                    <p:animEffect transition="in" filter="fade">
                                      <p:cBhvr>
                                        <p:cTn id="108" dur="500"/>
                                        <p:tgtEl>
                                          <p:spTgt spid="231"/>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230"/>
                                        </p:tgtEl>
                                        <p:attrNameLst>
                                          <p:attrName>style.visibility</p:attrName>
                                        </p:attrNameLst>
                                      </p:cBhvr>
                                      <p:to>
                                        <p:strVal val="visible"/>
                                      </p:to>
                                    </p:set>
                                    <p:animEffect transition="in" filter="fade">
                                      <p:cBhvr>
                                        <p:cTn id="111" dur="500"/>
                                        <p:tgtEl>
                                          <p:spTgt spid="23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252"/>
                                        </p:tgtEl>
                                        <p:attrNameLst>
                                          <p:attrName>style.visibility</p:attrName>
                                        </p:attrNameLst>
                                      </p:cBhvr>
                                      <p:to>
                                        <p:strVal val="visible"/>
                                      </p:to>
                                    </p:set>
                                    <p:animEffect transition="in" filter="fade">
                                      <p:cBhvr>
                                        <p:cTn id="114" dur="500"/>
                                        <p:tgtEl>
                                          <p:spTgt spid="252"/>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241"/>
                                        </p:tgtEl>
                                        <p:attrNameLst>
                                          <p:attrName>style.visibility</p:attrName>
                                        </p:attrNameLst>
                                      </p:cBhvr>
                                      <p:to>
                                        <p:strVal val="visible"/>
                                      </p:to>
                                    </p:set>
                                    <p:animEffect transition="in" filter="fade">
                                      <p:cBhvr>
                                        <p:cTn id="117" dur="500"/>
                                        <p:tgtEl>
                                          <p:spTgt spid="241"/>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244"/>
                                        </p:tgtEl>
                                        <p:attrNameLst>
                                          <p:attrName>style.visibility</p:attrName>
                                        </p:attrNameLst>
                                      </p:cBhvr>
                                      <p:to>
                                        <p:strVal val="visible"/>
                                      </p:to>
                                    </p:set>
                                    <p:animEffect transition="in" filter="fade">
                                      <p:cBhvr>
                                        <p:cTn id="120" dur="500"/>
                                        <p:tgtEl>
                                          <p:spTgt spid="244"/>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238"/>
                                        </p:tgtEl>
                                        <p:attrNameLst>
                                          <p:attrName>style.visibility</p:attrName>
                                        </p:attrNameLst>
                                      </p:cBhvr>
                                      <p:to>
                                        <p:strVal val="visible"/>
                                      </p:to>
                                    </p:set>
                                    <p:animEffect transition="in" filter="fade">
                                      <p:cBhvr>
                                        <p:cTn id="123"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227" grpId="0" animBg="1"/>
      <p:bldP spid="227" grpId="1" animBg="1"/>
      <p:bldP spid="228" grpId="0" animBg="1"/>
      <p:bldP spid="229" grpId="0" animBg="1"/>
      <p:bldP spid="230" grpId="0" animBg="1"/>
      <p:bldP spid="230" grpId="1" animBg="1"/>
      <p:bldP spid="231" grpId="0" animBg="1"/>
      <p:bldP spid="231" grpId="1" animBg="1"/>
      <p:bldP spid="232" grpId="0" animBg="1"/>
      <p:bldP spid="233" grpId="0" animBg="1"/>
      <p:bldP spid="234" grpId="0" animBg="1"/>
      <p:bldP spid="235" grpId="0" animBg="1"/>
      <p:bldP spid="235" grpId="1" animBg="1"/>
      <p:bldP spid="236" grpId="0" animBg="1"/>
      <p:bldP spid="236" grpId="1" animBg="1"/>
      <p:bldP spid="237" grpId="0" animBg="1"/>
      <p:bldP spid="237" grpId="1" animBg="1"/>
      <p:bldP spid="238" grpId="0" animBg="1"/>
      <p:bldP spid="238" grpId="1" animBg="1"/>
      <p:bldP spid="239" grpId="0" animBg="1"/>
      <p:bldP spid="239" grpId="1" animBg="1"/>
      <p:bldP spid="240" grpId="0" animBg="1"/>
      <p:bldP spid="240" grpId="1" animBg="1"/>
      <p:bldP spid="241" grpId="0" animBg="1"/>
      <p:bldP spid="241" grpId="1" animBg="1"/>
      <p:bldP spid="244" grpId="0" animBg="1"/>
      <p:bldP spid="244" grpId="1" animBg="1"/>
      <p:bldP spid="245" grpId="0" animBg="1"/>
      <p:bldP spid="245" grpId="1" animBg="1"/>
      <p:bldP spid="246" grpId="0" animBg="1"/>
      <p:bldP spid="247" grpId="0" animBg="1"/>
      <p:bldP spid="248" grpId="0" animBg="1"/>
      <p:bldP spid="249" grpId="0" animBg="1"/>
      <p:bldP spid="250" grpId="0" animBg="1"/>
      <p:bldP spid="251" grpId="0" animBg="1"/>
      <p:bldP spid="252" grpId="0" animBg="1"/>
      <p:bldP spid="252" grpId="1" animBg="1"/>
      <p:bldP spid="25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12792</TotalTime>
  <Words>4250</Words>
  <Application>Microsoft Office PowerPoint</Application>
  <PresentationFormat>ワイド画面</PresentationFormat>
  <Paragraphs>454</Paragraphs>
  <Slides>30</Slides>
  <Notes>30</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30</vt:i4>
      </vt:variant>
    </vt:vector>
  </HeadingPairs>
  <TitlesOfParts>
    <vt:vector size="44" baseType="lpstr">
      <vt:lpstr>CMMI10</vt:lpstr>
      <vt:lpstr>CMSY10</vt:lpstr>
      <vt:lpstr>HaranoAjiMincho-Regular</vt:lpstr>
      <vt:lpstr>HGSｺﾞｼｯｸE</vt:lpstr>
      <vt:lpstr>Noto Serif CJK JP</vt:lpstr>
      <vt:lpstr>Yu Gothic UI</vt:lpstr>
      <vt:lpstr>游ゴシック</vt:lpstr>
      <vt:lpstr>游ゴシック Light</vt:lpstr>
      <vt:lpstr>Arial</vt:lpstr>
      <vt:lpstr>Cambria Math</vt:lpstr>
      <vt:lpstr>Symbol</vt:lpstr>
      <vt:lpstr>Wingdings</vt:lpstr>
      <vt:lpstr>Office Theme</vt:lpstr>
      <vt:lpstr>Office Theme</vt:lpstr>
      <vt:lpstr>橋を架けろの組合せゲーム理論に基づく調査</vt:lpstr>
      <vt:lpstr>目次</vt:lpstr>
      <vt:lpstr>目次</vt:lpstr>
      <vt:lpstr>「橋を架けろ」</vt:lpstr>
      <vt:lpstr>目次</vt:lpstr>
      <vt:lpstr>全域木</vt:lpstr>
      <vt:lpstr>全域木戦略※[3]D.B.West, Introduction to Graph Theory (2nd Edition), Pearson Education,Inc, 2001</vt:lpstr>
      <vt:lpstr>全域木戦略※[3]D.B.West, Introduction to Graph Theory (2nd Edition), Pearson Education,Inc, 2001</vt:lpstr>
      <vt:lpstr>全域木戦略※[3]D.B.West, Introduction to Graph Theory (2nd Edition), Pearson Education,Inc, 2001</vt:lpstr>
      <vt:lpstr>全域木戦略※[3]D.B.West, Introduction to Graph Theory (2nd Edition), Pearson Education,Inc, 2001</vt:lpstr>
      <vt:lpstr>全域木戦略※[3]D.B.West, Introduction to Graph Theory (2nd Edition), Pearson Education,Inc, 2001</vt:lpstr>
      <vt:lpstr>目次</vt:lpstr>
      <vt:lpstr>本研究の内容</vt:lpstr>
      <vt:lpstr>対局者グラフ</vt:lpstr>
      <vt:lpstr>随意全域木戦略</vt:lpstr>
      <vt:lpstr>随意全域木戦略</vt:lpstr>
      <vt:lpstr>随意全域木戦略</vt:lpstr>
      <vt:lpstr>随意全域木戦略</vt:lpstr>
      <vt:lpstr>随意全域木戦略</vt:lpstr>
      <vt:lpstr>随意全域木戦略からの予想</vt:lpstr>
      <vt:lpstr>目次</vt:lpstr>
      <vt:lpstr>本研究の内容</vt:lpstr>
      <vt:lpstr>優劣判別関数の導入</vt:lpstr>
      <vt:lpstr>選択肢の優劣判別方法の予想</vt:lpstr>
      <vt:lpstr>選択肢の優劣判別方法の予想</vt:lpstr>
      <vt:lpstr>選択肢の優劣判別方法の予想</vt:lpstr>
      <vt:lpstr>選択肢の優劣判別方法の予想</vt:lpstr>
      <vt:lpstr>選択肢の優劣判別方法の予想</vt:lpstr>
      <vt:lpstr>目次</vt:lpstr>
      <vt:lpstr>まとめと今後の課題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橋を架けを架けろの組合せゲーム理論に基づく調査</dc:title>
  <dc:subject/>
  <dc:creator>uchida.muneaki.x6@s.gifu-u.ac.jp</dc:creator>
  <dc:description/>
  <cp:lastModifiedBy>UCHIDA Muneaki</cp:lastModifiedBy>
  <cp:revision>3</cp:revision>
  <cp:lastPrinted>2024-02-13T03:42:17Z</cp:lastPrinted>
  <dcterms:created xsi:type="dcterms:W3CDTF">2023-02-09T04:50:36Z</dcterms:created>
  <dcterms:modified xsi:type="dcterms:W3CDTF">2024-02-16T04:13:30Z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ワイド画面</vt:lpwstr>
  </property>
  <property fmtid="{D5CDD505-2E9C-101B-9397-08002B2CF9AE}" pid="4" name="Slides">
    <vt:i4>19</vt:i4>
  </property>
</Properties>
</file>