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25919B-8203-4D29-856A-FC8817C5AFA4}">
          <p14:sldIdLst>
            <p14:sldId id="256"/>
            <p14:sldId id="257"/>
            <p14:sldId id="258"/>
            <p14:sldId id="259"/>
            <p14:sldId id="260"/>
            <p14:sldId id="270"/>
            <p14:sldId id="271"/>
            <p14:sldId id="272"/>
            <p14:sldId id="273"/>
            <p14:sldId id="274"/>
            <p14:sldId id="275"/>
            <p14:sldId id="276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Sheet1!$A$2:$A$8</c:f>
              <c:strCache>
                <c:ptCount val="7"/>
                <c:pt idx="0">
                  <c:v>Plan</c:v>
                </c:pt>
                <c:pt idx="1">
                  <c:v>Analysis &amp; Data Collection</c:v>
                </c:pt>
                <c:pt idx="2">
                  <c:v>System Design</c:v>
                </c:pt>
                <c:pt idx="3">
                  <c:v>Analyze</c:v>
                </c:pt>
                <c:pt idx="4">
                  <c:v>Develop</c:v>
                </c:pt>
                <c:pt idx="5">
                  <c:v>Implementation</c:v>
                </c:pt>
                <c:pt idx="6">
                  <c:v>Documentation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45095</c:v>
                </c:pt>
                <c:pt idx="1">
                  <c:v>45103</c:v>
                </c:pt>
                <c:pt idx="2">
                  <c:v>45108</c:v>
                </c:pt>
                <c:pt idx="3">
                  <c:v>45115</c:v>
                </c:pt>
                <c:pt idx="4">
                  <c:v>45120</c:v>
                </c:pt>
                <c:pt idx="5">
                  <c:v>45130</c:v>
                </c:pt>
                <c:pt idx="6">
                  <c:v>45095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 in Days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Plan</c:v>
                </c:pt>
                <c:pt idx="1">
                  <c:v>Analysis &amp; Data Collection</c:v>
                </c:pt>
                <c:pt idx="2">
                  <c:v>System Design</c:v>
                </c:pt>
                <c:pt idx="3">
                  <c:v>Analyze</c:v>
                </c:pt>
                <c:pt idx="4">
                  <c:v>Develop</c:v>
                </c:pt>
                <c:pt idx="5">
                  <c:v>Implementation</c:v>
                </c:pt>
                <c:pt idx="6">
                  <c:v>Documentation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  <c:pt idx="5">
                  <c:v>5</c:v>
                </c:pt>
                <c:pt idx="6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659456"/>
        <c:axId val="128660992"/>
      </c:barChart>
      <c:catAx>
        <c:axId val="128659456"/>
        <c:scaling>
          <c:orientation val="maxMin"/>
        </c:scaling>
        <c:delete val="0"/>
        <c:axPos val="l"/>
        <c:majorTickMark val="out"/>
        <c:minorTickMark val="none"/>
        <c:tickLblPos val="nextTo"/>
        <c:crossAx val="128660992"/>
        <c:crosses val="autoZero"/>
        <c:auto val="1"/>
        <c:lblAlgn val="ctr"/>
        <c:lblOffset val="100"/>
        <c:noMultiLvlLbl val="0"/>
      </c:catAx>
      <c:valAx>
        <c:axId val="128660992"/>
        <c:scaling>
          <c:orientation val="minMax"/>
          <c:min val="45095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128659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ABE3-45B0-4BD5-82B3-287823FE0BB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BE70-006F-46ED-BEF4-325789AB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 Rental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2766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Bishwas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Pudasaini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3276628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3295526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Rajkumar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Kafle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3276627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5971" y="4715435"/>
            <a:ext cx="7696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BCA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Madan Bhandari Memorial College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Level 1 DFD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7" y="2143679"/>
            <a:ext cx="6622241" cy="3723721"/>
          </a:xfrm>
        </p:spPr>
      </p:pic>
    </p:spTree>
    <p:extLst>
      <p:ext uri="{BB962C8B-B14F-4D97-AF65-F5344CB8AC3E}">
        <p14:creationId xmlns:p14="http://schemas.microsoft.com/office/powerpoint/2010/main" val="32175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1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" pitchFamily="18" charset="0"/>
              </a:rPr>
              <a:t>E-R Diagram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91400" cy="541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9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Gantt Chart</a:t>
            </a:r>
            <a:endParaRPr lang="en-US" dirty="0">
              <a:latin typeface="Times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07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Outcome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Enhanced Security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Compatible in almost every gadgets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adequate renting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products information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 of several payment gateways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038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Queries?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Feasibility Study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DFD, ER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Gantt Chart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11561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en-US" sz="2800" dirty="0">
                <a:latin typeface="Times" pitchFamily="18" charset="0"/>
              </a:rPr>
              <a:t>Android based application </a:t>
            </a:r>
          </a:p>
          <a:p>
            <a:pPr lvl="2" algn="just"/>
            <a:r>
              <a:rPr lang="en-US" sz="2800" dirty="0">
                <a:latin typeface="Times" pitchFamily="18" charset="0"/>
              </a:rPr>
              <a:t>System script written in </a:t>
            </a:r>
            <a:r>
              <a:rPr lang="en-US" sz="2800" smtClean="0">
                <a:latin typeface="Times" pitchFamily="18" charset="0"/>
              </a:rPr>
              <a:t>android studio</a:t>
            </a:r>
            <a:endParaRPr lang="en-US" sz="2800" dirty="0">
              <a:latin typeface="Times" pitchFamily="18" charset="0"/>
            </a:endParaRPr>
          </a:p>
          <a:p>
            <a:pPr lvl="2" algn="just"/>
            <a:r>
              <a:rPr lang="en-US" sz="2800" dirty="0">
                <a:latin typeface="Times" pitchFamily="18" charset="0"/>
              </a:rPr>
              <a:t>Uses </a:t>
            </a:r>
            <a:r>
              <a:rPr lang="en-US" sz="2800" dirty="0" smtClean="0">
                <a:latin typeface="Times" pitchFamily="18" charset="0"/>
              </a:rPr>
              <a:t>SQLite </a:t>
            </a:r>
            <a:r>
              <a:rPr lang="en-US" sz="2800" dirty="0">
                <a:latin typeface="Times" pitchFamily="18" charset="0"/>
              </a:rPr>
              <a:t>for data store</a:t>
            </a:r>
          </a:p>
          <a:p>
            <a:pPr lvl="2" algn="just"/>
            <a:r>
              <a:rPr lang="en-US" sz="2800" dirty="0">
                <a:latin typeface="Times" pitchFamily="18" charset="0"/>
              </a:rPr>
              <a:t>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7646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Slow performance speed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Compatibility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Inadequate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renting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Safety and security issues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provide application compatible in every gadgets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facilitate easy and efficient retrieval of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provide better vehicles searching functionality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provide system with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23560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Requirements</a:t>
            </a:r>
            <a:endParaRPr lang="en-US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6743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Non-Functional Requirements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 registration and account management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privacy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Payment gateway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Feasibility Study(Technical)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1110"/>
            <a:ext cx="3124200" cy="2548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5527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21240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267200"/>
            <a:ext cx="2888253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Feasibility Study(Operational)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31677"/>
            <a:ext cx="3011227" cy="15833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131677"/>
            <a:ext cx="1861317" cy="1579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0"/>
            <a:ext cx="32004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0" y="379312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User Interface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782" y="5710745"/>
            <a:ext cx="1961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Workflow Integration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7300" y="5710745"/>
            <a:ext cx="1935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Training and Support</a:t>
            </a:r>
            <a:endParaRPr 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Level 0 DFD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279694" cy="3042621"/>
          </a:xfrm>
        </p:spPr>
      </p:pic>
    </p:spTree>
    <p:extLst>
      <p:ext uri="{BB962C8B-B14F-4D97-AF65-F5344CB8AC3E}">
        <p14:creationId xmlns:p14="http://schemas.microsoft.com/office/powerpoint/2010/main" val="9545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172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Car Rental System</vt:lpstr>
      <vt:lpstr>Table of Contents</vt:lpstr>
      <vt:lpstr>Introduction</vt:lpstr>
      <vt:lpstr>Problem Statement</vt:lpstr>
      <vt:lpstr>Objectives</vt:lpstr>
      <vt:lpstr>Requirements</vt:lpstr>
      <vt:lpstr>Feasibility Study(Technical)</vt:lpstr>
      <vt:lpstr>Feasibility Study(Operational)</vt:lpstr>
      <vt:lpstr>Level 0 DFD</vt:lpstr>
      <vt:lpstr>Level 1 DFD</vt:lpstr>
      <vt:lpstr>E-R Diagram</vt:lpstr>
      <vt:lpstr>Gantt Chart</vt:lpstr>
      <vt:lpstr>Outcome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Wardrobe Ecommerce System</dc:title>
  <dc:creator>Bishwas</dc:creator>
  <cp:lastModifiedBy>Bishwas</cp:lastModifiedBy>
  <cp:revision>62</cp:revision>
  <dcterms:created xsi:type="dcterms:W3CDTF">2023-07-31T16:55:34Z</dcterms:created>
  <dcterms:modified xsi:type="dcterms:W3CDTF">2024-02-02T02:52:23Z</dcterms:modified>
</cp:coreProperties>
</file>