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12192000" cy="6858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B082E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B082E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B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57015" y="630936"/>
            <a:ext cx="5235575" cy="5229225"/>
          </a:xfrm>
          <a:custGeom>
            <a:avLst/>
            <a:gdLst/>
            <a:ahLst/>
            <a:cxnLst/>
            <a:rect l="l" t="t" r="r" b="b"/>
            <a:pathLst>
              <a:path w="5235575" h="5229225">
                <a:moveTo>
                  <a:pt x="2617787" y="0"/>
                </a:moveTo>
                <a:lnTo>
                  <a:pt x="2566987" y="4762"/>
                </a:lnTo>
                <a:lnTo>
                  <a:pt x="2517775" y="17462"/>
                </a:lnTo>
                <a:lnTo>
                  <a:pt x="2470150" y="36512"/>
                </a:lnTo>
                <a:lnTo>
                  <a:pt x="2420937" y="60325"/>
                </a:lnTo>
                <a:lnTo>
                  <a:pt x="2374900" y="87312"/>
                </a:lnTo>
                <a:lnTo>
                  <a:pt x="2327275" y="115887"/>
                </a:lnTo>
                <a:lnTo>
                  <a:pt x="2232025" y="166687"/>
                </a:lnTo>
                <a:lnTo>
                  <a:pt x="2184400" y="185737"/>
                </a:lnTo>
                <a:lnTo>
                  <a:pt x="2135187" y="198437"/>
                </a:lnTo>
                <a:lnTo>
                  <a:pt x="2085975" y="204787"/>
                </a:lnTo>
                <a:lnTo>
                  <a:pt x="2033587" y="204787"/>
                </a:lnTo>
                <a:lnTo>
                  <a:pt x="1979612" y="201612"/>
                </a:lnTo>
                <a:lnTo>
                  <a:pt x="1925637" y="195262"/>
                </a:lnTo>
                <a:lnTo>
                  <a:pt x="1871662" y="187325"/>
                </a:lnTo>
                <a:lnTo>
                  <a:pt x="1817687" y="180975"/>
                </a:lnTo>
                <a:lnTo>
                  <a:pt x="1763712" y="176212"/>
                </a:lnTo>
                <a:lnTo>
                  <a:pt x="1712912" y="177800"/>
                </a:lnTo>
                <a:lnTo>
                  <a:pt x="1663700" y="184150"/>
                </a:lnTo>
                <a:lnTo>
                  <a:pt x="1616075" y="198437"/>
                </a:lnTo>
                <a:lnTo>
                  <a:pt x="1576387" y="219075"/>
                </a:lnTo>
                <a:lnTo>
                  <a:pt x="1538287" y="246062"/>
                </a:lnTo>
                <a:lnTo>
                  <a:pt x="1504950" y="277812"/>
                </a:lnTo>
                <a:lnTo>
                  <a:pt x="1471612" y="314325"/>
                </a:lnTo>
                <a:lnTo>
                  <a:pt x="1441450" y="352425"/>
                </a:lnTo>
                <a:lnTo>
                  <a:pt x="1381125" y="431800"/>
                </a:lnTo>
                <a:lnTo>
                  <a:pt x="1350962" y="469900"/>
                </a:lnTo>
                <a:lnTo>
                  <a:pt x="1319212" y="506412"/>
                </a:lnTo>
                <a:lnTo>
                  <a:pt x="1282700" y="538162"/>
                </a:lnTo>
                <a:lnTo>
                  <a:pt x="1247775" y="566737"/>
                </a:lnTo>
                <a:lnTo>
                  <a:pt x="1208087" y="588962"/>
                </a:lnTo>
                <a:lnTo>
                  <a:pt x="1165225" y="608012"/>
                </a:lnTo>
                <a:lnTo>
                  <a:pt x="1119187" y="623887"/>
                </a:lnTo>
                <a:lnTo>
                  <a:pt x="1071562" y="638175"/>
                </a:lnTo>
                <a:lnTo>
                  <a:pt x="1023937" y="650875"/>
                </a:lnTo>
                <a:lnTo>
                  <a:pt x="974725" y="663575"/>
                </a:lnTo>
                <a:lnTo>
                  <a:pt x="928687" y="677862"/>
                </a:lnTo>
                <a:lnTo>
                  <a:pt x="882650" y="693737"/>
                </a:lnTo>
                <a:lnTo>
                  <a:pt x="839787" y="712787"/>
                </a:lnTo>
                <a:lnTo>
                  <a:pt x="801687" y="736600"/>
                </a:lnTo>
                <a:lnTo>
                  <a:pt x="766762" y="765175"/>
                </a:lnTo>
                <a:lnTo>
                  <a:pt x="738187" y="800100"/>
                </a:lnTo>
                <a:lnTo>
                  <a:pt x="714375" y="838200"/>
                </a:lnTo>
                <a:lnTo>
                  <a:pt x="695325" y="881062"/>
                </a:lnTo>
                <a:lnTo>
                  <a:pt x="679450" y="927100"/>
                </a:lnTo>
                <a:lnTo>
                  <a:pt x="665162" y="973137"/>
                </a:lnTo>
                <a:lnTo>
                  <a:pt x="652462" y="1022350"/>
                </a:lnTo>
                <a:lnTo>
                  <a:pt x="639762" y="1069975"/>
                </a:lnTo>
                <a:lnTo>
                  <a:pt x="625475" y="1117600"/>
                </a:lnTo>
                <a:lnTo>
                  <a:pt x="609600" y="1163637"/>
                </a:lnTo>
                <a:lnTo>
                  <a:pt x="590550" y="1206500"/>
                </a:lnTo>
                <a:lnTo>
                  <a:pt x="568325" y="1246187"/>
                </a:lnTo>
                <a:lnTo>
                  <a:pt x="539750" y="1281112"/>
                </a:lnTo>
                <a:lnTo>
                  <a:pt x="508000" y="1317625"/>
                </a:lnTo>
                <a:lnTo>
                  <a:pt x="471487" y="1349375"/>
                </a:lnTo>
                <a:lnTo>
                  <a:pt x="352425" y="1439862"/>
                </a:lnTo>
                <a:lnTo>
                  <a:pt x="314325" y="1470025"/>
                </a:lnTo>
                <a:lnTo>
                  <a:pt x="277812" y="1503362"/>
                </a:lnTo>
                <a:lnTo>
                  <a:pt x="246062" y="1536700"/>
                </a:lnTo>
                <a:lnTo>
                  <a:pt x="219075" y="1574800"/>
                </a:lnTo>
                <a:lnTo>
                  <a:pt x="198437" y="1614487"/>
                </a:lnTo>
                <a:lnTo>
                  <a:pt x="184150" y="1662112"/>
                </a:lnTo>
                <a:lnTo>
                  <a:pt x="177800" y="1711325"/>
                </a:lnTo>
                <a:lnTo>
                  <a:pt x="176212" y="1762125"/>
                </a:lnTo>
                <a:lnTo>
                  <a:pt x="180975" y="1816100"/>
                </a:lnTo>
                <a:lnTo>
                  <a:pt x="187325" y="1870075"/>
                </a:lnTo>
                <a:lnTo>
                  <a:pt x="195262" y="1924050"/>
                </a:lnTo>
                <a:lnTo>
                  <a:pt x="201612" y="1978025"/>
                </a:lnTo>
                <a:lnTo>
                  <a:pt x="204787" y="2032000"/>
                </a:lnTo>
                <a:lnTo>
                  <a:pt x="204787" y="2084387"/>
                </a:lnTo>
                <a:lnTo>
                  <a:pt x="198437" y="2133600"/>
                </a:lnTo>
                <a:lnTo>
                  <a:pt x="185737" y="2182812"/>
                </a:lnTo>
                <a:lnTo>
                  <a:pt x="166687" y="2228850"/>
                </a:lnTo>
                <a:lnTo>
                  <a:pt x="142875" y="2276475"/>
                </a:lnTo>
                <a:lnTo>
                  <a:pt x="115887" y="2324100"/>
                </a:lnTo>
                <a:lnTo>
                  <a:pt x="87312" y="2371725"/>
                </a:lnTo>
                <a:lnTo>
                  <a:pt x="60325" y="2417762"/>
                </a:lnTo>
                <a:lnTo>
                  <a:pt x="36512" y="2466975"/>
                </a:lnTo>
                <a:lnTo>
                  <a:pt x="17462" y="2514600"/>
                </a:lnTo>
                <a:lnTo>
                  <a:pt x="4762" y="2563812"/>
                </a:lnTo>
                <a:lnTo>
                  <a:pt x="0" y="2614612"/>
                </a:lnTo>
                <a:lnTo>
                  <a:pt x="4762" y="2665412"/>
                </a:lnTo>
                <a:lnTo>
                  <a:pt x="17462" y="2714625"/>
                </a:lnTo>
                <a:lnTo>
                  <a:pt x="36512" y="2762250"/>
                </a:lnTo>
                <a:lnTo>
                  <a:pt x="60325" y="2811462"/>
                </a:lnTo>
                <a:lnTo>
                  <a:pt x="87312" y="2857500"/>
                </a:lnTo>
                <a:lnTo>
                  <a:pt x="115887" y="2905125"/>
                </a:lnTo>
                <a:lnTo>
                  <a:pt x="142875" y="2952750"/>
                </a:lnTo>
                <a:lnTo>
                  <a:pt x="166687" y="3000375"/>
                </a:lnTo>
                <a:lnTo>
                  <a:pt x="185737" y="3046412"/>
                </a:lnTo>
                <a:lnTo>
                  <a:pt x="198437" y="3095625"/>
                </a:lnTo>
                <a:lnTo>
                  <a:pt x="204787" y="3144837"/>
                </a:lnTo>
                <a:lnTo>
                  <a:pt x="204787" y="3197225"/>
                </a:lnTo>
                <a:lnTo>
                  <a:pt x="201612" y="3251200"/>
                </a:lnTo>
                <a:lnTo>
                  <a:pt x="195262" y="3305175"/>
                </a:lnTo>
                <a:lnTo>
                  <a:pt x="187325" y="3359150"/>
                </a:lnTo>
                <a:lnTo>
                  <a:pt x="180975" y="3413125"/>
                </a:lnTo>
                <a:lnTo>
                  <a:pt x="176212" y="3467100"/>
                </a:lnTo>
                <a:lnTo>
                  <a:pt x="177800" y="3517900"/>
                </a:lnTo>
                <a:lnTo>
                  <a:pt x="184150" y="3567112"/>
                </a:lnTo>
                <a:lnTo>
                  <a:pt x="198437" y="3614737"/>
                </a:lnTo>
                <a:lnTo>
                  <a:pt x="219075" y="3654425"/>
                </a:lnTo>
                <a:lnTo>
                  <a:pt x="246062" y="3692525"/>
                </a:lnTo>
                <a:lnTo>
                  <a:pt x="277812" y="3725862"/>
                </a:lnTo>
                <a:lnTo>
                  <a:pt x="314325" y="3759200"/>
                </a:lnTo>
                <a:lnTo>
                  <a:pt x="352425" y="3789362"/>
                </a:lnTo>
                <a:lnTo>
                  <a:pt x="471487" y="3879850"/>
                </a:lnTo>
                <a:lnTo>
                  <a:pt x="508000" y="3911600"/>
                </a:lnTo>
                <a:lnTo>
                  <a:pt x="539750" y="3948112"/>
                </a:lnTo>
                <a:lnTo>
                  <a:pt x="568325" y="3983037"/>
                </a:lnTo>
                <a:lnTo>
                  <a:pt x="590550" y="4022725"/>
                </a:lnTo>
                <a:lnTo>
                  <a:pt x="609600" y="4065587"/>
                </a:lnTo>
                <a:lnTo>
                  <a:pt x="625475" y="4111625"/>
                </a:lnTo>
                <a:lnTo>
                  <a:pt x="639762" y="4159250"/>
                </a:lnTo>
                <a:lnTo>
                  <a:pt x="652462" y="4206875"/>
                </a:lnTo>
                <a:lnTo>
                  <a:pt x="665162" y="4256087"/>
                </a:lnTo>
                <a:lnTo>
                  <a:pt x="679450" y="4302125"/>
                </a:lnTo>
                <a:lnTo>
                  <a:pt x="695325" y="4348162"/>
                </a:lnTo>
                <a:lnTo>
                  <a:pt x="714375" y="4391025"/>
                </a:lnTo>
                <a:lnTo>
                  <a:pt x="738187" y="4429125"/>
                </a:lnTo>
                <a:lnTo>
                  <a:pt x="766762" y="4464050"/>
                </a:lnTo>
                <a:lnTo>
                  <a:pt x="801687" y="4492625"/>
                </a:lnTo>
                <a:lnTo>
                  <a:pt x="839787" y="4516437"/>
                </a:lnTo>
                <a:lnTo>
                  <a:pt x="882650" y="4535487"/>
                </a:lnTo>
                <a:lnTo>
                  <a:pt x="928687" y="4551362"/>
                </a:lnTo>
                <a:lnTo>
                  <a:pt x="974725" y="4565650"/>
                </a:lnTo>
                <a:lnTo>
                  <a:pt x="1023937" y="4578350"/>
                </a:lnTo>
                <a:lnTo>
                  <a:pt x="1071562" y="4591050"/>
                </a:lnTo>
                <a:lnTo>
                  <a:pt x="1119187" y="4605337"/>
                </a:lnTo>
                <a:lnTo>
                  <a:pt x="1165225" y="4621212"/>
                </a:lnTo>
                <a:lnTo>
                  <a:pt x="1208087" y="4640262"/>
                </a:lnTo>
                <a:lnTo>
                  <a:pt x="1247775" y="4662487"/>
                </a:lnTo>
                <a:lnTo>
                  <a:pt x="1282700" y="4691062"/>
                </a:lnTo>
                <a:lnTo>
                  <a:pt x="1319212" y="4722812"/>
                </a:lnTo>
                <a:lnTo>
                  <a:pt x="1350962" y="4759325"/>
                </a:lnTo>
                <a:lnTo>
                  <a:pt x="1381125" y="4797425"/>
                </a:lnTo>
                <a:lnTo>
                  <a:pt x="1441450" y="4876800"/>
                </a:lnTo>
                <a:lnTo>
                  <a:pt x="1471612" y="4914900"/>
                </a:lnTo>
                <a:lnTo>
                  <a:pt x="1504950" y="4951412"/>
                </a:lnTo>
                <a:lnTo>
                  <a:pt x="1538287" y="4983162"/>
                </a:lnTo>
                <a:lnTo>
                  <a:pt x="1576387" y="5010149"/>
                </a:lnTo>
                <a:lnTo>
                  <a:pt x="1616075" y="5030787"/>
                </a:lnTo>
                <a:lnTo>
                  <a:pt x="1663700" y="5045074"/>
                </a:lnTo>
                <a:lnTo>
                  <a:pt x="1712912" y="5051424"/>
                </a:lnTo>
                <a:lnTo>
                  <a:pt x="1763712" y="5053012"/>
                </a:lnTo>
                <a:lnTo>
                  <a:pt x="1817687" y="5048249"/>
                </a:lnTo>
                <a:lnTo>
                  <a:pt x="1871662" y="5041899"/>
                </a:lnTo>
                <a:lnTo>
                  <a:pt x="1925637" y="5033962"/>
                </a:lnTo>
                <a:lnTo>
                  <a:pt x="1979612" y="5027612"/>
                </a:lnTo>
                <a:lnTo>
                  <a:pt x="2033587" y="5024437"/>
                </a:lnTo>
                <a:lnTo>
                  <a:pt x="2085975" y="5024437"/>
                </a:lnTo>
                <a:lnTo>
                  <a:pt x="2135187" y="5030787"/>
                </a:lnTo>
                <a:lnTo>
                  <a:pt x="2184400" y="5043487"/>
                </a:lnTo>
                <a:lnTo>
                  <a:pt x="2232025" y="5062537"/>
                </a:lnTo>
                <a:lnTo>
                  <a:pt x="2327275" y="5113337"/>
                </a:lnTo>
                <a:lnTo>
                  <a:pt x="2374900" y="5141912"/>
                </a:lnTo>
                <a:lnTo>
                  <a:pt x="2420937" y="5168899"/>
                </a:lnTo>
                <a:lnTo>
                  <a:pt x="2470150" y="5192712"/>
                </a:lnTo>
                <a:lnTo>
                  <a:pt x="2517775" y="5211762"/>
                </a:lnTo>
                <a:lnTo>
                  <a:pt x="2566987" y="5224462"/>
                </a:lnTo>
                <a:lnTo>
                  <a:pt x="2617787" y="5229224"/>
                </a:lnTo>
                <a:lnTo>
                  <a:pt x="2668587" y="5224462"/>
                </a:lnTo>
                <a:lnTo>
                  <a:pt x="2717800" y="5211762"/>
                </a:lnTo>
                <a:lnTo>
                  <a:pt x="2765425" y="5192712"/>
                </a:lnTo>
                <a:lnTo>
                  <a:pt x="2814637" y="5168899"/>
                </a:lnTo>
                <a:lnTo>
                  <a:pt x="2860675" y="5141912"/>
                </a:lnTo>
                <a:lnTo>
                  <a:pt x="2908300" y="5113337"/>
                </a:lnTo>
                <a:lnTo>
                  <a:pt x="3003550" y="5062537"/>
                </a:lnTo>
                <a:lnTo>
                  <a:pt x="3049587" y="5043487"/>
                </a:lnTo>
                <a:lnTo>
                  <a:pt x="3100387" y="5030787"/>
                </a:lnTo>
                <a:lnTo>
                  <a:pt x="3149600" y="5024437"/>
                </a:lnTo>
                <a:lnTo>
                  <a:pt x="3201987" y="5024437"/>
                </a:lnTo>
                <a:lnTo>
                  <a:pt x="3255962" y="5027612"/>
                </a:lnTo>
                <a:lnTo>
                  <a:pt x="3309937" y="5033962"/>
                </a:lnTo>
                <a:lnTo>
                  <a:pt x="3363912" y="5041899"/>
                </a:lnTo>
                <a:lnTo>
                  <a:pt x="3417887" y="5048249"/>
                </a:lnTo>
                <a:lnTo>
                  <a:pt x="3471862" y="5053012"/>
                </a:lnTo>
                <a:lnTo>
                  <a:pt x="3522662" y="5051424"/>
                </a:lnTo>
                <a:lnTo>
                  <a:pt x="3571875" y="5045074"/>
                </a:lnTo>
                <a:lnTo>
                  <a:pt x="3619500" y="5030787"/>
                </a:lnTo>
                <a:lnTo>
                  <a:pt x="3659187" y="5010149"/>
                </a:lnTo>
                <a:lnTo>
                  <a:pt x="3697287" y="4983162"/>
                </a:lnTo>
                <a:lnTo>
                  <a:pt x="3730625" y="4951412"/>
                </a:lnTo>
                <a:lnTo>
                  <a:pt x="3763962" y="4914900"/>
                </a:lnTo>
                <a:lnTo>
                  <a:pt x="3794125" y="4876800"/>
                </a:lnTo>
                <a:lnTo>
                  <a:pt x="3854450" y="4797425"/>
                </a:lnTo>
                <a:lnTo>
                  <a:pt x="3884612" y="4759325"/>
                </a:lnTo>
                <a:lnTo>
                  <a:pt x="3916362" y="4722812"/>
                </a:lnTo>
                <a:lnTo>
                  <a:pt x="3952875" y="4691062"/>
                </a:lnTo>
                <a:lnTo>
                  <a:pt x="3987800" y="4662487"/>
                </a:lnTo>
                <a:lnTo>
                  <a:pt x="4027487" y="4640262"/>
                </a:lnTo>
                <a:lnTo>
                  <a:pt x="4070350" y="4621212"/>
                </a:lnTo>
                <a:lnTo>
                  <a:pt x="4116387" y="4605337"/>
                </a:lnTo>
                <a:lnTo>
                  <a:pt x="4164012" y="4591050"/>
                </a:lnTo>
                <a:lnTo>
                  <a:pt x="4211637" y="4578350"/>
                </a:lnTo>
                <a:lnTo>
                  <a:pt x="4260850" y="4565650"/>
                </a:lnTo>
                <a:lnTo>
                  <a:pt x="4306887" y="4551362"/>
                </a:lnTo>
                <a:lnTo>
                  <a:pt x="4352925" y="4535487"/>
                </a:lnTo>
                <a:lnTo>
                  <a:pt x="4395787" y="4516437"/>
                </a:lnTo>
                <a:lnTo>
                  <a:pt x="4433887" y="4492625"/>
                </a:lnTo>
                <a:lnTo>
                  <a:pt x="4468812" y="4464050"/>
                </a:lnTo>
                <a:lnTo>
                  <a:pt x="4497387" y="4429125"/>
                </a:lnTo>
                <a:lnTo>
                  <a:pt x="4521200" y="4391025"/>
                </a:lnTo>
                <a:lnTo>
                  <a:pt x="4540250" y="4348162"/>
                </a:lnTo>
                <a:lnTo>
                  <a:pt x="4556125" y="4302125"/>
                </a:lnTo>
                <a:lnTo>
                  <a:pt x="4570412" y="4256087"/>
                </a:lnTo>
                <a:lnTo>
                  <a:pt x="4583112" y="4206875"/>
                </a:lnTo>
                <a:lnTo>
                  <a:pt x="4595812" y="4159250"/>
                </a:lnTo>
                <a:lnTo>
                  <a:pt x="4610100" y="4111625"/>
                </a:lnTo>
                <a:lnTo>
                  <a:pt x="4625975" y="4065587"/>
                </a:lnTo>
                <a:lnTo>
                  <a:pt x="4645025" y="4022725"/>
                </a:lnTo>
                <a:lnTo>
                  <a:pt x="4667250" y="3983037"/>
                </a:lnTo>
                <a:lnTo>
                  <a:pt x="4695825" y="3948112"/>
                </a:lnTo>
                <a:lnTo>
                  <a:pt x="4727575" y="3911600"/>
                </a:lnTo>
                <a:lnTo>
                  <a:pt x="4764087" y="3879850"/>
                </a:lnTo>
                <a:lnTo>
                  <a:pt x="4802187" y="3849687"/>
                </a:lnTo>
                <a:lnTo>
                  <a:pt x="4843462" y="3819525"/>
                </a:lnTo>
                <a:lnTo>
                  <a:pt x="4883150" y="3789362"/>
                </a:lnTo>
                <a:lnTo>
                  <a:pt x="4921250" y="3759200"/>
                </a:lnTo>
                <a:lnTo>
                  <a:pt x="4957762" y="3725862"/>
                </a:lnTo>
                <a:lnTo>
                  <a:pt x="4989512" y="3692525"/>
                </a:lnTo>
                <a:lnTo>
                  <a:pt x="5016500" y="3654425"/>
                </a:lnTo>
                <a:lnTo>
                  <a:pt x="5037137" y="3614737"/>
                </a:lnTo>
                <a:lnTo>
                  <a:pt x="5051425" y="3567112"/>
                </a:lnTo>
                <a:lnTo>
                  <a:pt x="5057775" y="3517900"/>
                </a:lnTo>
                <a:lnTo>
                  <a:pt x="5059362" y="3467100"/>
                </a:lnTo>
                <a:lnTo>
                  <a:pt x="5054600" y="3413125"/>
                </a:lnTo>
                <a:lnTo>
                  <a:pt x="5048250" y="3359150"/>
                </a:lnTo>
                <a:lnTo>
                  <a:pt x="5040312" y="3305175"/>
                </a:lnTo>
                <a:lnTo>
                  <a:pt x="5033962" y="3251200"/>
                </a:lnTo>
                <a:lnTo>
                  <a:pt x="5030787" y="3197225"/>
                </a:lnTo>
                <a:lnTo>
                  <a:pt x="5030787" y="3144837"/>
                </a:lnTo>
                <a:lnTo>
                  <a:pt x="5037137" y="3095625"/>
                </a:lnTo>
                <a:lnTo>
                  <a:pt x="5049837" y="3046412"/>
                </a:lnTo>
                <a:lnTo>
                  <a:pt x="5068887" y="3000375"/>
                </a:lnTo>
                <a:lnTo>
                  <a:pt x="5119687" y="2905125"/>
                </a:lnTo>
                <a:lnTo>
                  <a:pt x="5148262" y="2857500"/>
                </a:lnTo>
                <a:lnTo>
                  <a:pt x="5175250" y="2811462"/>
                </a:lnTo>
                <a:lnTo>
                  <a:pt x="5199062" y="2762250"/>
                </a:lnTo>
                <a:lnTo>
                  <a:pt x="5218112" y="2714625"/>
                </a:lnTo>
                <a:lnTo>
                  <a:pt x="5230812" y="2665412"/>
                </a:lnTo>
                <a:lnTo>
                  <a:pt x="5235575" y="2614612"/>
                </a:lnTo>
                <a:lnTo>
                  <a:pt x="5230812" y="2563812"/>
                </a:lnTo>
                <a:lnTo>
                  <a:pt x="5218112" y="2514600"/>
                </a:lnTo>
                <a:lnTo>
                  <a:pt x="5199062" y="2466975"/>
                </a:lnTo>
                <a:lnTo>
                  <a:pt x="5175250" y="2417762"/>
                </a:lnTo>
                <a:lnTo>
                  <a:pt x="5148262" y="2371725"/>
                </a:lnTo>
                <a:lnTo>
                  <a:pt x="5119687" y="2324100"/>
                </a:lnTo>
                <a:lnTo>
                  <a:pt x="5068887" y="2228850"/>
                </a:lnTo>
                <a:lnTo>
                  <a:pt x="5049837" y="2182812"/>
                </a:lnTo>
                <a:lnTo>
                  <a:pt x="5037137" y="2133600"/>
                </a:lnTo>
                <a:lnTo>
                  <a:pt x="5030787" y="2084387"/>
                </a:lnTo>
                <a:lnTo>
                  <a:pt x="5030787" y="2032000"/>
                </a:lnTo>
                <a:lnTo>
                  <a:pt x="5033962" y="1978025"/>
                </a:lnTo>
                <a:lnTo>
                  <a:pt x="5040312" y="1924050"/>
                </a:lnTo>
                <a:lnTo>
                  <a:pt x="5048250" y="1870075"/>
                </a:lnTo>
                <a:lnTo>
                  <a:pt x="5054600" y="1816100"/>
                </a:lnTo>
                <a:lnTo>
                  <a:pt x="5059362" y="1762125"/>
                </a:lnTo>
                <a:lnTo>
                  <a:pt x="5057775" y="1711325"/>
                </a:lnTo>
                <a:lnTo>
                  <a:pt x="5051425" y="1662112"/>
                </a:lnTo>
                <a:lnTo>
                  <a:pt x="5037137" y="1614487"/>
                </a:lnTo>
                <a:lnTo>
                  <a:pt x="5016500" y="1574800"/>
                </a:lnTo>
                <a:lnTo>
                  <a:pt x="4989512" y="1536700"/>
                </a:lnTo>
                <a:lnTo>
                  <a:pt x="4957762" y="1503362"/>
                </a:lnTo>
                <a:lnTo>
                  <a:pt x="4921250" y="1470025"/>
                </a:lnTo>
                <a:lnTo>
                  <a:pt x="4883150" y="1439862"/>
                </a:lnTo>
                <a:lnTo>
                  <a:pt x="4843462" y="1409700"/>
                </a:lnTo>
                <a:lnTo>
                  <a:pt x="4802187" y="1379537"/>
                </a:lnTo>
                <a:lnTo>
                  <a:pt x="4764087" y="1349375"/>
                </a:lnTo>
                <a:lnTo>
                  <a:pt x="4727575" y="1317625"/>
                </a:lnTo>
                <a:lnTo>
                  <a:pt x="4695825" y="1281112"/>
                </a:lnTo>
                <a:lnTo>
                  <a:pt x="4667250" y="1246187"/>
                </a:lnTo>
                <a:lnTo>
                  <a:pt x="4645025" y="1206500"/>
                </a:lnTo>
                <a:lnTo>
                  <a:pt x="4625975" y="1163637"/>
                </a:lnTo>
                <a:lnTo>
                  <a:pt x="4610100" y="1117600"/>
                </a:lnTo>
                <a:lnTo>
                  <a:pt x="4595812" y="1069975"/>
                </a:lnTo>
                <a:lnTo>
                  <a:pt x="4583112" y="1022350"/>
                </a:lnTo>
                <a:lnTo>
                  <a:pt x="4570412" y="973137"/>
                </a:lnTo>
                <a:lnTo>
                  <a:pt x="4556125" y="927100"/>
                </a:lnTo>
                <a:lnTo>
                  <a:pt x="4540250" y="881062"/>
                </a:lnTo>
                <a:lnTo>
                  <a:pt x="4521200" y="838200"/>
                </a:lnTo>
                <a:lnTo>
                  <a:pt x="4497387" y="800100"/>
                </a:lnTo>
                <a:lnTo>
                  <a:pt x="4468812" y="765175"/>
                </a:lnTo>
                <a:lnTo>
                  <a:pt x="4433887" y="736600"/>
                </a:lnTo>
                <a:lnTo>
                  <a:pt x="4395787" y="712787"/>
                </a:lnTo>
                <a:lnTo>
                  <a:pt x="4352925" y="693737"/>
                </a:lnTo>
                <a:lnTo>
                  <a:pt x="4306887" y="677862"/>
                </a:lnTo>
                <a:lnTo>
                  <a:pt x="4260850" y="663575"/>
                </a:lnTo>
                <a:lnTo>
                  <a:pt x="4211637" y="650875"/>
                </a:lnTo>
                <a:lnTo>
                  <a:pt x="4164012" y="638175"/>
                </a:lnTo>
                <a:lnTo>
                  <a:pt x="4116387" y="623887"/>
                </a:lnTo>
                <a:lnTo>
                  <a:pt x="4070350" y="608012"/>
                </a:lnTo>
                <a:lnTo>
                  <a:pt x="4027487" y="588962"/>
                </a:lnTo>
                <a:lnTo>
                  <a:pt x="3987800" y="566737"/>
                </a:lnTo>
                <a:lnTo>
                  <a:pt x="3952875" y="538162"/>
                </a:lnTo>
                <a:lnTo>
                  <a:pt x="3916362" y="506412"/>
                </a:lnTo>
                <a:lnTo>
                  <a:pt x="3884612" y="469900"/>
                </a:lnTo>
                <a:lnTo>
                  <a:pt x="3854450" y="431800"/>
                </a:lnTo>
                <a:lnTo>
                  <a:pt x="3794125" y="352425"/>
                </a:lnTo>
                <a:lnTo>
                  <a:pt x="3763962" y="314325"/>
                </a:lnTo>
                <a:lnTo>
                  <a:pt x="3730625" y="277812"/>
                </a:lnTo>
                <a:lnTo>
                  <a:pt x="3697287" y="246062"/>
                </a:lnTo>
                <a:lnTo>
                  <a:pt x="3659187" y="219075"/>
                </a:lnTo>
                <a:lnTo>
                  <a:pt x="3619500" y="198437"/>
                </a:lnTo>
                <a:lnTo>
                  <a:pt x="3571875" y="184150"/>
                </a:lnTo>
                <a:lnTo>
                  <a:pt x="3522662" y="177800"/>
                </a:lnTo>
                <a:lnTo>
                  <a:pt x="3471862" y="176212"/>
                </a:lnTo>
                <a:lnTo>
                  <a:pt x="3417887" y="180975"/>
                </a:lnTo>
                <a:lnTo>
                  <a:pt x="3363912" y="187325"/>
                </a:lnTo>
                <a:lnTo>
                  <a:pt x="3309937" y="195262"/>
                </a:lnTo>
                <a:lnTo>
                  <a:pt x="3255962" y="201612"/>
                </a:lnTo>
                <a:lnTo>
                  <a:pt x="3201987" y="204787"/>
                </a:lnTo>
                <a:lnTo>
                  <a:pt x="3149600" y="204787"/>
                </a:lnTo>
                <a:lnTo>
                  <a:pt x="3100387" y="198437"/>
                </a:lnTo>
                <a:lnTo>
                  <a:pt x="3049587" y="185737"/>
                </a:lnTo>
                <a:lnTo>
                  <a:pt x="3003550" y="166687"/>
                </a:lnTo>
                <a:lnTo>
                  <a:pt x="2908300" y="115887"/>
                </a:lnTo>
                <a:lnTo>
                  <a:pt x="2860675" y="87312"/>
                </a:lnTo>
                <a:lnTo>
                  <a:pt x="2814637" y="60325"/>
                </a:lnTo>
                <a:lnTo>
                  <a:pt x="2765425" y="36512"/>
                </a:lnTo>
                <a:lnTo>
                  <a:pt x="2717800" y="17462"/>
                </a:lnTo>
                <a:lnTo>
                  <a:pt x="2668587" y="4762"/>
                </a:lnTo>
                <a:lnTo>
                  <a:pt x="2617787" y="0"/>
                </a:lnTo>
                <a:close/>
              </a:path>
            </a:pathLst>
          </a:custGeom>
          <a:solidFill>
            <a:srgbClr val="F3F3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3845" cy="6858000"/>
          </a:xfrm>
          <a:custGeom>
            <a:avLst/>
            <a:gdLst/>
            <a:ahLst/>
            <a:cxnLst/>
            <a:rect l="l" t="t" r="r" b="b"/>
            <a:pathLst>
              <a:path w="283845" h="6858000">
                <a:moveTo>
                  <a:pt x="283464" y="0"/>
                </a:moveTo>
                <a:lnTo>
                  <a:pt x="0" y="0"/>
                </a:lnTo>
                <a:lnTo>
                  <a:pt x="0" y="6857999"/>
                </a:lnTo>
                <a:lnTo>
                  <a:pt x="283464" y="6857999"/>
                </a:lnTo>
                <a:lnTo>
                  <a:pt x="283464" y="0"/>
                </a:lnTo>
                <a:close/>
              </a:path>
            </a:pathLst>
          </a:custGeom>
          <a:solidFill>
            <a:srgbClr val="0B0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B082E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3F3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885825" h="6858000">
                <a:moveTo>
                  <a:pt x="709612" y="0"/>
                </a:moveTo>
                <a:lnTo>
                  <a:pt x="0" y="0"/>
                </a:lnTo>
                <a:lnTo>
                  <a:pt x="0" y="6857999"/>
                </a:lnTo>
                <a:lnTo>
                  <a:pt x="709612" y="6857999"/>
                </a:lnTo>
                <a:lnTo>
                  <a:pt x="711200" y="6789737"/>
                </a:lnTo>
                <a:lnTo>
                  <a:pt x="719137" y="6729412"/>
                </a:lnTo>
                <a:lnTo>
                  <a:pt x="730250" y="6677024"/>
                </a:lnTo>
                <a:lnTo>
                  <a:pt x="744537" y="6630987"/>
                </a:lnTo>
                <a:lnTo>
                  <a:pt x="760412" y="6589712"/>
                </a:lnTo>
                <a:lnTo>
                  <a:pt x="779462" y="6553199"/>
                </a:lnTo>
                <a:lnTo>
                  <a:pt x="817562" y="6476999"/>
                </a:lnTo>
                <a:lnTo>
                  <a:pt x="833437" y="6440487"/>
                </a:lnTo>
                <a:lnTo>
                  <a:pt x="849312" y="6399212"/>
                </a:lnTo>
                <a:lnTo>
                  <a:pt x="865187" y="6353174"/>
                </a:lnTo>
                <a:lnTo>
                  <a:pt x="876300" y="6300787"/>
                </a:lnTo>
                <a:lnTo>
                  <a:pt x="882650" y="6240462"/>
                </a:lnTo>
                <a:lnTo>
                  <a:pt x="885825" y="6172199"/>
                </a:lnTo>
                <a:lnTo>
                  <a:pt x="882650" y="6103937"/>
                </a:lnTo>
                <a:lnTo>
                  <a:pt x="876300" y="6043612"/>
                </a:lnTo>
                <a:lnTo>
                  <a:pt x="865187" y="5991224"/>
                </a:lnTo>
                <a:lnTo>
                  <a:pt x="849312" y="5945187"/>
                </a:lnTo>
                <a:lnTo>
                  <a:pt x="833437" y="5903912"/>
                </a:lnTo>
                <a:lnTo>
                  <a:pt x="817562" y="5867399"/>
                </a:lnTo>
                <a:lnTo>
                  <a:pt x="779462" y="5791199"/>
                </a:lnTo>
                <a:lnTo>
                  <a:pt x="760412" y="5754687"/>
                </a:lnTo>
                <a:lnTo>
                  <a:pt x="744537" y="5713412"/>
                </a:lnTo>
                <a:lnTo>
                  <a:pt x="730250" y="5667374"/>
                </a:lnTo>
                <a:lnTo>
                  <a:pt x="719137" y="5614987"/>
                </a:lnTo>
                <a:lnTo>
                  <a:pt x="711200" y="5554662"/>
                </a:lnTo>
                <a:lnTo>
                  <a:pt x="709612" y="5486400"/>
                </a:lnTo>
                <a:lnTo>
                  <a:pt x="711200" y="5418137"/>
                </a:lnTo>
                <a:lnTo>
                  <a:pt x="719137" y="5357812"/>
                </a:lnTo>
                <a:lnTo>
                  <a:pt x="730250" y="5305425"/>
                </a:lnTo>
                <a:lnTo>
                  <a:pt x="744537" y="5259387"/>
                </a:lnTo>
                <a:lnTo>
                  <a:pt x="760412" y="5218112"/>
                </a:lnTo>
                <a:lnTo>
                  <a:pt x="779462" y="5181600"/>
                </a:lnTo>
                <a:lnTo>
                  <a:pt x="817562" y="5105400"/>
                </a:lnTo>
                <a:lnTo>
                  <a:pt x="833437" y="5068887"/>
                </a:lnTo>
                <a:lnTo>
                  <a:pt x="849312" y="5027612"/>
                </a:lnTo>
                <a:lnTo>
                  <a:pt x="865187" y="4981575"/>
                </a:lnTo>
                <a:lnTo>
                  <a:pt x="876300" y="4929187"/>
                </a:lnTo>
                <a:lnTo>
                  <a:pt x="882650" y="4868862"/>
                </a:lnTo>
                <a:lnTo>
                  <a:pt x="885825" y="4800600"/>
                </a:lnTo>
                <a:lnTo>
                  <a:pt x="882650" y="4732337"/>
                </a:lnTo>
                <a:lnTo>
                  <a:pt x="876300" y="4672012"/>
                </a:lnTo>
                <a:lnTo>
                  <a:pt x="865187" y="4619625"/>
                </a:lnTo>
                <a:lnTo>
                  <a:pt x="849312" y="4573587"/>
                </a:lnTo>
                <a:lnTo>
                  <a:pt x="833437" y="4532312"/>
                </a:lnTo>
                <a:lnTo>
                  <a:pt x="817562" y="4495800"/>
                </a:lnTo>
                <a:lnTo>
                  <a:pt x="779462" y="4419600"/>
                </a:lnTo>
                <a:lnTo>
                  <a:pt x="760412" y="4383087"/>
                </a:lnTo>
                <a:lnTo>
                  <a:pt x="744537" y="4341812"/>
                </a:lnTo>
                <a:lnTo>
                  <a:pt x="730250" y="4295775"/>
                </a:lnTo>
                <a:lnTo>
                  <a:pt x="719137" y="4243387"/>
                </a:lnTo>
                <a:lnTo>
                  <a:pt x="711200" y="4183062"/>
                </a:lnTo>
                <a:lnTo>
                  <a:pt x="709612" y="4114800"/>
                </a:lnTo>
                <a:lnTo>
                  <a:pt x="711200" y="4046537"/>
                </a:lnTo>
                <a:lnTo>
                  <a:pt x="719137" y="3986212"/>
                </a:lnTo>
                <a:lnTo>
                  <a:pt x="730250" y="3933825"/>
                </a:lnTo>
                <a:lnTo>
                  <a:pt x="744537" y="3887787"/>
                </a:lnTo>
                <a:lnTo>
                  <a:pt x="760412" y="3846512"/>
                </a:lnTo>
                <a:lnTo>
                  <a:pt x="779462" y="3810000"/>
                </a:lnTo>
                <a:lnTo>
                  <a:pt x="817562" y="3733800"/>
                </a:lnTo>
                <a:lnTo>
                  <a:pt x="833437" y="3697287"/>
                </a:lnTo>
                <a:lnTo>
                  <a:pt x="849312" y="3656012"/>
                </a:lnTo>
                <a:lnTo>
                  <a:pt x="865187" y="3609975"/>
                </a:lnTo>
                <a:lnTo>
                  <a:pt x="876300" y="3557587"/>
                </a:lnTo>
                <a:lnTo>
                  <a:pt x="882650" y="3497262"/>
                </a:lnTo>
                <a:lnTo>
                  <a:pt x="885825" y="3427412"/>
                </a:lnTo>
                <a:lnTo>
                  <a:pt x="882650" y="3360737"/>
                </a:lnTo>
                <a:lnTo>
                  <a:pt x="876300" y="3300412"/>
                </a:lnTo>
                <a:lnTo>
                  <a:pt x="865187" y="3248025"/>
                </a:lnTo>
                <a:lnTo>
                  <a:pt x="849312" y="3201987"/>
                </a:lnTo>
                <a:lnTo>
                  <a:pt x="833437" y="3160712"/>
                </a:lnTo>
                <a:lnTo>
                  <a:pt x="817562" y="3124200"/>
                </a:lnTo>
                <a:lnTo>
                  <a:pt x="779462" y="3048000"/>
                </a:lnTo>
                <a:lnTo>
                  <a:pt x="760412" y="3011487"/>
                </a:lnTo>
                <a:lnTo>
                  <a:pt x="744537" y="2970212"/>
                </a:lnTo>
                <a:lnTo>
                  <a:pt x="730250" y="2924175"/>
                </a:lnTo>
                <a:lnTo>
                  <a:pt x="719137" y="2871787"/>
                </a:lnTo>
                <a:lnTo>
                  <a:pt x="711200" y="2811462"/>
                </a:lnTo>
                <a:lnTo>
                  <a:pt x="709612" y="2743200"/>
                </a:lnTo>
                <a:lnTo>
                  <a:pt x="711200" y="2674937"/>
                </a:lnTo>
                <a:lnTo>
                  <a:pt x="719137" y="2614612"/>
                </a:lnTo>
                <a:lnTo>
                  <a:pt x="730250" y="2562225"/>
                </a:lnTo>
                <a:lnTo>
                  <a:pt x="744537" y="2516187"/>
                </a:lnTo>
                <a:lnTo>
                  <a:pt x="760412" y="2474912"/>
                </a:lnTo>
                <a:lnTo>
                  <a:pt x="779462" y="2438400"/>
                </a:lnTo>
                <a:lnTo>
                  <a:pt x="817562" y="2362200"/>
                </a:lnTo>
                <a:lnTo>
                  <a:pt x="833437" y="2325687"/>
                </a:lnTo>
                <a:lnTo>
                  <a:pt x="849312" y="2284412"/>
                </a:lnTo>
                <a:lnTo>
                  <a:pt x="865187" y="2238375"/>
                </a:lnTo>
                <a:lnTo>
                  <a:pt x="876300" y="2185987"/>
                </a:lnTo>
                <a:lnTo>
                  <a:pt x="882650" y="2125662"/>
                </a:lnTo>
                <a:lnTo>
                  <a:pt x="885825" y="2057400"/>
                </a:lnTo>
                <a:lnTo>
                  <a:pt x="882650" y="1989137"/>
                </a:lnTo>
                <a:lnTo>
                  <a:pt x="876300" y="1928812"/>
                </a:lnTo>
                <a:lnTo>
                  <a:pt x="865187" y="1876425"/>
                </a:lnTo>
                <a:lnTo>
                  <a:pt x="849312" y="1830387"/>
                </a:lnTo>
                <a:lnTo>
                  <a:pt x="833437" y="1789112"/>
                </a:lnTo>
                <a:lnTo>
                  <a:pt x="817562" y="1752600"/>
                </a:lnTo>
                <a:lnTo>
                  <a:pt x="779462" y="1676400"/>
                </a:lnTo>
                <a:lnTo>
                  <a:pt x="760412" y="1639887"/>
                </a:lnTo>
                <a:lnTo>
                  <a:pt x="744537" y="1598612"/>
                </a:lnTo>
                <a:lnTo>
                  <a:pt x="730250" y="1552575"/>
                </a:lnTo>
                <a:lnTo>
                  <a:pt x="719137" y="1500187"/>
                </a:lnTo>
                <a:lnTo>
                  <a:pt x="711200" y="1439862"/>
                </a:lnTo>
                <a:lnTo>
                  <a:pt x="709612" y="1371600"/>
                </a:lnTo>
                <a:lnTo>
                  <a:pt x="711200" y="1303337"/>
                </a:lnTo>
                <a:lnTo>
                  <a:pt x="719137" y="1243012"/>
                </a:lnTo>
                <a:lnTo>
                  <a:pt x="730250" y="1190625"/>
                </a:lnTo>
                <a:lnTo>
                  <a:pt x="744537" y="1144587"/>
                </a:lnTo>
                <a:lnTo>
                  <a:pt x="760412" y="1103312"/>
                </a:lnTo>
                <a:lnTo>
                  <a:pt x="779462" y="1066800"/>
                </a:lnTo>
                <a:lnTo>
                  <a:pt x="817562" y="990600"/>
                </a:lnTo>
                <a:lnTo>
                  <a:pt x="833437" y="954087"/>
                </a:lnTo>
                <a:lnTo>
                  <a:pt x="849312" y="912812"/>
                </a:lnTo>
                <a:lnTo>
                  <a:pt x="865187" y="866775"/>
                </a:lnTo>
                <a:lnTo>
                  <a:pt x="876300" y="814387"/>
                </a:lnTo>
                <a:lnTo>
                  <a:pt x="882650" y="754062"/>
                </a:lnTo>
                <a:lnTo>
                  <a:pt x="885825" y="685800"/>
                </a:lnTo>
                <a:lnTo>
                  <a:pt x="882650" y="617537"/>
                </a:lnTo>
                <a:lnTo>
                  <a:pt x="876300" y="557212"/>
                </a:lnTo>
                <a:lnTo>
                  <a:pt x="865187" y="504825"/>
                </a:lnTo>
                <a:lnTo>
                  <a:pt x="849312" y="458787"/>
                </a:lnTo>
                <a:lnTo>
                  <a:pt x="833437" y="417512"/>
                </a:lnTo>
                <a:lnTo>
                  <a:pt x="817562" y="381000"/>
                </a:lnTo>
                <a:lnTo>
                  <a:pt x="779462" y="304800"/>
                </a:lnTo>
                <a:lnTo>
                  <a:pt x="760412" y="268287"/>
                </a:lnTo>
                <a:lnTo>
                  <a:pt x="744537" y="227012"/>
                </a:lnTo>
                <a:lnTo>
                  <a:pt x="730250" y="180975"/>
                </a:lnTo>
                <a:lnTo>
                  <a:pt x="719137" y="128587"/>
                </a:lnTo>
                <a:lnTo>
                  <a:pt x="711200" y="68262"/>
                </a:lnTo>
                <a:lnTo>
                  <a:pt x="709612" y="0"/>
                </a:lnTo>
                <a:close/>
              </a:path>
            </a:pathLst>
          </a:custGeom>
          <a:solidFill>
            <a:srgbClr val="0B0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08535" y="0"/>
            <a:ext cx="283845" cy="6858000"/>
          </a:xfrm>
          <a:custGeom>
            <a:avLst/>
            <a:gdLst/>
            <a:ahLst/>
            <a:cxnLst/>
            <a:rect l="l" t="t" r="r" b="b"/>
            <a:pathLst>
              <a:path w="283845" h="6858000">
                <a:moveTo>
                  <a:pt x="283464" y="0"/>
                </a:moveTo>
                <a:lnTo>
                  <a:pt x="0" y="0"/>
                </a:lnTo>
                <a:lnTo>
                  <a:pt x="0" y="6857999"/>
                </a:lnTo>
                <a:lnTo>
                  <a:pt x="283464" y="6857999"/>
                </a:lnTo>
                <a:lnTo>
                  <a:pt x="283464" y="0"/>
                </a:lnTo>
                <a:close/>
              </a:path>
            </a:pathLst>
          </a:custGeom>
          <a:solidFill>
            <a:srgbClr val="62B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5729" y="2357120"/>
            <a:ext cx="4880541" cy="1336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B082E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6263" y="1978659"/>
            <a:ext cx="9659472" cy="424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463" y="0"/>
            <a:ext cx="11908790" cy="6858000"/>
          </a:xfrm>
          <a:custGeom>
            <a:avLst/>
            <a:gdLst/>
            <a:ahLst/>
            <a:cxnLst/>
            <a:rect l="l" t="t" r="r" b="b"/>
            <a:pathLst>
              <a:path w="11908790" h="6858000">
                <a:moveTo>
                  <a:pt x="0" y="6857999"/>
                </a:moveTo>
                <a:lnTo>
                  <a:pt x="11908536" y="6857999"/>
                </a:lnTo>
                <a:lnTo>
                  <a:pt x="11908536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62B4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57015" y="630936"/>
            <a:ext cx="5235575" cy="5229225"/>
          </a:xfrm>
          <a:custGeom>
            <a:avLst/>
            <a:gdLst/>
            <a:ahLst/>
            <a:cxnLst/>
            <a:rect l="l" t="t" r="r" b="b"/>
            <a:pathLst>
              <a:path w="5235575" h="5229225">
                <a:moveTo>
                  <a:pt x="2617787" y="0"/>
                </a:moveTo>
                <a:lnTo>
                  <a:pt x="2566987" y="4762"/>
                </a:lnTo>
                <a:lnTo>
                  <a:pt x="2517775" y="17462"/>
                </a:lnTo>
                <a:lnTo>
                  <a:pt x="2470150" y="36512"/>
                </a:lnTo>
                <a:lnTo>
                  <a:pt x="2420937" y="60325"/>
                </a:lnTo>
                <a:lnTo>
                  <a:pt x="2374900" y="87312"/>
                </a:lnTo>
                <a:lnTo>
                  <a:pt x="2327275" y="115887"/>
                </a:lnTo>
                <a:lnTo>
                  <a:pt x="2232025" y="166687"/>
                </a:lnTo>
                <a:lnTo>
                  <a:pt x="2184400" y="185737"/>
                </a:lnTo>
                <a:lnTo>
                  <a:pt x="2135187" y="198437"/>
                </a:lnTo>
                <a:lnTo>
                  <a:pt x="2085975" y="204787"/>
                </a:lnTo>
                <a:lnTo>
                  <a:pt x="2033587" y="204787"/>
                </a:lnTo>
                <a:lnTo>
                  <a:pt x="1979612" y="201612"/>
                </a:lnTo>
                <a:lnTo>
                  <a:pt x="1925637" y="195262"/>
                </a:lnTo>
                <a:lnTo>
                  <a:pt x="1871662" y="187325"/>
                </a:lnTo>
                <a:lnTo>
                  <a:pt x="1817687" y="180975"/>
                </a:lnTo>
                <a:lnTo>
                  <a:pt x="1763712" y="176212"/>
                </a:lnTo>
                <a:lnTo>
                  <a:pt x="1712912" y="177800"/>
                </a:lnTo>
                <a:lnTo>
                  <a:pt x="1663700" y="184150"/>
                </a:lnTo>
                <a:lnTo>
                  <a:pt x="1616075" y="198437"/>
                </a:lnTo>
                <a:lnTo>
                  <a:pt x="1576387" y="219075"/>
                </a:lnTo>
                <a:lnTo>
                  <a:pt x="1538287" y="246062"/>
                </a:lnTo>
                <a:lnTo>
                  <a:pt x="1504950" y="277812"/>
                </a:lnTo>
                <a:lnTo>
                  <a:pt x="1471612" y="314325"/>
                </a:lnTo>
                <a:lnTo>
                  <a:pt x="1441450" y="352425"/>
                </a:lnTo>
                <a:lnTo>
                  <a:pt x="1381125" y="431800"/>
                </a:lnTo>
                <a:lnTo>
                  <a:pt x="1350962" y="469900"/>
                </a:lnTo>
                <a:lnTo>
                  <a:pt x="1319212" y="506412"/>
                </a:lnTo>
                <a:lnTo>
                  <a:pt x="1282700" y="538162"/>
                </a:lnTo>
                <a:lnTo>
                  <a:pt x="1247775" y="566737"/>
                </a:lnTo>
                <a:lnTo>
                  <a:pt x="1208087" y="588962"/>
                </a:lnTo>
                <a:lnTo>
                  <a:pt x="1165225" y="608012"/>
                </a:lnTo>
                <a:lnTo>
                  <a:pt x="1119187" y="623887"/>
                </a:lnTo>
                <a:lnTo>
                  <a:pt x="1071562" y="638175"/>
                </a:lnTo>
                <a:lnTo>
                  <a:pt x="1023937" y="650875"/>
                </a:lnTo>
                <a:lnTo>
                  <a:pt x="974725" y="663575"/>
                </a:lnTo>
                <a:lnTo>
                  <a:pt x="928687" y="677862"/>
                </a:lnTo>
                <a:lnTo>
                  <a:pt x="882650" y="693737"/>
                </a:lnTo>
                <a:lnTo>
                  <a:pt x="839787" y="712787"/>
                </a:lnTo>
                <a:lnTo>
                  <a:pt x="801687" y="736600"/>
                </a:lnTo>
                <a:lnTo>
                  <a:pt x="766762" y="765175"/>
                </a:lnTo>
                <a:lnTo>
                  <a:pt x="738187" y="800100"/>
                </a:lnTo>
                <a:lnTo>
                  <a:pt x="714375" y="838200"/>
                </a:lnTo>
                <a:lnTo>
                  <a:pt x="695325" y="881062"/>
                </a:lnTo>
                <a:lnTo>
                  <a:pt x="679450" y="927100"/>
                </a:lnTo>
                <a:lnTo>
                  <a:pt x="665162" y="973137"/>
                </a:lnTo>
                <a:lnTo>
                  <a:pt x="652462" y="1022350"/>
                </a:lnTo>
                <a:lnTo>
                  <a:pt x="639762" y="1069975"/>
                </a:lnTo>
                <a:lnTo>
                  <a:pt x="625475" y="1117600"/>
                </a:lnTo>
                <a:lnTo>
                  <a:pt x="609600" y="1163637"/>
                </a:lnTo>
                <a:lnTo>
                  <a:pt x="590550" y="1206500"/>
                </a:lnTo>
                <a:lnTo>
                  <a:pt x="568325" y="1246187"/>
                </a:lnTo>
                <a:lnTo>
                  <a:pt x="539750" y="1281112"/>
                </a:lnTo>
                <a:lnTo>
                  <a:pt x="508000" y="1317625"/>
                </a:lnTo>
                <a:lnTo>
                  <a:pt x="471487" y="1349375"/>
                </a:lnTo>
                <a:lnTo>
                  <a:pt x="352425" y="1439862"/>
                </a:lnTo>
                <a:lnTo>
                  <a:pt x="314325" y="1470025"/>
                </a:lnTo>
                <a:lnTo>
                  <a:pt x="277812" y="1503362"/>
                </a:lnTo>
                <a:lnTo>
                  <a:pt x="246062" y="1536700"/>
                </a:lnTo>
                <a:lnTo>
                  <a:pt x="219075" y="1574800"/>
                </a:lnTo>
                <a:lnTo>
                  <a:pt x="198437" y="1614487"/>
                </a:lnTo>
                <a:lnTo>
                  <a:pt x="184150" y="1662112"/>
                </a:lnTo>
                <a:lnTo>
                  <a:pt x="177800" y="1711325"/>
                </a:lnTo>
                <a:lnTo>
                  <a:pt x="176212" y="1762125"/>
                </a:lnTo>
                <a:lnTo>
                  <a:pt x="180975" y="1816100"/>
                </a:lnTo>
                <a:lnTo>
                  <a:pt x="187325" y="1870075"/>
                </a:lnTo>
                <a:lnTo>
                  <a:pt x="195262" y="1924050"/>
                </a:lnTo>
                <a:lnTo>
                  <a:pt x="201612" y="1978025"/>
                </a:lnTo>
                <a:lnTo>
                  <a:pt x="204787" y="2032000"/>
                </a:lnTo>
                <a:lnTo>
                  <a:pt x="204787" y="2084387"/>
                </a:lnTo>
                <a:lnTo>
                  <a:pt x="198437" y="2133600"/>
                </a:lnTo>
                <a:lnTo>
                  <a:pt x="185737" y="2182812"/>
                </a:lnTo>
                <a:lnTo>
                  <a:pt x="166687" y="2228850"/>
                </a:lnTo>
                <a:lnTo>
                  <a:pt x="142875" y="2276475"/>
                </a:lnTo>
                <a:lnTo>
                  <a:pt x="115887" y="2324100"/>
                </a:lnTo>
                <a:lnTo>
                  <a:pt x="87312" y="2371725"/>
                </a:lnTo>
                <a:lnTo>
                  <a:pt x="60325" y="2417762"/>
                </a:lnTo>
                <a:lnTo>
                  <a:pt x="36512" y="2466975"/>
                </a:lnTo>
                <a:lnTo>
                  <a:pt x="17462" y="2514600"/>
                </a:lnTo>
                <a:lnTo>
                  <a:pt x="4762" y="2563812"/>
                </a:lnTo>
                <a:lnTo>
                  <a:pt x="0" y="2614612"/>
                </a:lnTo>
                <a:lnTo>
                  <a:pt x="4762" y="2665412"/>
                </a:lnTo>
                <a:lnTo>
                  <a:pt x="17462" y="2714625"/>
                </a:lnTo>
                <a:lnTo>
                  <a:pt x="36512" y="2762250"/>
                </a:lnTo>
                <a:lnTo>
                  <a:pt x="60325" y="2811462"/>
                </a:lnTo>
                <a:lnTo>
                  <a:pt x="87312" y="2857500"/>
                </a:lnTo>
                <a:lnTo>
                  <a:pt x="115887" y="2905125"/>
                </a:lnTo>
                <a:lnTo>
                  <a:pt x="142875" y="2952750"/>
                </a:lnTo>
                <a:lnTo>
                  <a:pt x="166687" y="3000375"/>
                </a:lnTo>
                <a:lnTo>
                  <a:pt x="185737" y="3046412"/>
                </a:lnTo>
                <a:lnTo>
                  <a:pt x="198437" y="3095625"/>
                </a:lnTo>
                <a:lnTo>
                  <a:pt x="204787" y="3144837"/>
                </a:lnTo>
                <a:lnTo>
                  <a:pt x="204787" y="3197225"/>
                </a:lnTo>
                <a:lnTo>
                  <a:pt x="201612" y="3251200"/>
                </a:lnTo>
                <a:lnTo>
                  <a:pt x="195262" y="3305175"/>
                </a:lnTo>
                <a:lnTo>
                  <a:pt x="187325" y="3359150"/>
                </a:lnTo>
                <a:lnTo>
                  <a:pt x="180975" y="3413125"/>
                </a:lnTo>
                <a:lnTo>
                  <a:pt x="176212" y="3467100"/>
                </a:lnTo>
                <a:lnTo>
                  <a:pt x="177800" y="3517900"/>
                </a:lnTo>
                <a:lnTo>
                  <a:pt x="184150" y="3567112"/>
                </a:lnTo>
                <a:lnTo>
                  <a:pt x="198437" y="3614737"/>
                </a:lnTo>
                <a:lnTo>
                  <a:pt x="219075" y="3654425"/>
                </a:lnTo>
                <a:lnTo>
                  <a:pt x="246062" y="3692525"/>
                </a:lnTo>
                <a:lnTo>
                  <a:pt x="277812" y="3725862"/>
                </a:lnTo>
                <a:lnTo>
                  <a:pt x="314325" y="3759200"/>
                </a:lnTo>
                <a:lnTo>
                  <a:pt x="352425" y="3789362"/>
                </a:lnTo>
                <a:lnTo>
                  <a:pt x="471487" y="3879850"/>
                </a:lnTo>
                <a:lnTo>
                  <a:pt x="508000" y="3911600"/>
                </a:lnTo>
                <a:lnTo>
                  <a:pt x="539750" y="3948112"/>
                </a:lnTo>
                <a:lnTo>
                  <a:pt x="568325" y="3983037"/>
                </a:lnTo>
                <a:lnTo>
                  <a:pt x="590550" y="4022725"/>
                </a:lnTo>
                <a:lnTo>
                  <a:pt x="609600" y="4065587"/>
                </a:lnTo>
                <a:lnTo>
                  <a:pt x="625475" y="4111625"/>
                </a:lnTo>
                <a:lnTo>
                  <a:pt x="639762" y="4159250"/>
                </a:lnTo>
                <a:lnTo>
                  <a:pt x="652462" y="4206875"/>
                </a:lnTo>
                <a:lnTo>
                  <a:pt x="665162" y="4256087"/>
                </a:lnTo>
                <a:lnTo>
                  <a:pt x="679450" y="4302125"/>
                </a:lnTo>
                <a:lnTo>
                  <a:pt x="695325" y="4348162"/>
                </a:lnTo>
                <a:lnTo>
                  <a:pt x="714375" y="4391025"/>
                </a:lnTo>
                <a:lnTo>
                  <a:pt x="738187" y="4429125"/>
                </a:lnTo>
                <a:lnTo>
                  <a:pt x="766762" y="4464050"/>
                </a:lnTo>
                <a:lnTo>
                  <a:pt x="801687" y="4492625"/>
                </a:lnTo>
                <a:lnTo>
                  <a:pt x="839787" y="4516437"/>
                </a:lnTo>
                <a:lnTo>
                  <a:pt x="882650" y="4535487"/>
                </a:lnTo>
                <a:lnTo>
                  <a:pt x="928687" y="4551362"/>
                </a:lnTo>
                <a:lnTo>
                  <a:pt x="974725" y="4565650"/>
                </a:lnTo>
                <a:lnTo>
                  <a:pt x="1023937" y="4578350"/>
                </a:lnTo>
                <a:lnTo>
                  <a:pt x="1071562" y="4591050"/>
                </a:lnTo>
                <a:lnTo>
                  <a:pt x="1119187" y="4605337"/>
                </a:lnTo>
                <a:lnTo>
                  <a:pt x="1165225" y="4621212"/>
                </a:lnTo>
                <a:lnTo>
                  <a:pt x="1208087" y="4640262"/>
                </a:lnTo>
                <a:lnTo>
                  <a:pt x="1247775" y="4662487"/>
                </a:lnTo>
                <a:lnTo>
                  <a:pt x="1282700" y="4691062"/>
                </a:lnTo>
                <a:lnTo>
                  <a:pt x="1319212" y="4722812"/>
                </a:lnTo>
                <a:lnTo>
                  <a:pt x="1350962" y="4759325"/>
                </a:lnTo>
                <a:lnTo>
                  <a:pt x="1381125" y="4797425"/>
                </a:lnTo>
                <a:lnTo>
                  <a:pt x="1441450" y="4876800"/>
                </a:lnTo>
                <a:lnTo>
                  <a:pt x="1471612" y="4914900"/>
                </a:lnTo>
                <a:lnTo>
                  <a:pt x="1504950" y="4951412"/>
                </a:lnTo>
                <a:lnTo>
                  <a:pt x="1538287" y="4983162"/>
                </a:lnTo>
                <a:lnTo>
                  <a:pt x="1576387" y="5010149"/>
                </a:lnTo>
                <a:lnTo>
                  <a:pt x="1616075" y="5030787"/>
                </a:lnTo>
                <a:lnTo>
                  <a:pt x="1663700" y="5045074"/>
                </a:lnTo>
                <a:lnTo>
                  <a:pt x="1712912" y="5051424"/>
                </a:lnTo>
                <a:lnTo>
                  <a:pt x="1763712" y="5053012"/>
                </a:lnTo>
                <a:lnTo>
                  <a:pt x="1817687" y="5048249"/>
                </a:lnTo>
                <a:lnTo>
                  <a:pt x="1871662" y="5041899"/>
                </a:lnTo>
                <a:lnTo>
                  <a:pt x="1925637" y="5033962"/>
                </a:lnTo>
                <a:lnTo>
                  <a:pt x="1979612" y="5027612"/>
                </a:lnTo>
                <a:lnTo>
                  <a:pt x="2033587" y="5024437"/>
                </a:lnTo>
                <a:lnTo>
                  <a:pt x="2085975" y="5024437"/>
                </a:lnTo>
                <a:lnTo>
                  <a:pt x="2135187" y="5030787"/>
                </a:lnTo>
                <a:lnTo>
                  <a:pt x="2184400" y="5043487"/>
                </a:lnTo>
                <a:lnTo>
                  <a:pt x="2232025" y="5062537"/>
                </a:lnTo>
                <a:lnTo>
                  <a:pt x="2327275" y="5113337"/>
                </a:lnTo>
                <a:lnTo>
                  <a:pt x="2374900" y="5141912"/>
                </a:lnTo>
                <a:lnTo>
                  <a:pt x="2420937" y="5168899"/>
                </a:lnTo>
                <a:lnTo>
                  <a:pt x="2470150" y="5192712"/>
                </a:lnTo>
                <a:lnTo>
                  <a:pt x="2517775" y="5211762"/>
                </a:lnTo>
                <a:lnTo>
                  <a:pt x="2566987" y="5224462"/>
                </a:lnTo>
                <a:lnTo>
                  <a:pt x="2617787" y="5229224"/>
                </a:lnTo>
                <a:lnTo>
                  <a:pt x="2668587" y="5224462"/>
                </a:lnTo>
                <a:lnTo>
                  <a:pt x="2717800" y="5211762"/>
                </a:lnTo>
                <a:lnTo>
                  <a:pt x="2765425" y="5192712"/>
                </a:lnTo>
                <a:lnTo>
                  <a:pt x="2814637" y="5168899"/>
                </a:lnTo>
                <a:lnTo>
                  <a:pt x="2860675" y="5141912"/>
                </a:lnTo>
                <a:lnTo>
                  <a:pt x="2908300" y="5113337"/>
                </a:lnTo>
                <a:lnTo>
                  <a:pt x="3003550" y="5062537"/>
                </a:lnTo>
                <a:lnTo>
                  <a:pt x="3049587" y="5043487"/>
                </a:lnTo>
                <a:lnTo>
                  <a:pt x="3100387" y="5030787"/>
                </a:lnTo>
                <a:lnTo>
                  <a:pt x="3149600" y="5024437"/>
                </a:lnTo>
                <a:lnTo>
                  <a:pt x="3201987" y="5024437"/>
                </a:lnTo>
                <a:lnTo>
                  <a:pt x="3255962" y="5027612"/>
                </a:lnTo>
                <a:lnTo>
                  <a:pt x="3309937" y="5033962"/>
                </a:lnTo>
                <a:lnTo>
                  <a:pt x="3363912" y="5041899"/>
                </a:lnTo>
                <a:lnTo>
                  <a:pt x="3417887" y="5048249"/>
                </a:lnTo>
                <a:lnTo>
                  <a:pt x="3471862" y="5053012"/>
                </a:lnTo>
                <a:lnTo>
                  <a:pt x="3522662" y="5051424"/>
                </a:lnTo>
                <a:lnTo>
                  <a:pt x="3571875" y="5045074"/>
                </a:lnTo>
                <a:lnTo>
                  <a:pt x="3619500" y="5030787"/>
                </a:lnTo>
                <a:lnTo>
                  <a:pt x="3659187" y="5010149"/>
                </a:lnTo>
                <a:lnTo>
                  <a:pt x="3697287" y="4983162"/>
                </a:lnTo>
                <a:lnTo>
                  <a:pt x="3730625" y="4951412"/>
                </a:lnTo>
                <a:lnTo>
                  <a:pt x="3763962" y="4914900"/>
                </a:lnTo>
                <a:lnTo>
                  <a:pt x="3794125" y="4876800"/>
                </a:lnTo>
                <a:lnTo>
                  <a:pt x="3854450" y="4797425"/>
                </a:lnTo>
                <a:lnTo>
                  <a:pt x="3884612" y="4759325"/>
                </a:lnTo>
                <a:lnTo>
                  <a:pt x="3916362" y="4722812"/>
                </a:lnTo>
                <a:lnTo>
                  <a:pt x="3952875" y="4691062"/>
                </a:lnTo>
                <a:lnTo>
                  <a:pt x="3987800" y="4662487"/>
                </a:lnTo>
                <a:lnTo>
                  <a:pt x="4027487" y="4640262"/>
                </a:lnTo>
                <a:lnTo>
                  <a:pt x="4070350" y="4621212"/>
                </a:lnTo>
                <a:lnTo>
                  <a:pt x="4116387" y="4605337"/>
                </a:lnTo>
                <a:lnTo>
                  <a:pt x="4164012" y="4591050"/>
                </a:lnTo>
                <a:lnTo>
                  <a:pt x="4211637" y="4578350"/>
                </a:lnTo>
                <a:lnTo>
                  <a:pt x="4260850" y="4565650"/>
                </a:lnTo>
                <a:lnTo>
                  <a:pt x="4306887" y="4551362"/>
                </a:lnTo>
                <a:lnTo>
                  <a:pt x="4352925" y="4535487"/>
                </a:lnTo>
                <a:lnTo>
                  <a:pt x="4395787" y="4516437"/>
                </a:lnTo>
                <a:lnTo>
                  <a:pt x="4433887" y="4492625"/>
                </a:lnTo>
                <a:lnTo>
                  <a:pt x="4468812" y="4464050"/>
                </a:lnTo>
                <a:lnTo>
                  <a:pt x="4497387" y="4429125"/>
                </a:lnTo>
                <a:lnTo>
                  <a:pt x="4521200" y="4391025"/>
                </a:lnTo>
                <a:lnTo>
                  <a:pt x="4540250" y="4348162"/>
                </a:lnTo>
                <a:lnTo>
                  <a:pt x="4556125" y="4302125"/>
                </a:lnTo>
                <a:lnTo>
                  <a:pt x="4570412" y="4256087"/>
                </a:lnTo>
                <a:lnTo>
                  <a:pt x="4583112" y="4206875"/>
                </a:lnTo>
                <a:lnTo>
                  <a:pt x="4595812" y="4159250"/>
                </a:lnTo>
                <a:lnTo>
                  <a:pt x="4610100" y="4111625"/>
                </a:lnTo>
                <a:lnTo>
                  <a:pt x="4625975" y="4065587"/>
                </a:lnTo>
                <a:lnTo>
                  <a:pt x="4645025" y="4022725"/>
                </a:lnTo>
                <a:lnTo>
                  <a:pt x="4667250" y="3983037"/>
                </a:lnTo>
                <a:lnTo>
                  <a:pt x="4695825" y="3948112"/>
                </a:lnTo>
                <a:lnTo>
                  <a:pt x="4727575" y="3911600"/>
                </a:lnTo>
                <a:lnTo>
                  <a:pt x="4764087" y="3879850"/>
                </a:lnTo>
                <a:lnTo>
                  <a:pt x="4802187" y="3849687"/>
                </a:lnTo>
                <a:lnTo>
                  <a:pt x="4843462" y="3819525"/>
                </a:lnTo>
                <a:lnTo>
                  <a:pt x="4883150" y="3789362"/>
                </a:lnTo>
                <a:lnTo>
                  <a:pt x="4921250" y="3759200"/>
                </a:lnTo>
                <a:lnTo>
                  <a:pt x="4957762" y="3725862"/>
                </a:lnTo>
                <a:lnTo>
                  <a:pt x="4989512" y="3692525"/>
                </a:lnTo>
                <a:lnTo>
                  <a:pt x="5016500" y="3654425"/>
                </a:lnTo>
                <a:lnTo>
                  <a:pt x="5037137" y="3614737"/>
                </a:lnTo>
                <a:lnTo>
                  <a:pt x="5051425" y="3567112"/>
                </a:lnTo>
                <a:lnTo>
                  <a:pt x="5057775" y="3517900"/>
                </a:lnTo>
                <a:lnTo>
                  <a:pt x="5059362" y="3467100"/>
                </a:lnTo>
                <a:lnTo>
                  <a:pt x="5054600" y="3413125"/>
                </a:lnTo>
                <a:lnTo>
                  <a:pt x="5048250" y="3359150"/>
                </a:lnTo>
                <a:lnTo>
                  <a:pt x="5040312" y="3305175"/>
                </a:lnTo>
                <a:lnTo>
                  <a:pt x="5033962" y="3251200"/>
                </a:lnTo>
                <a:lnTo>
                  <a:pt x="5030787" y="3197225"/>
                </a:lnTo>
                <a:lnTo>
                  <a:pt x="5030787" y="3144837"/>
                </a:lnTo>
                <a:lnTo>
                  <a:pt x="5037137" y="3095625"/>
                </a:lnTo>
                <a:lnTo>
                  <a:pt x="5049837" y="3046412"/>
                </a:lnTo>
                <a:lnTo>
                  <a:pt x="5068887" y="3000375"/>
                </a:lnTo>
                <a:lnTo>
                  <a:pt x="5119687" y="2905125"/>
                </a:lnTo>
                <a:lnTo>
                  <a:pt x="5148262" y="2857500"/>
                </a:lnTo>
                <a:lnTo>
                  <a:pt x="5175250" y="2811462"/>
                </a:lnTo>
                <a:lnTo>
                  <a:pt x="5199062" y="2762250"/>
                </a:lnTo>
                <a:lnTo>
                  <a:pt x="5218112" y="2714625"/>
                </a:lnTo>
                <a:lnTo>
                  <a:pt x="5230812" y="2665412"/>
                </a:lnTo>
                <a:lnTo>
                  <a:pt x="5235575" y="2614612"/>
                </a:lnTo>
                <a:lnTo>
                  <a:pt x="5230812" y="2563812"/>
                </a:lnTo>
                <a:lnTo>
                  <a:pt x="5218112" y="2514600"/>
                </a:lnTo>
                <a:lnTo>
                  <a:pt x="5199062" y="2466975"/>
                </a:lnTo>
                <a:lnTo>
                  <a:pt x="5175250" y="2417762"/>
                </a:lnTo>
                <a:lnTo>
                  <a:pt x="5148262" y="2371725"/>
                </a:lnTo>
                <a:lnTo>
                  <a:pt x="5119687" y="2324100"/>
                </a:lnTo>
                <a:lnTo>
                  <a:pt x="5068887" y="2228850"/>
                </a:lnTo>
                <a:lnTo>
                  <a:pt x="5049837" y="2182812"/>
                </a:lnTo>
                <a:lnTo>
                  <a:pt x="5037137" y="2133600"/>
                </a:lnTo>
                <a:lnTo>
                  <a:pt x="5030787" y="2084387"/>
                </a:lnTo>
                <a:lnTo>
                  <a:pt x="5030787" y="2032000"/>
                </a:lnTo>
                <a:lnTo>
                  <a:pt x="5033962" y="1978025"/>
                </a:lnTo>
                <a:lnTo>
                  <a:pt x="5040312" y="1924050"/>
                </a:lnTo>
                <a:lnTo>
                  <a:pt x="5048250" y="1870075"/>
                </a:lnTo>
                <a:lnTo>
                  <a:pt x="5054600" y="1816100"/>
                </a:lnTo>
                <a:lnTo>
                  <a:pt x="5059362" y="1762125"/>
                </a:lnTo>
                <a:lnTo>
                  <a:pt x="5057775" y="1711325"/>
                </a:lnTo>
                <a:lnTo>
                  <a:pt x="5051425" y="1662112"/>
                </a:lnTo>
                <a:lnTo>
                  <a:pt x="5037137" y="1614487"/>
                </a:lnTo>
                <a:lnTo>
                  <a:pt x="5016500" y="1574800"/>
                </a:lnTo>
                <a:lnTo>
                  <a:pt x="4989512" y="1536700"/>
                </a:lnTo>
                <a:lnTo>
                  <a:pt x="4957762" y="1503362"/>
                </a:lnTo>
                <a:lnTo>
                  <a:pt x="4921250" y="1470025"/>
                </a:lnTo>
                <a:lnTo>
                  <a:pt x="4883150" y="1439862"/>
                </a:lnTo>
                <a:lnTo>
                  <a:pt x="4843462" y="1409700"/>
                </a:lnTo>
                <a:lnTo>
                  <a:pt x="4802187" y="1379537"/>
                </a:lnTo>
                <a:lnTo>
                  <a:pt x="4764087" y="1349375"/>
                </a:lnTo>
                <a:lnTo>
                  <a:pt x="4727575" y="1317625"/>
                </a:lnTo>
                <a:lnTo>
                  <a:pt x="4695825" y="1281112"/>
                </a:lnTo>
                <a:lnTo>
                  <a:pt x="4667250" y="1246187"/>
                </a:lnTo>
                <a:lnTo>
                  <a:pt x="4645025" y="1206500"/>
                </a:lnTo>
                <a:lnTo>
                  <a:pt x="4625975" y="1163637"/>
                </a:lnTo>
                <a:lnTo>
                  <a:pt x="4610100" y="1117600"/>
                </a:lnTo>
                <a:lnTo>
                  <a:pt x="4595812" y="1069975"/>
                </a:lnTo>
                <a:lnTo>
                  <a:pt x="4583112" y="1022350"/>
                </a:lnTo>
                <a:lnTo>
                  <a:pt x="4570412" y="973137"/>
                </a:lnTo>
                <a:lnTo>
                  <a:pt x="4556125" y="927100"/>
                </a:lnTo>
                <a:lnTo>
                  <a:pt x="4540250" y="881062"/>
                </a:lnTo>
                <a:lnTo>
                  <a:pt x="4521200" y="838200"/>
                </a:lnTo>
                <a:lnTo>
                  <a:pt x="4497387" y="800100"/>
                </a:lnTo>
                <a:lnTo>
                  <a:pt x="4468812" y="765175"/>
                </a:lnTo>
                <a:lnTo>
                  <a:pt x="4433887" y="736600"/>
                </a:lnTo>
                <a:lnTo>
                  <a:pt x="4395787" y="712787"/>
                </a:lnTo>
                <a:lnTo>
                  <a:pt x="4352925" y="693737"/>
                </a:lnTo>
                <a:lnTo>
                  <a:pt x="4306887" y="677862"/>
                </a:lnTo>
                <a:lnTo>
                  <a:pt x="4260850" y="663575"/>
                </a:lnTo>
                <a:lnTo>
                  <a:pt x="4211637" y="650875"/>
                </a:lnTo>
                <a:lnTo>
                  <a:pt x="4164012" y="638175"/>
                </a:lnTo>
                <a:lnTo>
                  <a:pt x="4116387" y="623887"/>
                </a:lnTo>
                <a:lnTo>
                  <a:pt x="4070350" y="608012"/>
                </a:lnTo>
                <a:lnTo>
                  <a:pt x="4027487" y="588962"/>
                </a:lnTo>
                <a:lnTo>
                  <a:pt x="3987800" y="566737"/>
                </a:lnTo>
                <a:lnTo>
                  <a:pt x="3952875" y="538162"/>
                </a:lnTo>
                <a:lnTo>
                  <a:pt x="3916362" y="506412"/>
                </a:lnTo>
                <a:lnTo>
                  <a:pt x="3884612" y="469900"/>
                </a:lnTo>
                <a:lnTo>
                  <a:pt x="3854450" y="431800"/>
                </a:lnTo>
                <a:lnTo>
                  <a:pt x="3794125" y="352425"/>
                </a:lnTo>
                <a:lnTo>
                  <a:pt x="3763962" y="314325"/>
                </a:lnTo>
                <a:lnTo>
                  <a:pt x="3730625" y="277812"/>
                </a:lnTo>
                <a:lnTo>
                  <a:pt x="3697287" y="246062"/>
                </a:lnTo>
                <a:lnTo>
                  <a:pt x="3659187" y="219075"/>
                </a:lnTo>
                <a:lnTo>
                  <a:pt x="3619500" y="198437"/>
                </a:lnTo>
                <a:lnTo>
                  <a:pt x="3571875" y="184150"/>
                </a:lnTo>
                <a:lnTo>
                  <a:pt x="3522662" y="177800"/>
                </a:lnTo>
                <a:lnTo>
                  <a:pt x="3471862" y="176212"/>
                </a:lnTo>
                <a:lnTo>
                  <a:pt x="3417887" y="180975"/>
                </a:lnTo>
                <a:lnTo>
                  <a:pt x="3363912" y="187325"/>
                </a:lnTo>
                <a:lnTo>
                  <a:pt x="3309937" y="195262"/>
                </a:lnTo>
                <a:lnTo>
                  <a:pt x="3255962" y="201612"/>
                </a:lnTo>
                <a:lnTo>
                  <a:pt x="3201987" y="204787"/>
                </a:lnTo>
                <a:lnTo>
                  <a:pt x="3149600" y="204787"/>
                </a:lnTo>
                <a:lnTo>
                  <a:pt x="3100387" y="198437"/>
                </a:lnTo>
                <a:lnTo>
                  <a:pt x="3049587" y="185737"/>
                </a:lnTo>
                <a:lnTo>
                  <a:pt x="3003550" y="166687"/>
                </a:lnTo>
                <a:lnTo>
                  <a:pt x="2908300" y="115887"/>
                </a:lnTo>
                <a:lnTo>
                  <a:pt x="2860675" y="87312"/>
                </a:lnTo>
                <a:lnTo>
                  <a:pt x="2814637" y="60325"/>
                </a:lnTo>
                <a:lnTo>
                  <a:pt x="2765425" y="36512"/>
                </a:lnTo>
                <a:lnTo>
                  <a:pt x="2717800" y="17462"/>
                </a:lnTo>
                <a:lnTo>
                  <a:pt x="2668587" y="4762"/>
                </a:lnTo>
                <a:lnTo>
                  <a:pt x="2617787" y="0"/>
                </a:lnTo>
                <a:close/>
              </a:path>
            </a:pathLst>
          </a:custGeom>
          <a:solidFill>
            <a:srgbClr val="F3F3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83845" cy="6858000"/>
          </a:xfrm>
          <a:custGeom>
            <a:avLst/>
            <a:gdLst/>
            <a:ahLst/>
            <a:cxnLst/>
            <a:rect l="l" t="t" r="r" b="b"/>
            <a:pathLst>
              <a:path w="283845" h="6858000">
                <a:moveTo>
                  <a:pt x="283464" y="0"/>
                </a:moveTo>
                <a:lnTo>
                  <a:pt x="0" y="0"/>
                </a:lnTo>
                <a:lnTo>
                  <a:pt x="0" y="6857999"/>
                </a:lnTo>
                <a:lnTo>
                  <a:pt x="283464" y="6857999"/>
                </a:lnTo>
                <a:lnTo>
                  <a:pt x="283464" y="0"/>
                </a:lnTo>
                <a:close/>
              </a:path>
            </a:pathLst>
          </a:custGeom>
          <a:solidFill>
            <a:srgbClr val="0B0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51658" y="3229506"/>
            <a:ext cx="7772400" cy="779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5160"/>
              </a:lnSpc>
              <a:spcBef>
                <a:spcPts val="100"/>
              </a:spcBef>
            </a:pPr>
            <a:r>
              <a:rPr lang="en-US" sz="10000" dirty="0"/>
              <a:t>WALL KICKERS</a:t>
            </a:r>
            <a:endParaRPr sz="10000" dirty="0"/>
          </a:p>
        </p:txBody>
      </p:sp>
      <p:sp>
        <p:nvSpPr>
          <p:cNvPr id="6" name="object 6"/>
          <p:cNvSpPr txBox="1"/>
          <p:nvPr/>
        </p:nvSpPr>
        <p:spPr>
          <a:xfrm>
            <a:off x="3557015" y="5860161"/>
            <a:ext cx="59975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000" b="1" dirty="0">
                <a:latin typeface="Corbel" panose="020B0503020204020204" pitchFamily="34" charset="0"/>
              </a:rPr>
              <a:t>ПРОЕКТ ДЛЯ ЛИЦЕЯ АКАДЕМИИ ЯНДЕКСА ОТ ЛЯХОВА ДМИТРИЯ И ДЮЖИКОВА ЕГОРА</a:t>
            </a:r>
            <a:endParaRPr lang="ru-MD" sz="2000" b="1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7" y="327151"/>
            <a:ext cx="624649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155" dirty="0"/>
              <a:t>ОБЩАЯ</a:t>
            </a:r>
            <a:r>
              <a:rPr sz="5100" spc="350" dirty="0"/>
              <a:t> </a:t>
            </a:r>
            <a:r>
              <a:rPr sz="5100" spc="195" dirty="0"/>
              <a:t>ИНФОРМАЦИЯ</a:t>
            </a:r>
            <a:endParaRPr sz="5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48629" y="1491466"/>
            <a:ext cx="10184765" cy="2448560"/>
            <a:chOff x="1248629" y="1491466"/>
            <a:chExt cx="10184765" cy="2448560"/>
          </a:xfrm>
        </p:grpSpPr>
        <p:sp>
          <p:nvSpPr>
            <p:cNvPr id="4" name="object 4"/>
            <p:cNvSpPr/>
            <p:nvPr/>
          </p:nvSpPr>
          <p:spPr>
            <a:xfrm>
              <a:off x="1251677" y="1494514"/>
              <a:ext cx="10178415" cy="2442210"/>
            </a:xfrm>
            <a:custGeom>
              <a:avLst/>
              <a:gdLst/>
              <a:ahLst/>
              <a:cxnLst/>
              <a:rect l="l" t="t" r="r" b="b"/>
              <a:pathLst>
                <a:path w="10178415" h="2442210">
                  <a:moveTo>
                    <a:pt x="9771299" y="0"/>
                  </a:moveTo>
                  <a:lnTo>
                    <a:pt x="407022" y="0"/>
                  </a:lnTo>
                  <a:lnTo>
                    <a:pt x="359554" y="2738"/>
                  </a:lnTo>
                  <a:lnTo>
                    <a:pt x="313695" y="10749"/>
                  </a:lnTo>
                  <a:lnTo>
                    <a:pt x="269750" y="23728"/>
                  </a:lnTo>
                  <a:lnTo>
                    <a:pt x="228023" y="41370"/>
                  </a:lnTo>
                  <a:lnTo>
                    <a:pt x="188822" y="63368"/>
                  </a:lnTo>
                  <a:lnTo>
                    <a:pt x="152450" y="89418"/>
                  </a:lnTo>
                  <a:lnTo>
                    <a:pt x="119213" y="119213"/>
                  </a:lnTo>
                  <a:lnTo>
                    <a:pt x="89418" y="152450"/>
                  </a:lnTo>
                  <a:lnTo>
                    <a:pt x="63368" y="188822"/>
                  </a:lnTo>
                  <a:lnTo>
                    <a:pt x="41370" y="228024"/>
                  </a:lnTo>
                  <a:lnTo>
                    <a:pt x="23728" y="269750"/>
                  </a:lnTo>
                  <a:lnTo>
                    <a:pt x="10749" y="313695"/>
                  </a:lnTo>
                  <a:lnTo>
                    <a:pt x="2738" y="359554"/>
                  </a:lnTo>
                  <a:lnTo>
                    <a:pt x="0" y="407022"/>
                  </a:lnTo>
                  <a:lnTo>
                    <a:pt x="0" y="2035058"/>
                  </a:lnTo>
                  <a:lnTo>
                    <a:pt x="2738" y="2082525"/>
                  </a:lnTo>
                  <a:lnTo>
                    <a:pt x="10749" y="2128384"/>
                  </a:lnTo>
                  <a:lnTo>
                    <a:pt x="23728" y="2172330"/>
                  </a:lnTo>
                  <a:lnTo>
                    <a:pt x="41370" y="2214056"/>
                  </a:lnTo>
                  <a:lnTo>
                    <a:pt x="63368" y="2253258"/>
                  </a:lnTo>
                  <a:lnTo>
                    <a:pt x="89418" y="2289630"/>
                  </a:lnTo>
                  <a:lnTo>
                    <a:pt x="119213" y="2322867"/>
                  </a:lnTo>
                  <a:lnTo>
                    <a:pt x="152450" y="2352663"/>
                  </a:lnTo>
                  <a:lnTo>
                    <a:pt x="188822" y="2378712"/>
                  </a:lnTo>
                  <a:lnTo>
                    <a:pt x="228023" y="2400711"/>
                  </a:lnTo>
                  <a:lnTo>
                    <a:pt x="269750" y="2418352"/>
                  </a:lnTo>
                  <a:lnTo>
                    <a:pt x="313695" y="2431331"/>
                  </a:lnTo>
                  <a:lnTo>
                    <a:pt x="359554" y="2439343"/>
                  </a:lnTo>
                  <a:lnTo>
                    <a:pt x="407022" y="2442081"/>
                  </a:lnTo>
                  <a:lnTo>
                    <a:pt x="9771299" y="2442081"/>
                  </a:lnTo>
                  <a:lnTo>
                    <a:pt x="9818766" y="2439343"/>
                  </a:lnTo>
                  <a:lnTo>
                    <a:pt x="9864625" y="2431331"/>
                  </a:lnTo>
                  <a:lnTo>
                    <a:pt x="9908571" y="2418352"/>
                  </a:lnTo>
                  <a:lnTo>
                    <a:pt x="9950297" y="2400711"/>
                  </a:lnTo>
                  <a:lnTo>
                    <a:pt x="9989498" y="2378712"/>
                  </a:lnTo>
                  <a:lnTo>
                    <a:pt x="10025870" y="2352663"/>
                  </a:lnTo>
                  <a:lnTo>
                    <a:pt x="10059106" y="2322867"/>
                  </a:lnTo>
                  <a:lnTo>
                    <a:pt x="10088902" y="2289630"/>
                  </a:lnTo>
                  <a:lnTo>
                    <a:pt x="10114952" y="2253258"/>
                  </a:lnTo>
                  <a:lnTo>
                    <a:pt x="10136950" y="2214056"/>
                  </a:lnTo>
                  <a:lnTo>
                    <a:pt x="10154591" y="2172330"/>
                  </a:lnTo>
                  <a:lnTo>
                    <a:pt x="10167571" y="2128384"/>
                  </a:lnTo>
                  <a:lnTo>
                    <a:pt x="10175582" y="2082525"/>
                  </a:lnTo>
                  <a:lnTo>
                    <a:pt x="10178320" y="2035058"/>
                  </a:lnTo>
                  <a:lnTo>
                    <a:pt x="10178320" y="407022"/>
                  </a:lnTo>
                  <a:lnTo>
                    <a:pt x="10175582" y="359554"/>
                  </a:lnTo>
                  <a:lnTo>
                    <a:pt x="10167571" y="313695"/>
                  </a:lnTo>
                  <a:lnTo>
                    <a:pt x="10154591" y="269750"/>
                  </a:lnTo>
                  <a:lnTo>
                    <a:pt x="10136950" y="228024"/>
                  </a:lnTo>
                  <a:lnTo>
                    <a:pt x="10114952" y="188822"/>
                  </a:lnTo>
                  <a:lnTo>
                    <a:pt x="10088902" y="152450"/>
                  </a:lnTo>
                  <a:lnTo>
                    <a:pt x="10059106" y="119213"/>
                  </a:lnTo>
                  <a:lnTo>
                    <a:pt x="10025870" y="89418"/>
                  </a:lnTo>
                  <a:lnTo>
                    <a:pt x="9989498" y="63368"/>
                  </a:lnTo>
                  <a:lnTo>
                    <a:pt x="9950297" y="41370"/>
                  </a:lnTo>
                  <a:lnTo>
                    <a:pt x="9908571" y="23728"/>
                  </a:lnTo>
                  <a:lnTo>
                    <a:pt x="9864625" y="10749"/>
                  </a:lnTo>
                  <a:lnTo>
                    <a:pt x="9818766" y="2738"/>
                  </a:lnTo>
                  <a:lnTo>
                    <a:pt x="9771299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4979" y="1497816"/>
              <a:ext cx="10172065" cy="2435860"/>
            </a:xfrm>
            <a:custGeom>
              <a:avLst/>
              <a:gdLst/>
              <a:ahLst/>
              <a:cxnLst/>
              <a:rect l="l" t="t" r="r" b="b"/>
              <a:pathLst>
                <a:path w="10172065" h="2435860">
                  <a:moveTo>
                    <a:pt x="0" y="405922"/>
                  </a:moveTo>
                  <a:lnTo>
                    <a:pt x="2736" y="358583"/>
                  </a:lnTo>
                  <a:lnTo>
                    <a:pt x="10742" y="312847"/>
                  </a:lnTo>
                  <a:lnTo>
                    <a:pt x="23713" y="269021"/>
                  </a:lnTo>
                  <a:lnTo>
                    <a:pt x="41343" y="227407"/>
                  </a:lnTo>
                  <a:lnTo>
                    <a:pt x="63327" y="188312"/>
                  </a:lnTo>
                  <a:lnTo>
                    <a:pt x="89360" y="152038"/>
                  </a:lnTo>
                  <a:lnTo>
                    <a:pt x="119136" y="118891"/>
                  </a:lnTo>
                  <a:lnTo>
                    <a:pt x="152351" y="89176"/>
                  </a:lnTo>
                  <a:lnTo>
                    <a:pt x="188699" y="63197"/>
                  </a:lnTo>
                  <a:lnTo>
                    <a:pt x="227875" y="41258"/>
                  </a:lnTo>
                  <a:lnTo>
                    <a:pt x="269574" y="23664"/>
                  </a:lnTo>
                  <a:lnTo>
                    <a:pt x="313491" y="10720"/>
                  </a:lnTo>
                  <a:lnTo>
                    <a:pt x="359320" y="2730"/>
                  </a:lnTo>
                  <a:lnTo>
                    <a:pt x="406757" y="0"/>
                  </a:lnTo>
                  <a:lnTo>
                    <a:pt x="9764959" y="0"/>
                  </a:lnTo>
                  <a:lnTo>
                    <a:pt x="9812395" y="2730"/>
                  </a:lnTo>
                  <a:lnTo>
                    <a:pt x="9858225" y="10720"/>
                  </a:lnTo>
                  <a:lnTo>
                    <a:pt x="9902142" y="23664"/>
                  </a:lnTo>
                  <a:lnTo>
                    <a:pt x="9943841" y="41258"/>
                  </a:lnTo>
                  <a:lnTo>
                    <a:pt x="9983017" y="63197"/>
                  </a:lnTo>
                  <a:lnTo>
                    <a:pt x="10019365" y="89176"/>
                  </a:lnTo>
                  <a:lnTo>
                    <a:pt x="10052580" y="118891"/>
                  </a:lnTo>
                  <a:lnTo>
                    <a:pt x="10082357" y="152038"/>
                  </a:lnTo>
                  <a:lnTo>
                    <a:pt x="10108390" y="188312"/>
                  </a:lnTo>
                  <a:lnTo>
                    <a:pt x="10130373" y="227407"/>
                  </a:lnTo>
                  <a:lnTo>
                    <a:pt x="10148003" y="269021"/>
                  </a:lnTo>
                  <a:lnTo>
                    <a:pt x="10160974" y="312847"/>
                  </a:lnTo>
                  <a:lnTo>
                    <a:pt x="10168980" y="358583"/>
                  </a:lnTo>
                  <a:lnTo>
                    <a:pt x="10171717" y="405922"/>
                  </a:lnTo>
                  <a:lnTo>
                    <a:pt x="10171717" y="2029556"/>
                  </a:lnTo>
                  <a:lnTo>
                    <a:pt x="10168980" y="2076895"/>
                  </a:lnTo>
                  <a:lnTo>
                    <a:pt x="10160974" y="2122630"/>
                  </a:lnTo>
                  <a:lnTo>
                    <a:pt x="10148003" y="2166456"/>
                  </a:lnTo>
                  <a:lnTo>
                    <a:pt x="10130373" y="2208070"/>
                  </a:lnTo>
                  <a:lnTo>
                    <a:pt x="10108390" y="2247165"/>
                  </a:lnTo>
                  <a:lnTo>
                    <a:pt x="10082357" y="2283439"/>
                  </a:lnTo>
                  <a:lnTo>
                    <a:pt x="10052580" y="2316586"/>
                  </a:lnTo>
                  <a:lnTo>
                    <a:pt x="10019365" y="2346301"/>
                  </a:lnTo>
                  <a:lnTo>
                    <a:pt x="9983017" y="2372280"/>
                  </a:lnTo>
                  <a:lnTo>
                    <a:pt x="9943841" y="2394219"/>
                  </a:lnTo>
                  <a:lnTo>
                    <a:pt x="9902142" y="2411813"/>
                  </a:lnTo>
                  <a:lnTo>
                    <a:pt x="9858225" y="2424757"/>
                  </a:lnTo>
                  <a:lnTo>
                    <a:pt x="9812395" y="2432747"/>
                  </a:lnTo>
                  <a:lnTo>
                    <a:pt x="9764959" y="2435478"/>
                  </a:lnTo>
                  <a:lnTo>
                    <a:pt x="406757" y="2435478"/>
                  </a:lnTo>
                  <a:lnTo>
                    <a:pt x="359320" y="2432747"/>
                  </a:lnTo>
                  <a:lnTo>
                    <a:pt x="313491" y="2424757"/>
                  </a:lnTo>
                  <a:lnTo>
                    <a:pt x="269574" y="2411813"/>
                  </a:lnTo>
                  <a:lnTo>
                    <a:pt x="227875" y="2394219"/>
                  </a:lnTo>
                  <a:lnTo>
                    <a:pt x="188699" y="2372280"/>
                  </a:lnTo>
                  <a:lnTo>
                    <a:pt x="152351" y="2346301"/>
                  </a:lnTo>
                  <a:lnTo>
                    <a:pt x="119136" y="2316586"/>
                  </a:lnTo>
                  <a:lnTo>
                    <a:pt x="89360" y="2283439"/>
                  </a:lnTo>
                  <a:lnTo>
                    <a:pt x="63327" y="2247165"/>
                  </a:lnTo>
                  <a:lnTo>
                    <a:pt x="41343" y="2208070"/>
                  </a:lnTo>
                  <a:lnTo>
                    <a:pt x="23713" y="2166456"/>
                  </a:lnTo>
                  <a:lnTo>
                    <a:pt x="10742" y="2122630"/>
                  </a:lnTo>
                  <a:lnTo>
                    <a:pt x="2736" y="2076895"/>
                  </a:lnTo>
                  <a:lnTo>
                    <a:pt x="0" y="2029556"/>
                  </a:lnTo>
                  <a:lnTo>
                    <a:pt x="0" y="40592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48629" y="3996908"/>
            <a:ext cx="10184765" cy="2448560"/>
            <a:chOff x="1248629" y="3996908"/>
            <a:chExt cx="10184765" cy="2448560"/>
          </a:xfrm>
        </p:grpSpPr>
        <p:sp>
          <p:nvSpPr>
            <p:cNvPr id="7" name="object 7"/>
            <p:cNvSpPr/>
            <p:nvPr/>
          </p:nvSpPr>
          <p:spPr>
            <a:xfrm>
              <a:off x="1251677" y="3999956"/>
              <a:ext cx="10178415" cy="2442210"/>
            </a:xfrm>
            <a:custGeom>
              <a:avLst/>
              <a:gdLst/>
              <a:ahLst/>
              <a:cxnLst/>
              <a:rect l="l" t="t" r="r" b="b"/>
              <a:pathLst>
                <a:path w="10178415" h="2442210">
                  <a:moveTo>
                    <a:pt x="9771299" y="0"/>
                  </a:moveTo>
                  <a:lnTo>
                    <a:pt x="407022" y="0"/>
                  </a:lnTo>
                  <a:lnTo>
                    <a:pt x="359554" y="2738"/>
                  </a:lnTo>
                  <a:lnTo>
                    <a:pt x="313695" y="10749"/>
                  </a:lnTo>
                  <a:lnTo>
                    <a:pt x="269750" y="23728"/>
                  </a:lnTo>
                  <a:lnTo>
                    <a:pt x="228023" y="41370"/>
                  </a:lnTo>
                  <a:lnTo>
                    <a:pt x="188822" y="63368"/>
                  </a:lnTo>
                  <a:lnTo>
                    <a:pt x="152450" y="89418"/>
                  </a:lnTo>
                  <a:lnTo>
                    <a:pt x="119213" y="119214"/>
                  </a:lnTo>
                  <a:lnTo>
                    <a:pt x="89418" y="152451"/>
                  </a:lnTo>
                  <a:lnTo>
                    <a:pt x="63368" y="188823"/>
                  </a:lnTo>
                  <a:lnTo>
                    <a:pt x="41370" y="228025"/>
                  </a:lnTo>
                  <a:lnTo>
                    <a:pt x="23728" y="269751"/>
                  </a:lnTo>
                  <a:lnTo>
                    <a:pt x="10749" y="313696"/>
                  </a:lnTo>
                  <a:lnTo>
                    <a:pt x="2738" y="359556"/>
                  </a:lnTo>
                  <a:lnTo>
                    <a:pt x="0" y="407023"/>
                  </a:lnTo>
                  <a:lnTo>
                    <a:pt x="0" y="2035059"/>
                  </a:lnTo>
                  <a:lnTo>
                    <a:pt x="2738" y="2082527"/>
                  </a:lnTo>
                  <a:lnTo>
                    <a:pt x="10749" y="2128386"/>
                  </a:lnTo>
                  <a:lnTo>
                    <a:pt x="23728" y="2172331"/>
                  </a:lnTo>
                  <a:lnTo>
                    <a:pt x="41370" y="2214057"/>
                  </a:lnTo>
                  <a:lnTo>
                    <a:pt x="63368" y="2253259"/>
                  </a:lnTo>
                  <a:lnTo>
                    <a:pt x="89418" y="2289631"/>
                  </a:lnTo>
                  <a:lnTo>
                    <a:pt x="119213" y="2322868"/>
                  </a:lnTo>
                  <a:lnTo>
                    <a:pt x="152450" y="2352664"/>
                  </a:lnTo>
                  <a:lnTo>
                    <a:pt x="188822" y="2378713"/>
                  </a:lnTo>
                  <a:lnTo>
                    <a:pt x="228023" y="2400712"/>
                  </a:lnTo>
                  <a:lnTo>
                    <a:pt x="269750" y="2418353"/>
                  </a:lnTo>
                  <a:lnTo>
                    <a:pt x="313695" y="2431332"/>
                  </a:lnTo>
                  <a:lnTo>
                    <a:pt x="359554" y="2439344"/>
                  </a:lnTo>
                  <a:lnTo>
                    <a:pt x="407022" y="2442082"/>
                  </a:lnTo>
                  <a:lnTo>
                    <a:pt x="9771299" y="2442082"/>
                  </a:lnTo>
                  <a:lnTo>
                    <a:pt x="9818766" y="2439344"/>
                  </a:lnTo>
                  <a:lnTo>
                    <a:pt x="9864625" y="2431332"/>
                  </a:lnTo>
                  <a:lnTo>
                    <a:pt x="9908571" y="2418353"/>
                  </a:lnTo>
                  <a:lnTo>
                    <a:pt x="9950297" y="2400712"/>
                  </a:lnTo>
                  <a:lnTo>
                    <a:pt x="9989498" y="2378713"/>
                  </a:lnTo>
                  <a:lnTo>
                    <a:pt x="10025870" y="2352664"/>
                  </a:lnTo>
                  <a:lnTo>
                    <a:pt x="10059106" y="2322868"/>
                  </a:lnTo>
                  <a:lnTo>
                    <a:pt x="10088902" y="2289631"/>
                  </a:lnTo>
                  <a:lnTo>
                    <a:pt x="10114952" y="2253259"/>
                  </a:lnTo>
                  <a:lnTo>
                    <a:pt x="10136950" y="2214057"/>
                  </a:lnTo>
                  <a:lnTo>
                    <a:pt x="10154591" y="2172331"/>
                  </a:lnTo>
                  <a:lnTo>
                    <a:pt x="10167571" y="2128386"/>
                  </a:lnTo>
                  <a:lnTo>
                    <a:pt x="10175582" y="2082527"/>
                  </a:lnTo>
                  <a:lnTo>
                    <a:pt x="10178320" y="2035059"/>
                  </a:lnTo>
                  <a:lnTo>
                    <a:pt x="10178320" y="407023"/>
                  </a:lnTo>
                  <a:lnTo>
                    <a:pt x="10175582" y="359556"/>
                  </a:lnTo>
                  <a:lnTo>
                    <a:pt x="10167571" y="313696"/>
                  </a:lnTo>
                  <a:lnTo>
                    <a:pt x="10154591" y="269751"/>
                  </a:lnTo>
                  <a:lnTo>
                    <a:pt x="10136950" y="228025"/>
                  </a:lnTo>
                  <a:lnTo>
                    <a:pt x="10114952" y="188823"/>
                  </a:lnTo>
                  <a:lnTo>
                    <a:pt x="10088902" y="152451"/>
                  </a:lnTo>
                  <a:lnTo>
                    <a:pt x="10059106" y="119214"/>
                  </a:lnTo>
                  <a:lnTo>
                    <a:pt x="10025870" y="89418"/>
                  </a:lnTo>
                  <a:lnTo>
                    <a:pt x="9989498" y="63368"/>
                  </a:lnTo>
                  <a:lnTo>
                    <a:pt x="9950297" y="41370"/>
                  </a:lnTo>
                  <a:lnTo>
                    <a:pt x="9908571" y="23728"/>
                  </a:lnTo>
                  <a:lnTo>
                    <a:pt x="9864625" y="10749"/>
                  </a:lnTo>
                  <a:lnTo>
                    <a:pt x="9818766" y="2738"/>
                  </a:lnTo>
                  <a:lnTo>
                    <a:pt x="9771299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4979" y="4003258"/>
              <a:ext cx="10172065" cy="2435860"/>
            </a:xfrm>
            <a:custGeom>
              <a:avLst/>
              <a:gdLst/>
              <a:ahLst/>
              <a:cxnLst/>
              <a:rect l="l" t="t" r="r" b="b"/>
              <a:pathLst>
                <a:path w="10172065" h="2435860">
                  <a:moveTo>
                    <a:pt x="0" y="405922"/>
                  </a:moveTo>
                  <a:lnTo>
                    <a:pt x="2736" y="358583"/>
                  </a:lnTo>
                  <a:lnTo>
                    <a:pt x="10742" y="312847"/>
                  </a:lnTo>
                  <a:lnTo>
                    <a:pt x="23713" y="269021"/>
                  </a:lnTo>
                  <a:lnTo>
                    <a:pt x="41343" y="227407"/>
                  </a:lnTo>
                  <a:lnTo>
                    <a:pt x="63327" y="188312"/>
                  </a:lnTo>
                  <a:lnTo>
                    <a:pt x="89360" y="152038"/>
                  </a:lnTo>
                  <a:lnTo>
                    <a:pt x="119136" y="118891"/>
                  </a:lnTo>
                  <a:lnTo>
                    <a:pt x="152351" y="89176"/>
                  </a:lnTo>
                  <a:lnTo>
                    <a:pt x="188699" y="63197"/>
                  </a:lnTo>
                  <a:lnTo>
                    <a:pt x="227875" y="41258"/>
                  </a:lnTo>
                  <a:lnTo>
                    <a:pt x="269574" y="23664"/>
                  </a:lnTo>
                  <a:lnTo>
                    <a:pt x="313491" y="10720"/>
                  </a:lnTo>
                  <a:lnTo>
                    <a:pt x="359320" y="2730"/>
                  </a:lnTo>
                  <a:lnTo>
                    <a:pt x="406757" y="0"/>
                  </a:lnTo>
                  <a:lnTo>
                    <a:pt x="9764959" y="0"/>
                  </a:lnTo>
                  <a:lnTo>
                    <a:pt x="9812395" y="2730"/>
                  </a:lnTo>
                  <a:lnTo>
                    <a:pt x="9858225" y="10720"/>
                  </a:lnTo>
                  <a:lnTo>
                    <a:pt x="9902142" y="23664"/>
                  </a:lnTo>
                  <a:lnTo>
                    <a:pt x="9943841" y="41258"/>
                  </a:lnTo>
                  <a:lnTo>
                    <a:pt x="9983017" y="63197"/>
                  </a:lnTo>
                  <a:lnTo>
                    <a:pt x="10019365" y="89176"/>
                  </a:lnTo>
                  <a:lnTo>
                    <a:pt x="10052580" y="118891"/>
                  </a:lnTo>
                  <a:lnTo>
                    <a:pt x="10082357" y="152038"/>
                  </a:lnTo>
                  <a:lnTo>
                    <a:pt x="10108390" y="188312"/>
                  </a:lnTo>
                  <a:lnTo>
                    <a:pt x="10130373" y="227407"/>
                  </a:lnTo>
                  <a:lnTo>
                    <a:pt x="10148003" y="269021"/>
                  </a:lnTo>
                  <a:lnTo>
                    <a:pt x="10160974" y="312847"/>
                  </a:lnTo>
                  <a:lnTo>
                    <a:pt x="10168980" y="358583"/>
                  </a:lnTo>
                  <a:lnTo>
                    <a:pt x="10171717" y="405922"/>
                  </a:lnTo>
                  <a:lnTo>
                    <a:pt x="10171717" y="2029556"/>
                  </a:lnTo>
                  <a:lnTo>
                    <a:pt x="10168980" y="2076895"/>
                  </a:lnTo>
                  <a:lnTo>
                    <a:pt x="10160974" y="2122630"/>
                  </a:lnTo>
                  <a:lnTo>
                    <a:pt x="10148003" y="2166456"/>
                  </a:lnTo>
                  <a:lnTo>
                    <a:pt x="10130373" y="2208070"/>
                  </a:lnTo>
                  <a:lnTo>
                    <a:pt x="10108390" y="2247165"/>
                  </a:lnTo>
                  <a:lnTo>
                    <a:pt x="10082357" y="2283439"/>
                  </a:lnTo>
                  <a:lnTo>
                    <a:pt x="10052580" y="2316586"/>
                  </a:lnTo>
                  <a:lnTo>
                    <a:pt x="10019365" y="2346301"/>
                  </a:lnTo>
                  <a:lnTo>
                    <a:pt x="9983017" y="2372280"/>
                  </a:lnTo>
                  <a:lnTo>
                    <a:pt x="9943841" y="2394219"/>
                  </a:lnTo>
                  <a:lnTo>
                    <a:pt x="9902142" y="2411813"/>
                  </a:lnTo>
                  <a:lnTo>
                    <a:pt x="9858225" y="2424757"/>
                  </a:lnTo>
                  <a:lnTo>
                    <a:pt x="9812395" y="2432747"/>
                  </a:lnTo>
                  <a:lnTo>
                    <a:pt x="9764959" y="2435478"/>
                  </a:lnTo>
                  <a:lnTo>
                    <a:pt x="406757" y="2435478"/>
                  </a:lnTo>
                  <a:lnTo>
                    <a:pt x="359320" y="2432747"/>
                  </a:lnTo>
                  <a:lnTo>
                    <a:pt x="313491" y="2424757"/>
                  </a:lnTo>
                  <a:lnTo>
                    <a:pt x="269574" y="2411813"/>
                  </a:lnTo>
                  <a:lnTo>
                    <a:pt x="227875" y="2394219"/>
                  </a:lnTo>
                  <a:lnTo>
                    <a:pt x="188699" y="2372280"/>
                  </a:lnTo>
                  <a:lnTo>
                    <a:pt x="152351" y="2346301"/>
                  </a:lnTo>
                  <a:lnTo>
                    <a:pt x="119136" y="2316586"/>
                  </a:lnTo>
                  <a:lnTo>
                    <a:pt x="89360" y="2283439"/>
                  </a:lnTo>
                  <a:lnTo>
                    <a:pt x="63327" y="2247165"/>
                  </a:lnTo>
                  <a:lnTo>
                    <a:pt x="41343" y="2208070"/>
                  </a:lnTo>
                  <a:lnTo>
                    <a:pt x="23713" y="2166456"/>
                  </a:lnTo>
                  <a:lnTo>
                    <a:pt x="10742" y="2122630"/>
                  </a:lnTo>
                  <a:lnTo>
                    <a:pt x="2736" y="2076895"/>
                  </a:lnTo>
                  <a:lnTo>
                    <a:pt x="0" y="2029556"/>
                  </a:lnTo>
                  <a:lnTo>
                    <a:pt x="0" y="40592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330417" y="1907468"/>
            <a:ext cx="9840203" cy="425244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r>
              <a:rPr lang="en-US" dirty="0"/>
              <a:t>   </a:t>
            </a:r>
            <a:r>
              <a:rPr lang="ru-RU" dirty="0"/>
              <a:t>Игра создана по одноименной игре от </a:t>
            </a:r>
            <a:r>
              <a:rPr lang="en-US" dirty="0" err="1"/>
              <a:t>Kumobius</a:t>
            </a:r>
            <a:r>
              <a:rPr lang="en-US" dirty="0"/>
              <a:t> Games</a:t>
            </a:r>
          </a:p>
          <a:p>
            <a:r>
              <a:rPr lang="en-US" dirty="0"/>
              <a:t>   </a:t>
            </a:r>
            <a:r>
              <a:rPr lang="ru-RU" dirty="0"/>
              <a:t>Цель – набрать как можно больше очков, прыгая с стены на стену</a:t>
            </a:r>
            <a:r>
              <a:rPr lang="en-US" dirty="0"/>
              <a:t> </a:t>
            </a:r>
            <a:r>
              <a:rPr lang="ru-RU" dirty="0"/>
              <a:t>и не упав               ниже экрана</a:t>
            </a:r>
            <a:endParaRPr lang="en-US" dirty="0"/>
          </a:p>
          <a:p>
            <a:endParaRPr lang="ru-RU" dirty="0"/>
          </a:p>
          <a:p>
            <a:pPr marL="175260">
              <a:lnSpc>
                <a:spcPct val="100000"/>
              </a:lnSpc>
            </a:pPr>
            <a:endParaRPr spc="-35" dirty="0"/>
          </a:p>
          <a:p>
            <a:pPr marL="175260">
              <a:lnSpc>
                <a:spcPct val="100000"/>
              </a:lnSpc>
            </a:pPr>
            <a:endParaRPr sz="2900" dirty="0"/>
          </a:p>
          <a:p>
            <a:pPr marL="187960">
              <a:lnSpc>
                <a:spcPct val="100000"/>
              </a:lnSpc>
            </a:pPr>
            <a:r>
              <a:rPr spc="-10" dirty="0"/>
              <a:t>Здесь</a:t>
            </a:r>
            <a:r>
              <a:rPr spc="-35" dirty="0"/>
              <a:t> </a:t>
            </a:r>
            <a:r>
              <a:rPr spc="-65" dirty="0"/>
              <a:t>можно</a:t>
            </a:r>
            <a:r>
              <a:rPr spc="-65" dirty="0">
                <a:latin typeface="Trebuchet MS"/>
                <a:cs typeface="Trebuchet MS"/>
              </a:rPr>
              <a:t>:</a:t>
            </a:r>
          </a:p>
          <a:p>
            <a:pPr marL="336550" indent="-149225">
              <a:lnSpc>
                <a:spcPct val="100000"/>
              </a:lnSpc>
              <a:spcBef>
                <a:spcPts val="770"/>
              </a:spcBef>
              <a:buChar char="-"/>
              <a:tabLst>
                <a:tab pos="337820" algn="l"/>
              </a:tabLst>
            </a:pPr>
            <a:r>
              <a:rPr spc="-10" dirty="0"/>
              <a:t>добавлять</a:t>
            </a:r>
          </a:p>
          <a:p>
            <a:pPr marL="336550" indent="-149225">
              <a:lnSpc>
                <a:spcPct val="100000"/>
              </a:lnSpc>
              <a:spcBef>
                <a:spcPts val="645"/>
              </a:spcBef>
              <a:buChar char="-"/>
              <a:tabLst>
                <a:tab pos="337820" algn="l"/>
              </a:tabLst>
            </a:pPr>
            <a:r>
              <a:rPr spc="-20" dirty="0"/>
              <a:t>удалять</a:t>
            </a:r>
          </a:p>
          <a:p>
            <a:pPr marL="336550" indent="-149225">
              <a:lnSpc>
                <a:spcPct val="100000"/>
              </a:lnSpc>
              <a:spcBef>
                <a:spcPts val="770"/>
              </a:spcBef>
              <a:buChar char="-"/>
              <a:tabLst>
                <a:tab pos="337820" algn="l"/>
              </a:tabLst>
            </a:pPr>
            <a:r>
              <a:rPr spc="-5" dirty="0"/>
              <a:t>менять</a:t>
            </a:r>
            <a:r>
              <a:rPr spc="-15" dirty="0"/>
              <a:t> продукты</a:t>
            </a:r>
            <a:r>
              <a:rPr spc="-1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65" dirty="0"/>
              <a:t>блюд</a:t>
            </a:r>
            <a:r>
              <a:rPr spc="-65" dirty="0">
                <a:latin typeface="Trebuchet MS"/>
                <a:cs typeface="Trebuchet MS"/>
              </a:rPr>
              <a:t>a</a:t>
            </a:r>
          </a:p>
          <a:p>
            <a:pPr marL="336550" indent="-149225">
              <a:lnSpc>
                <a:spcPct val="100000"/>
              </a:lnSpc>
              <a:spcBef>
                <a:spcPts val="745"/>
              </a:spcBef>
              <a:buChar char="-"/>
              <a:tabLst>
                <a:tab pos="337820" algn="l"/>
              </a:tabLst>
            </a:pPr>
            <a:r>
              <a:rPr spc="-10" dirty="0"/>
              <a:t>искать</a:t>
            </a:r>
            <a:r>
              <a:rPr spc="-15" dirty="0"/>
              <a:t> </a:t>
            </a:r>
            <a:r>
              <a:rPr spc="-5" dirty="0"/>
              <a:t>их</a:t>
            </a:r>
            <a:r>
              <a:rPr spc="-20" dirty="0"/>
              <a:t> </a:t>
            </a:r>
            <a:r>
              <a:rPr spc="-10" dirty="0"/>
              <a:t>параметры</a:t>
            </a:r>
            <a:r>
              <a:rPr spc="-15" dirty="0"/>
              <a:t> </a:t>
            </a:r>
            <a:r>
              <a:rPr dirty="0"/>
              <a:t>и</a:t>
            </a:r>
            <a:r>
              <a:rPr spc="-20" dirty="0"/>
              <a:t> </a:t>
            </a:r>
            <a:r>
              <a:rPr spc="-10" dirty="0"/>
              <a:t>рецепт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7" y="327151"/>
            <a:ext cx="732853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180" dirty="0"/>
              <a:t>ИНТЕРФЕЙС</a:t>
            </a:r>
            <a:r>
              <a:rPr sz="5100" spc="315" dirty="0"/>
              <a:t> </a:t>
            </a:r>
            <a:r>
              <a:rPr sz="5100" spc="200" dirty="0"/>
              <a:t>ПРИЛОЖЕНИЯ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1578864" y="1335024"/>
            <a:ext cx="2026919" cy="624839"/>
            <a:chOff x="1578864" y="1335024"/>
            <a:chExt cx="2026919" cy="62483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76" y="1368552"/>
              <a:ext cx="1914144" cy="4724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8864" y="1335024"/>
              <a:ext cx="2026919" cy="624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9939" y="1382017"/>
              <a:ext cx="1810111" cy="36933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471416" y="1353311"/>
            <a:ext cx="3020567" cy="627888"/>
            <a:chOff x="4471416" y="1353311"/>
            <a:chExt cx="3020567" cy="627888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9328" y="1386839"/>
              <a:ext cx="2916935" cy="4754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1416" y="1353311"/>
              <a:ext cx="3020567" cy="6278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1602" y="1402444"/>
              <a:ext cx="2812373" cy="36933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68679" y="1401571"/>
            <a:ext cx="163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>
                <a:solidFill>
                  <a:srgbClr val="FFFFFF"/>
                </a:solidFill>
                <a:latin typeface="Corbel"/>
                <a:cs typeface="Corbel"/>
              </a:rPr>
              <a:t>Настройки 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0342" y="1422908"/>
            <a:ext cx="262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FFFFFF"/>
                </a:solidFill>
                <a:latin typeface="Corbel"/>
                <a:cs typeface="Corbel"/>
              </a:rPr>
              <a:t>Основной экран</a:t>
            </a:r>
            <a:endParaRPr sz="1800" dirty="0"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587774" y="1363290"/>
            <a:ext cx="2093976" cy="624839"/>
            <a:chOff x="8580119" y="1335024"/>
            <a:chExt cx="2093976" cy="624839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41079" y="1368552"/>
              <a:ext cx="1978152" cy="472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80119" y="1335024"/>
              <a:ext cx="2093976" cy="6248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91951" y="1382017"/>
              <a:ext cx="1874615" cy="36933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770691" y="1401571"/>
            <a:ext cx="16979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solidFill>
                  <a:srgbClr val="FFFFFF"/>
                </a:solidFill>
                <a:latin typeface="Corbel"/>
                <a:cs typeface="Corbel"/>
              </a:rPr>
              <a:t>Геймплей</a:t>
            </a:r>
            <a:endParaRPr sz="1800" dirty="0">
              <a:latin typeface="Corbel"/>
              <a:cs typeface="Corbe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5644A6-6C7C-55BA-366C-DDBAC9B1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76" y="2091154"/>
            <a:ext cx="3120493" cy="432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F01C541-DE5E-B4FB-476D-1350BF24F1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16475" y="2091154"/>
            <a:ext cx="3155156" cy="43262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7" y="327151"/>
            <a:ext cx="58166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180" dirty="0"/>
              <a:t>ПРЕДСТОЯЩИЕ</a:t>
            </a:r>
            <a:r>
              <a:rPr sz="5100" spc="330" dirty="0"/>
              <a:t> </a:t>
            </a:r>
            <a:r>
              <a:rPr sz="5100" spc="150" dirty="0"/>
              <a:t>ИДЕИ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2765987" y="2283230"/>
            <a:ext cx="7150100" cy="756285"/>
            <a:chOff x="2765987" y="2283230"/>
            <a:chExt cx="7150100" cy="756285"/>
          </a:xfrm>
        </p:grpSpPr>
        <p:sp>
          <p:nvSpPr>
            <p:cNvPr id="4" name="object 4"/>
            <p:cNvSpPr/>
            <p:nvPr/>
          </p:nvSpPr>
          <p:spPr>
            <a:xfrm>
              <a:off x="3144056" y="2286279"/>
              <a:ext cx="6769100" cy="750570"/>
            </a:xfrm>
            <a:custGeom>
              <a:avLst/>
              <a:gdLst/>
              <a:ahLst/>
              <a:cxnLst/>
              <a:rect l="l" t="t" r="r" b="b"/>
              <a:pathLst>
                <a:path w="6769100" h="750569">
                  <a:moveTo>
                    <a:pt x="6768584" y="0"/>
                  </a:moveTo>
                  <a:lnTo>
                    <a:pt x="375018" y="0"/>
                  </a:lnTo>
                  <a:lnTo>
                    <a:pt x="0" y="375020"/>
                  </a:lnTo>
                  <a:lnTo>
                    <a:pt x="375018" y="750041"/>
                  </a:lnTo>
                  <a:lnTo>
                    <a:pt x="6768584" y="750041"/>
                  </a:lnTo>
                  <a:lnTo>
                    <a:pt x="6768584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7358" y="2289580"/>
              <a:ext cx="6762115" cy="743585"/>
            </a:xfrm>
            <a:custGeom>
              <a:avLst/>
              <a:gdLst/>
              <a:ahLst/>
              <a:cxnLst/>
              <a:rect l="l" t="t" r="r" b="b"/>
              <a:pathLst>
                <a:path w="6762115" h="743585">
                  <a:moveTo>
                    <a:pt x="6761980" y="743438"/>
                  </a:moveTo>
                  <a:lnTo>
                    <a:pt x="374652" y="743438"/>
                  </a:lnTo>
                  <a:lnTo>
                    <a:pt x="0" y="371719"/>
                  </a:lnTo>
                  <a:lnTo>
                    <a:pt x="374652" y="0"/>
                  </a:lnTo>
                  <a:lnTo>
                    <a:pt x="6761980" y="0"/>
                  </a:lnTo>
                  <a:lnTo>
                    <a:pt x="6761980" y="7434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9035" y="2286279"/>
              <a:ext cx="750570" cy="750570"/>
            </a:xfrm>
            <a:custGeom>
              <a:avLst/>
              <a:gdLst/>
              <a:ahLst/>
              <a:cxnLst/>
              <a:rect l="l" t="t" r="r" b="b"/>
              <a:pathLst>
                <a:path w="750570" h="750569">
                  <a:moveTo>
                    <a:pt x="375020" y="0"/>
                  </a:moveTo>
                  <a:lnTo>
                    <a:pt x="327979" y="2921"/>
                  </a:lnTo>
                  <a:lnTo>
                    <a:pt x="282681" y="11453"/>
                  </a:lnTo>
                  <a:lnTo>
                    <a:pt x="239478" y="25243"/>
                  </a:lnTo>
                  <a:lnTo>
                    <a:pt x="198721" y="43939"/>
                  </a:lnTo>
                  <a:lnTo>
                    <a:pt x="160763" y="67190"/>
                  </a:lnTo>
                  <a:lnTo>
                    <a:pt x="125954" y="94646"/>
                  </a:lnTo>
                  <a:lnTo>
                    <a:pt x="94646" y="125954"/>
                  </a:lnTo>
                  <a:lnTo>
                    <a:pt x="67191" y="160762"/>
                  </a:lnTo>
                  <a:lnTo>
                    <a:pt x="43939" y="198721"/>
                  </a:lnTo>
                  <a:lnTo>
                    <a:pt x="25243" y="239477"/>
                  </a:lnTo>
                  <a:lnTo>
                    <a:pt x="11453" y="282680"/>
                  </a:lnTo>
                  <a:lnTo>
                    <a:pt x="2921" y="327978"/>
                  </a:lnTo>
                  <a:lnTo>
                    <a:pt x="0" y="375020"/>
                  </a:lnTo>
                  <a:lnTo>
                    <a:pt x="2921" y="422062"/>
                  </a:lnTo>
                  <a:lnTo>
                    <a:pt x="11453" y="467360"/>
                  </a:lnTo>
                  <a:lnTo>
                    <a:pt x="25243" y="510563"/>
                  </a:lnTo>
                  <a:lnTo>
                    <a:pt x="43939" y="551319"/>
                  </a:lnTo>
                  <a:lnTo>
                    <a:pt x="67191" y="589278"/>
                  </a:lnTo>
                  <a:lnTo>
                    <a:pt x="94646" y="624086"/>
                  </a:lnTo>
                  <a:lnTo>
                    <a:pt x="125954" y="655394"/>
                  </a:lnTo>
                  <a:lnTo>
                    <a:pt x="160763" y="682850"/>
                  </a:lnTo>
                  <a:lnTo>
                    <a:pt x="198721" y="706102"/>
                  </a:lnTo>
                  <a:lnTo>
                    <a:pt x="239478" y="724798"/>
                  </a:lnTo>
                  <a:lnTo>
                    <a:pt x="282681" y="738588"/>
                  </a:lnTo>
                  <a:lnTo>
                    <a:pt x="327979" y="747119"/>
                  </a:lnTo>
                  <a:lnTo>
                    <a:pt x="375020" y="750041"/>
                  </a:lnTo>
                  <a:lnTo>
                    <a:pt x="422062" y="747119"/>
                  </a:lnTo>
                  <a:lnTo>
                    <a:pt x="467361" y="738588"/>
                  </a:lnTo>
                  <a:lnTo>
                    <a:pt x="510564" y="724798"/>
                  </a:lnTo>
                  <a:lnTo>
                    <a:pt x="551320" y="706102"/>
                  </a:lnTo>
                  <a:lnTo>
                    <a:pt x="589279" y="682850"/>
                  </a:lnTo>
                  <a:lnTo>
                    <a:pt x="624088" y="655394"/>
                  </a:lnTo>
                  <a:lnTo>
                    <a:pt x="655395" y="624086"/>
                  </a:lnTo>
                  <a:lnTo>
                    <a:pt x="682851" y="589278"/>
                  </a:lnTo>
                  <a:lnTo>
                    <a:pt x="706103" y="551319"/>
                  </a:lnTo>
                  <a:lnTo>
                    <a:pt x="724799" y="510563"/>
                  </a:lnTo>
                  <a:lnTo>
                    <a:pt x="738589" y="467360"/>
                  </a:lnTo>
                  <a:lnTo>
                    <a:pt x="747120" y="422062"/>
                  </a:lnTo>
                  <a:lnTo>
                    <a:pt x="750042" y="375020"/>
                  </a:lnTo>
                  <a:lnTo>
                    <a:pt x="747120" y="327978"/>
                  </a:lnTo>
                  <a:lnTo>
                    <a:pt x="738589" y="282680"/>
                  </a:lnTo>
                  <a:lnTo>
                    <a:pt x="724799" y="239477"/>
                  </a:lnTo>
                  <a:lnTo>
                    <a:pt x="706103" y="198721"/>
                  </a:lnTo>
                  <a:lnTo>
                    <a:pt x="682851" y="160762"/>
                  </a:lnTo>
                  <a:lnTo>
                    <a:pt x="655395" y="125954"/>
                  </a:lnTo>
                  <a:lnTo>
                    <a:pt x="624088" y="94646"/>
                  </a:lnTo>
                  <a:lnTo>
                    <a:pt x="589279" y="67190"/>
                  </a:lnTo>
                  <a:lnTo>
                    <a:pt x="551320" y="43939"/>
                  </a:lnTo>
                  <a:lnTo>
                    <a:pt x="510564" y="25243"/>
                  </a:lnTo>
                  <a:lnTo>
                    <a:pt x="467361" y="11453"/>
                  </a:lnTo>
                  <a:lnTo>
                    <a:pt x="422062" y="2921"/>
                  </a:lnTo>
                  <a:lnTo>
                    <a:pt x="375020" y="0"/>
                  </a:lnTo>
                  <a:close/>
                </a:path>
              </a:pathLst>
            </a:custGeom>
            <a:solidFill>
              <a:srgbClr val="C5D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2337" y="2289581"/>
              <a:ext cx="743585" cy="743585"/>
            </a:xfrm>
            <a:custGeom>
              <a:avLst/>
              <a:gdLst/>
              <a:ahLst/>
              <a:cxnLst/>
              <a:rect l="l" t="t" r="r" b="b"/>
              <a:pathLst>
                <a:path w="743585" h="743585">
                  <a:moveTo>
                    <a:pt x="0" y="371719"/>
                  </a:moveTo>
                  <a:lnTo>
                    <a:pt x="2896" y="325091"/>
                  </a:lnTo>
                  <a:lnTo>
                    <a:pt x="11352" y="280192"/>
                  </a:lnTo>
                  <a:lnTo>
                    <a:pt x="25020" y="237369"/>
                  </a:lnTo>
                  <a:lnTo>
                    <a:pt x="43552" y="196972"/>
                  </a:lnTo>
                  <a:lnTo>
                    <a:pt x="66599" y="159347"/>
                  </a:lnTo>
                  <a:lnTo>
                    <a:pt x="93813" y="124845"/>
                  </a:lnTo>
                  <a:lnTo>
                    <a:pt x="124845" y="93813"/>
                  </a:lnTo>
                  <a:lnTo>
                    <a:pt x="159347" y="66599"/>
                  </a:lnTo>
                  <a:lnTo>
                    <a:pt x="196972" y="43552"/>
                  </a:lnTo>
                  <a:lnTo>
                    <a:pt x="237369" y="25020"/>
                  </a:lnTo>
                  <a:lnTo>
                    <a:pt x="280192" y="11352"/>
                  </a:lnTo>
                  <a:lnTo>
                    <a:pt x="325091" y="2896"/>
                  </a:lnTo>
                  <a:lnTo>
                    <a:pt x="371719" y="0"/>
                  </a:lnTo>
                  <a:lnTo>
                    <a:pt x="418346" y="2896"/>
                  </a:lnTo>
                  <a:lnTo>
                    <a:pt x="463245" y="11352"/>
                  </a:lnTo>
                  <a:lnTo>
                    <a:pt x="506068" y="25020"/>
                  </a:lnTo>
                  <a:lnTo>
                    <a:pt x="546465" y="43552"/>
                  </a:lnTo>
                  <a:lnTo>
                    <a:pt x="584090" y="66599"/>
                  </a:lnTo>
                  <a:lnTo>
                    <a:pt x="618592" y="93813"/>
                  </a:lnTo>
                  <a:lnTo>
                    <a:pt x="649624" y="124845"/>
                  </a:lnTo>
                  <a:lnTo>
                    <a:pt x="676838" y="159347"/>
                  </a:lnTo>
                  <a:lnTo>
                    <a:pt x="699885" y="196972"/>
                  </a:lnTo>
                  <a:lnTo>
                    <a:pt x="718417" y="237369"/>
                  </a:lnTo>
                  <a:lnTo>
                    <a:pt x="732085" y="280192"/>
                  </a:lnTo>
                  <a:lnTo>
                    <a:pt x="740541" y="325091"/>
                  </a:lnTo>
                  <a:lnTo>
                    <a:pt x="743438" y="371719"/>
                  </a:lnTo>
                  <a:lnTo>
                    <a:pt x="740541" y="418346"/>
                  </a:lnTo>
                  <a:lnTo>
                    <a:pt x="732085" y="463245"/>
                  </a:lnTo>
                  <a:lnTo>
                    <a:pt x="718417" y="506068"/>
                  </a:lnTo>
                  <a:lnTo>
                    <a:pt x="699885" y="546465"/>
                  </a:lnTo>
                  <a:lnTo>
                    <a:pt x="676838" y="584090"/>
                  </a:lnTo>
                  <a:lnTo>
                    <a:pt x="649624" y="618592"/>
                  </a:lnTo>
                  <a:lnTo>
                    <a:pt x="618592" y="649624"/>
                  </a:lnTo>
                  <a:lnTo>
                    <a:pt x="584090" y="676838"/>
                  </a:lnTo>
                  <a:lnTo>
                    <a:pt x="546465" y="699885"/>
                  </a:lnTo>
                  <a:lnTo>
                    <a:pt x="506068" y="718417"/>
                  </a:lnTo>
                  <a:lnTo>
                    <a:pt x="463245" y="732085"/>
                  </a:lnTo>
                  <a:lnTo>
                    <a:pt x="418346" y="740541"/>
                  </a:lnTo>
                  <a:lnTo>
                    <a:pt x="371719" y="743438"/>
                  </a:lnTo>
                  <a:lnTo>
                    <a:pt x="325091" y="740541"/>
                  </a:lnTo>
                  <a:lnTo>
                    <a:pt x="280192" y="732085"/>
                  </a:lnTo>
                  <a:lnTo>
                    <a:pt x="237369" y="718417"/>
                  </a:lnTo>
                  <a:lnTo>
                    <a:pt x="196972" y="699885"/>
                  </a:lnTo>
                  <a:lnTo>
                    <a:pt x="159347" y="676838"/>
                  </a:lnTo>
                  <a:lnTo>
                    <a:pt x="124845" y="649624"/>
                  </a:lnTo>
                  <a:lnTo>
                    <a:pt x="93813" y="618592"/>
                  </a:lnTo>
                  <a:lnTo>
                    <a:pt x="66599" y="584090"/>
                  </a:lnTo>
                  <a:lnTo>
                    <a:pt x="43552" y="546465"/>
                  </a:lnTo>
                  <a:lnTo>
                    <a:pt x="25020" y="506068"/>
                  </a:lnTo>
                  <a:lnTo>
                    <a:pt x="11352" y="463245"/>
                  </a:lnTo>
                  <a:lnTo>
                    <a:pt x="2896" y="418346"/>
                  </a:lnTo>
                  <a:lnTo>
                    <a:pt x="0" y="371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65987" y="3230894"/>
            <a:ext cx="7150100" cy="756285"/>
            <a:chOff x="2765987" y="3230894"/>
            <a:chExt cx="7150100" cy="756285"/>
          </a:xfrm>
        </p:grpSpPr>
        <p:sp>
          <p:nvSpPr>
            <p:cNvPr id="9" name="object 9"/>
            <p:cNvSpPr/>
            <p:nvPr/>
          </p:nvSpPr>
          <p:spPr>
            <a:xfrm>
              <a:off x="3144056" y="3233943"/>
              <a:ext cx="6769100" cy="750570"/>
            </a:xfrm>
            <a:custGeom>
              <a:avLst/>
              <a:gdLst/>
              <a:ahLst/>
              <a:cxnLst/>
              <a:rect l="l" t="t" r="r" b="b"/>
              <a:pathLst>
                <a:path w="6769100" h="750570">
                  <a:moveTo>
                    <a:pt x="6768584" y="0"/>
                  </a:moveTo>
                  <a:lnTo>
                    <a:pt x="375018" y="0"/>
                  </a:lnTo>
                  <a:lnTo>
                    <a:pt x="0" y="375020"/>
                  </a:lnTo>
                  <a:lnTo>
                    <a:pt x="375018" y="750041"/>
                  </a:lnTo>
                  <a:lnTo>
                    <a:pt x="6768584" y="750041"/>
                  </a:lnTo>
                  <a:lnTo>
                    <a:pt x="6768584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7358" y="3237244"/>
              <a:ext cx="6762115" cy="743585"/>
            </a:xfrm>
            <a:custGeom>
              <a:avLst/>
              <a:gdLst/>
              <a:ahLst/>
              <a:cxnLst/>
              <a:rect l="l" t="t" r="r" b="b"/>
              <a:pathLst>
                <a:path w="6762115" h="743585">
                  <a:moveTo>
                    <a:pt x="6761980" y="743438"/>
                  </a:moveTo>
                  <a:lnTo>
                    <a:pt x="374652" y="743438"/>
                  </a:lnTo>
                  <a:lnTo>
                    <a:pt x="0" y="371719"/>
                  </a:lnTo>
                  <a:lnTo>
                    <a:pt x="374652" y="0"/>
                  </a:lnTo>
                  <a:lnTo>
                    <a:pt x="6761980" y="0"/>
                  </a:lnTo>
                  <a:lnTo>
                    <a:pt x="6761980" y="7434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9035" y="3233943"/>
              <a:ext cx="750570" cy="750570"/>
            </a:xfrm>
            <a:custGeom>
              <a:avLst/>
              <a:gdLst/>
              <a:ahLst/>
              <a:cxnLst/>
              <a:rect l="l" t="t" r="r" b="b"/>
              <a:pathLst>
                <a:path w="750570" h="750570">
                  <a:moveTo>
                    <a:pt x="375020" y="0"/>
                  </a:moveTo>
                  <a:lnTo>
                    <a:pt x="327979" y="2921"/>
                  </a:lnTo>
                  <a:lnTo>
                    <a:pt x="282681" y="11453"/>
                  </a:lnTo>
                  <a:lnTo>
                    <a:pt x="239478" y="25243"/>
                  </a:lnTo>
                  <a:lnTo>
                    <a:pt x="198721" y="43939"/>
                  </a:lnTo>
                  <a:lnTo>
                    <a:pt x="160763" y="67190"/>
                  </a:lnTo>
                  <a:lnTo>
                    <a:pt x="125954" y="94646"/>
                  </a:lnTo>
                  <a:lnTo>
                    <a:pt x="94646" y="125954"/>
                  </a:lnTo>
                  <a:lnTo>
                    <a:pt x="67191" y="160762"/>
                  </a:lnTo>
                  <a:lnTo>
                    <a:pt x="43939" y="198721"/>
                  </a:lnTo>
                  <a:lnTo>
                    <a:pt x="25243" y="239477"/>
                  </a:lnTo>
                  <a:lnTo>
                    <a:pt x="11453" y="282680"/>
                  </a:lnTo>
                  <a:lnTo>
                    <a:pt x="2921" y="327978"/>
                  </a:lnTo>
                  <a:lnTo>
                    <a:pt x="0" y="375020"/>
                  </a:lnTo>
                  <a:lnTo>
                    <a:pt x="2921" y="422062"/>
                  </a:lnTo>
                  <a:lnTo>
                    <a:pt x="11453" y="467360"/>
                  </a:lnTo>
                  <a:lnTo>
                    <a:pt x="25243" y="510563"/>
                  </a:lnTo>
                  <a:lnTo>
                    <a:pt x="43939" y="551319"/>
                  </a:lnTo>
                  <a:lnTo>
                    <a:pt x="67191" y="589278"/>
                  </a:lnTo>
                  <a:lnTo>
                    <a:pt x="94646" y="624086"/>
                  </a:lnTo>
                  <a:lnTo>
                    <a:pt x="125954" y="655394"/>
                  </a:lnTo>
                  <a:lnTo>
                    <a:pt x="160763" y="682850"/>
                  </a:lnTo>
                  <a:lnTo>
                    <a:pt x="198721" y="706102"/>
                  </a:lnTo>
                  <a:lnTo>
                    <a:pt x="239478" y="724798"/>
                  </a:lnTo>
                  <a:lnTo>
                    <a:pt x="282681" y="738588"/>
                  </a:lnTo>
                  <a:lnTo>
                    <a:pt x="327979" y="747119"/>
                  </a:lnTo>
                  <a:lnTo>
                    <a:pt x="375020" y="750041"/>
                  </a:lnTo>
                  <a:lnTo>
                    <a:pt x="422062" y="747119"/>
                  </a:lnTo>
                  <a:lnTo>
                    <a:pt x="467361" y="738588"/>
                  </a:lnTo>
                  <a:lnTo>
                    <a:pt x="510564" y="724798"/>
                  </a:lnTo>
                  <a:lnTo>
                    <a:pt x="551320" y="706102"/>
                  </a:lnTo>
                  <a:lnTo>
                    <a:pt x="589279" y="682850"/>
                  </a:lnTo>
                  <a:lnTo>
                    <a:pt x="624088" y="655394"/>
                  </a:lnTo>
                  <a:lnTo>
                    <a:pt x="655395" y="624086"/>
                  </a:lnTo>
                  <a:lnTo>
                    <a:pt x="682851" y="589278"/>
                  </a:lnTo>
                  <a:lnTo>
                    <a:pt x="706103" y="551319"/>
                  </a:lnTo>
                  <a:lnTo>
                    <a:pt x="724799" y="510563"/>
                  </a:lnTo>
                  <a:lnTo>
                    <a:pt x="738589" y="467360"/>
                  </a:lnTo>
                  <a:lnTo>
                    <a:pt x="747120" y="422062"/>
                  </a:lnTo>
                  <a:lnTo>
                    <a:pt x="750042" y="375020"/>
                  </a:lnTo>
                  <a:lnTo>
                    <a:pt x="747120" y="327978"/>
                  </a:lnTo>
                  <a:lnTo>
                    <a:pt x="738589" y="282680"/>
                  </a:lnTo>
                  <a:lnTo>
                    <a:pt x="724799" y="239477"/>
                  </a:lnTo>
                  <a:lnTo>
                    <a:pt x="706103" y="198721"/>
                  </a:lnTo>
                  <a:lnTo>
                    <a:pt x="682851" y="160762"/>
                  </a:lnTo>
                  <a:lnTo>
                    <a:pt x="655395" y="125954"/>
                  </a:lnTo>
                  <a:lnTo>
                    <a:pt x="624088" y="94646"/>
                  </a:lnTo>
                  <a:lnTo>
                    <a:pt x="589279" y="67190"/>
                  </a:lnTo>
                  <a:lnTo>
                    <a:pt x="551320" y="43939"/>
                  </a:lnTo>
                  <a:lnTo>
                    <a:pt x="510564" y="25243"/>
                  </a:lnTo>
                  <a:lnTo>
                    <a:pt x="467361" y="11453"/>
                  </a:lnTo>
                  <a:lnTo>
                    <a:pt x="422062" y="2921"/>
                  </a:lnTo>
                  <a:lnTo>
                    <a:pt x="375020" y="0"/>
                  </a:lnTo>
                  <a:close/>
                </a:path>
              </a:pathLst>
            </a:custGeom>
            <a:solidFill>
              <a:srgbClr val="C5D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2337" y="3237245"/>
              <a:ext cx="743585" cy="743585"/>
            </a:xfrm>
            <a:custGeom>
              <a:avLst/>
              <a:gdLst/>
              <a:ahLst/>
              <a:cxnLst/>
              <a:rect l="l" t="t" r="r" b="b"/>
              <a:pathLst>
                <a:path w="743585" h="743585">
                  <a:moveTo>
                    <a:pt x="0" y="371719"/>
                  </a:moveTo>
                  <a:lnTo>
                    <a:pt x="2896" y="325091"/>
                  </a:lnTo>
                  <a:lnTo>
                    <a:pt x="11352" y="280192"/>
                  </a:lnTo>
                  <a:lnTo>
                    <a:pt x="25020" y="237369"/>
                  </a:lnTo>
                  <a:lnTo>
                    <a:pt x="43552" y="196972"/>
                  </a:lnTo>
                  <a:lnTo>
                    <a:pt x="66599" y="159347"/>
                  </a:lnTo>
                  <a:lnTo>
                    <a:pt x="93813" y="124845"/>
                  </a:lnTo>
                  <a:lnTo>
                    <a:pt x="124845" y="93813"/>
                  </a:lnTo>
                  <a:lnTo>
                    <a:pt x="159347" y="66599"/>
                  </a:lnTo>
                  <a:lnTo>
                    <a:pt x="196972" y="43552"/>
                  </a:lnTo>
                  <a:lnTo>
                    <a:pt x="237369" y="25020"/>
                  </a:lnTo>
                  <a:lnTo>
                    <a:pt x="280192" y="11352"/>
                  </a:lnTo>
                  <a:lnTo>
                    <a:pt x="325091" y="2896"/>
                  </a:lnTo>
                  <a:lnTo>
                    <a:pt x="371719" y="0"/>
                  </a:lnTo>
                  <a:lnTo>
                    <a:pt x="418346" y="2896"/>
                  </a:lnTo>
                  <a:lnTo>
                    <a:pt x="463245" y="11352"/>
                  </a:lnTo>
                  <a:lnTo>
                    <a:pt x="506068" y="25020"/>
                  </a:lnTo>
                  <a:lnTo>
                    <a:pt x="546465" y="43552"/>
                  </a:lnTo>
                  <a:lnTo>
                    <a:pt x="584090" y="66599"/>
                  </a:lnTo>
                  <a:lnTo>
                    <a:pt x="618592" y="93813"/>
                  </a:lnTo>
                  <a:lnTo>
                    <a:pt x="649624" y="124845"/>
                  </a:lnTo>
                  <a:lnTo>
                    <a:pt x="676838" y="159347"/>
                  </a:lnTo>
                  <a:lnTo>
                    <a:pt x="699885" y="196972"/>
                  </a:lnTo>
                  <a:lnTo>
                    <a:pt x="718417" y="237369"/>
                  </a:lnTo>
                  <a:lnTo>
                    <a:pt x="732085" y="280192"/>
                  </a:lnTo>
                  <a:lnTo>
                    <a:pt x="740541" y="325091"/>
                  </a:lnTo>
                  <a:lnTo>
                    <a:pt x="743438" y="371719"/>
                  </a:lnTo>
                  <a:lnTo>
                    <a:pt x="740541" y="418346"/>
                  </a:lnTo>
                  <a:lnTo>
                    <a:pt x="732085" y="463245"/>
                  </a:lnTo>
                  <a:lnTo>
                    <a:pt x="718417" y="506068"/>
                  </a:lnTo>
                  <a:lnTo>
                    <a:pt x="699885" y="546465"/>
                  </a:lnTo>
                  <a:lnTo>
                    <a:pt x="676838" y="584090"/>
                  </a:lnTo>
                  <a:lnTo>
                    <a:pt x="649624" y="618592"/>
                  </a:lnTo>
                  <a:lnTo>
                    <a:pt x="618592" y="649624"/>
                  </a:lnTo>
                  <a:lnTo>
                    <a:pt x="584090" y="676838"/>
                  </a:lnTo>
                  <a:lnTo>
                    <a:pt x="546465" y="699885"/>
                  </a:lnTo>
                  <a:lnTo>
                    <a:pt x="506068" y="718417"/>
                  </a:lnTo>
                  <a:lnTo>
                    <a:pt x="463245" y="732085"/>
                  </a:lnTo>
                  <a:lnTo>
                    <a:pt x="418346" y="740541"/>
                  </a:lnTo>
                  <a:lnTo>
                    <a:pt x="371719" y="743438"/>
                  </a:lnTo>
                  <a:lnTo>
                    <a:pt x="325091" y="740541"/>
                  </a:lnTo>
                  <a:lnTo>
                    <a:pt x="280192" y="732085"/>
                  </a:lnTo>
                  <a:lnTo>
                    <a:pt x="237369" y="718417"/>
                  </a:lnTo>
                  <a:lnTo>
                    <a:pt x="196972" y="699885"/>
                  </a:lnTo>
                  <a:lnTo>
                    <a:pt x="159347" y="676838"/>
                  </a:lnTo>
                  <a:lnTo>
                    <a:pt x="124845" y="649624"/>
                  </a:lnTo>
                  <a:lnTo>
                    <a:pt x="93813" y="618592"/>
                  </a:lnTo>
                  <a:lnTo>
                    <a:pt x="66599" y="584090"/>
                  </a:lnTo>
                  <a:lnTo>
                    <a:pt x="43552" y="546465"/>
                  </a:lnTo>
                  <a:lnTo>
                    <a:pt x="25020" y="506068"/>
                  </a:lnTo>
                  <a:lnTo>
                    <a:pt x="11352" y="463245"/>
                  </a:lnTo>
                  <a:lnTo>
                    <a:pt x="2896" y="418346"/>
                  </a:lnTo>
                  <a:lnTo>
                    <a:pt x="0" y="371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59373" y="4177921"/>
            <a:ext cx="7150100" cy="756285"/>
            <a:chOff x="2765987" y="4178558"/>
            <a:chExt cx="7150100" cy="756285"/>
          </a:xfrm>
        </p:grpSpPr>
        <p:sp>
          <p:nvSpPr>
            <p:cNvPr id="14" name="object 14"/>
            <p:cNvSpPr/>
            <p:nvPr/>
          </p:nvSpPr>
          <p:spPr>
            <a:xfrm>
              <a:off x="3144056" y="4181607"/>
              <a:ext cx="6769100" cy="750570"/>
            </a:xfrm>
            <a:custGeom>
              <a:avLst/>
              <a:gdLst/>
              <a:ahLst/>
              <a:cxnLst/>
              <a:rect l="l" t="t" r="r" b="b"/>
              <a:pathLst>
                <a:path w="6769100" h="750570">
                  <a:moveTo>
                    <a:pt x="6768584" y="0"/>
                  </a:moveTo>
                  <a:lnTo>
                    <a:pt x="375018" y="0"/>
                  </a:lnTo>
                  <a:lnTo>
                    <a:pt x="0" y="375020"/>
                  </a:lnTo>
                  <a:lnTo>
                    <a:pt x="375018" y="750041"/>
                  </a:lnTo>
                  <a:lnTo>
                    <a:pt x="6768584" y="750041"/>
                  </a:lnTo>
                  <a:lnTo>
                    <a:pt x="6768584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47358" y="4184908"/>
              <a:ext cx="6762115" cy="743585"/>
            </a:xfrm>
            <a:custGeom>
              <a:avLst/>
              <a:gdLst/>
              <a:ahLst/>
              <a:cxnLst/>
              <a:rect l="l" t="t" r="r" b="b"/>
              <a:pathLst>
                <a:path w="6762115" h="743585">
                  <a:moveTo>
                    <a:pt x="6761980" y="743438"/>
                  </a:moveTo>
                  <a:lnTo>
                    <a:pt x="374652" y="743438"/>
                  </a:lnTo>
                  <a:lnTo>
                    <a:pt x="0" y="371719"/>
                  </a:lnTo>
                  <a:lnTo>
                    <a:pt x="374652" y="0"/>
                  </a:lnTo>
                  <a:lnTo>
                    <a:pt x="6761980" y="0"/>
                  </a:lnTo>
                  <a:lnTo>
                    <a:pt x="6761980" y="7434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9035" y="4181607"/>
              <a:ext cx="750570" cy="750570"/>
            </a:xfrm>
            <a:custGeom>
              <a:avLst/>
              <a:gdLst/>
              <a:ahLst/>
              <a:cxnLst/>
              <a:rect l="l" t="t" r="r" b="b"/>
              <a:pathLst>
                <a:path w="750570" h="750570">
                  <a:moveTo>
                    <a:pt x="375020" y="0"/>
                  </a:moveTo>
                  <a:lnTo>
                    <a:pt x="327979" y="2921"/>
                  </a:lnTo>
                  <a:lnTo>
                    <a:pt x="282681" y="11453"/>
                  </a:lnTo>
                  <a:lnTo>
                    <a:pt x="239478" y="25243"/>
                  </a:lnTo>
                  <a:lnTo>
                    <a:pt x="198721" y="43939"/>
                  </a:lnTo>
                  <a:lnTo>
                    <a:pt x="160763" y="67191"/>
                  </a:lnTo>
                  <a:lnTo>
                    <a:pt x="125954" y="94646"/>
                  </a:lnTo>
                  <a:lnTo>
                    <a:pt x="94646" y="125954"/>
                  </a:lnTo>
                  <a:lnTo>
                    <a:pt x="67191" y="160763"/>
                  </a:lnTo>
                  <a:lnTo>
                    <a:pt x="43939" y="198721"/>
                  </a:lnTo>
                  <a:lnTo>
                    <a:pt x="25243" y="239478"/>
                  </a:lnTo>
                  <a:lnTo>
                    <a:pt x="11453" y="282681"/>
                  </a:lnTo>
                  <a:lnTo>
                    <a:pt x="2921" y="327979"/>
                  </a:lnTo>
                  <a:lnTo>
                    <a:pt x="0" y="375020"/>
                  </a:lnTo>
                  <a:lnTo>
                    <a:pt x="2921" y="422062"/>
                  </a:lnTo>
                  <a:lnTo>
                    <a:pt x="11453" y="467360"/>
                  </a:lnTo>
                  <a:lnTo>
                    <a:pt x="25243" y="510563"/>
                  </a:lnTo>
                  <a:lnTo>
                    <a:pt x="43939" y="551319"/>
                  </a:lnTo>
                  <a:lnTo>
                    <a:pt x="67191" y="589278"/>
                  </a:lnTo>
                  <a:lnTo>
                    <a:pt x="94646" y="624086"/>
                  </a:lnTo>
                  <a:lnTo>
                    <a:pt x="125954" y="655394"/>
                  </a:lnTo>
                  <a:lnTo>
                    <a:pt x="160763" y="682850"/>
                  </a:lnTo>
                  <a:lnTo>
                    <a:pt x="198721" y="706102"/>
                  </a:lnTo>
                  <a:lnTo>
                    <a:pt x="239478" y="724798"/>
                  </a:lnTo>
                  <a:lnTo>
                    <a:pt x="282681" y="738588"/>
                  </a:lnTo>
                  <a:lnTo>
                    <a:pt x="327979" y="747119"/>
                  </a:lnTo>
                  <a:lnTo>
                    <a:pt x="375020" y="750041"/>
                  </a:lnTo>
                  <a:lnTo>
                    <a:pt x="422062" y="747119"/>
                  </a:lnTo>
                  <a:lnTo>
                    <a:pt x="467361" y="738588"/>
                  </a:lnTo>
                  <a:lnTo>
                    <a:pt x="510564" y="724798"/>
                  </a:lnTo>
                  <a:lnTo>
                    <a:pt x="551320" y="706102"/>
                  </a:lnTo>
                  <a:lnTo>
                    <a:pt x="589279" y="682850"/>
                  </a:lnTo>
                  <a:lnTo>
                    <a:pt x="624088" y="655394"/>
                  </a:lnTo>
                  <a:lnTo>
                    <a:pt x="655395" y="624086"/>
                  </a:lnTo>
                  <a:lnTo>
                    <a:pt x="682851" y="589278"/>
                  </a:lnTo>
                  <a:lnTo>
                    <a:pt x="706103" y="551319"/>
                  </a:lnTo>
                  <a:lnTo>
                    <a:pt x="724799" y="510563"/>
                  </a:lnTo>
                  <a:lnTo>
                    <a:pt x="738589" y="467360"/>
                  </a:lnTo>
                  <a:lnTo>
                    <a:pt x="747120" y="422062"/>
                  </a:lnTo>
                  <a:lnTo>
                    <a:pt x="750042" y="375020"/>
                  </a:lnTo>
                  <a:lnTo>
                    <a:pt x="747120" y="327979"/>
                  </a:lnTo>
                  <a:lnTo>
                    <a:pt x="738589" y="282681"/>
                  </a:lnTo>
                  <a:lnTo>
                    <a:pt x="724799" y="239478"/>
                  </a:lnTo>
                  <a:lnTo>
                    <a:pt x="706103" y="198721"/>
                  </a:lnTo>
                  <a:lnTo>
                    <a:pt x="682851" y="160763"/>
                  </a:lnTo>
                  <a:lnTo>
                    <a:pt x="655395" y="125954"/>
                  </a:lnTo>
                  <a:lnTo>
                    <a:pt x="624088" y="94646"/>
                  </a:lnTo>
                  <a:lnTo>
                    <a:pt x="589279" y="67191"/>
                  </a:lnTo>
                  <a:lnTo>
                    <a:pt x="551320" y="43939"/>
                  </a:lnTo>
                  <a:lnTo>
                    <a:pt x="510564" y="25243"/>
                  </a:lnTo>
                  <a:lnTo>
                    <a:pt x="467361" y="11453"/>
                  </a:lnTo>
                  <a:lnTo>
                    <a:pt x="422062" y="2921"/>
                  </a:lnTo>
                  <a:lnTo>
                    <a:pt x="375020" y="0"/>
                  </a:lnTo>
                  <a:close/>
                </a:path>
              </a:pathLst>
            </a:custGeom>
            <a:solidFill>
              <a:srgbClr val="C5D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2337" y="4184909"/>
              <a:ext cx="743585" cy="743585"/>
            </a:xfrm>
            <a:custGeom>
              <a:avLst/>
              <a:gdLst/>
              <a:ahLst/>
              <a:cxnLst/>
              <a:rect l="l" t="t" r="r" b="b"/>
              <a:pathLst>
                <a:path w="743585" h="743585">
                  <a:moveTo>
                    <a:pt x="0" y="371719"/>
                  </a:moveTo>
                  <a:lnTo>
                    <a:pt x="2896" y="325091"/>
                  </a:lnTo>
                  <a:lnTo>
                    <a:pt x="11352" y="280192"/>
                  </a:lnTo>
                  <a:lnTo>
                    <a:pt x="25020" y="237369"/>
                  </a:lnTo>
                  <a:lnTo>
                    <a:pt x="43552" y="196972"/>
                  </a:lnTo>
                  <a:lnTo>
                    <a:pt x="66599" y="159347"/>
                  </a:lnTo>
                  <a:lnTo>
                    <a:pt x="93813" y="124845"/>
                  </a:lnTo>
                  <a:lnTo>
                    <a:pt x="124845" y="93813"/>
                  </a:lnTo>
                  <a:lnTo>
                    <a:pt x="159347" y="66599"/>
                  </a:lnTo>
                  <a:lnTo>
                    <a:pt x="196972" y="43552"/>
                  </a:lnTo>
                  <a:lnTo>
                    <a:pt x="237369" y="25020"/>
                  </a:lnTo>
                  <a:lnTo>
                    <a:pt x="280192" y="11352"/>
                  </a:lnTo>
                  <a:lnTo>
                    <a:pt x="325091" y="2896"/>
                  </a:lnTo>
                  <a:lnTo>
                    <a:pt x="371719" y="0"/>
                  </a:lnTo>
                  <a:lnTo>
                    <a:pt x="418346" y="2896"/>
                  </a:lnTo>
                  <a:lnTo>
                    <a:pt x="463245" y="11352"/>
                  </a:lnTo>
                  <a:lnTo>
                    <a:pt x="506068" y="25020"/>
                  </a:lnTo>
                  <a:lnTo>
                    <a:pt x="546465" y="43552"/>
                  </a:lnTo>
                  <a:lnTo>
                    <a:pt x="584090" y="66599"/>
                  </a:lnTo>
                  <a:lnTo>
                    <a:pt x="618592" y="93813"/>
                  </a:lnTo>
                  <a:lnTo>
                    <a:pt x="649624" y="124845"/>
                  </a:lnTo>
                  <a:lnTo>
                    <a:pt x="676838" y="159347"/>
                  </a:lnTo>
                  <a:lnTo>
                    <a:pt x="699885" y="196972"/>
                  </a:lnTo>
                  <a:lnTo>
                    <a:pt x="718417" y="237369"/>
                  </a:lnTo>
                  <a:lnTo>
                    <a:pt x="732085" y="280192"/>
                  </a:lnTo>
                  <a:lnTo>
                    <a:pt x="740541" y="325091"/>
                  </a:lnTo>
                  <a:lnTo>
                    <a:pt x="743438" y="371719"/>
                  </a:lnTo>
                  <a:lnTo>
                    <a:pt x="740541" y="418346"/>
                  </a:lnTo>
                  <a:lnTo>
                    <a:pt x="732085" y="463245"/>
                  </a:lnTo>
                  <a:lnTo>
                    <a:pt x="718417" y="506068"/>
                  </a:lnTo>
                  <a:lnTo>
                    <a:pt x="699885" y="546465"/>
                  </a:lnTo>
                  <a:lnTo>
                    <a:pt x="676838" y="584090"/>
                  </a:lnTo>
                  <a:lnTo>
                    <a:pt x="649624" y="618592"/>
                  </a:lnTo>
                  <a:lnTo>
                    <a:pt x="618592" y="649624"/>
                  </a:lnTo>
                  <a:lnTo>
                    <a:pt x="584090" y="676838"/>
                  </a:lnTo>
                  <a:lnTo>
                    <a:pt x="546465" y="699885"/>
                  </a:lnTo>
                  <a:lnTo>
                    <a:pt x="506068" y="718417"/>
                  </a:lnTo>
                  <a:lnTo>
                    <a:pt x="463245" y="732085"/>
                  </a:lnTo>
                  <a:lnTo>
                    <a:pt x="418346" y="740541"/>
                  </a:lnTo>
                  <a:lnTo>
                    <a:pt x="371719" y="743438"/>
                  </a:lnTo>
                  <a:lnTo>
                    <a:pt x="325091" y="740541"/>
                  </a:lnTo>
                  <a:lnTo>
                    <a:pt x="280192" y="732085"/>
                  </a:lnTo>
                  <a:lnTo>
                    <a:pt x="237369" y="718417"/>
                  </a:lnTo>
                  <a:lnTo>
                    <a:pt x="196972" y="699885"/>
                  </a:lnTo>
                  <a:lnTo>
                    <a:pt x="159347" y="676838"/>
                  </a:lnTo>
                  <a:lnTo>
                    <a:pt x="124845" y="649624"/>
                  </a:lnTo>
                  <a:lnTo>
                    <a:pt x="93813" y="618592"/>
                  </a:lnTo>
                  <a:lnTo>
                    <a:pt x="66599" y="584090"/>
                  </a:lnTo>
                  <a:lnTo>
                    <a:pt x="43552" y="546465"/>
                  </a:lnTo>
                  <a:lnTo>
                    <a:pt x="25020" y="506068"/>
                  </a:lnTo>
                  <a:lnTo>
                    <a:pt x="11352" y="463245"/>
                  </a:lnTo>
                  <a:lnTo>
                    <a:pt x="2896" y="418346"/>
                  </a:lnTo>
                  <a:lnTo>
                    <a:pt x="0" y="371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141008" y="5126221"/>
            <a:ext cx="6774815" cy="756285"/>
            <a:chOff x="3141008" y="5126221"/>
            <a:chExt cx="6774815" cy="756285"/>
          </a:xfrm>
        </p:grpSpPr>
        <p:sp>
          <p:nvSpPr>
            <p:cNvPr id="19" name="object 19"/>
            <p:cNvSpPr/>
            <p:nvPr/>
          </p:nvSpPr>
          <p:spPr>
            <a:xfrm>
              <a:off x="3144056" y="5129269"/>
              <a:ext cx="6769100" cy="750570"/>
            </a:xfrm>
            <a:custGeom>
              <a:avLst/>
              <a:gdLst/>
              <a:ahLst/>
              <a:cxnLst/>
              <a:rect l="l" t="t" r="r" b="b"/>
              <a:pathLst>
                <a:path w="6769100" h="750570">
                  <a:moveTo>
                    <a:pt x="6768584" y="0"/>
                  </a:moveTo>
                  <a:lnTo>
                    <a:pt x="375018" y="0"/>
                  </a:lnTo>
                  <a:lnTo>
                    <a:pt x="0" y="375020"/>
                  </a:lnTo>
                  <a:lnTo>
                    <a:pt x="375018" y="750042"/>
                  </a:lnTo>
                  <a:lnTo>
                    <a:pt x="6768584" y="750042"/>
                  </a:lnTo>
                  <a:lnTo>
                    <a:pt x="6768584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47358" y="5132571"/>
              <a:ext cx="6762115" cy="743585"/>
            </a:xfrm>
            <a:custGeom>
              <a:avLst/>
              <a:gdLst/>
              <a:ahLst/>
              <a:cxnLst/>
              <a:rect l="l" t="t" r="r" b="b"/>
              <a:pathLst>
                <a:path w="6762115" h="743585">
                  <a:moveTo>
                    <a:pt x="6761980" y="743438"/>
                  </a:moveTo>
                  <a:lnTo>
                    <a:pt x="374652" y="743438"/>
                  </a:lnTo>
                  <a:lnTo>
                    <a:pt x="0" y="371719"/>
                  </a:lnTo>
                  <a:lnTo>
                    <a:pt x="374652" y="0"/>
                  </a:lnTo>
                  <a:lnTo>
                    <a:pt x="6761980" y="0"/>
                  </a:lnTo>
                  <a:lnTo>
                    <a:pt x="6761980" y="7434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22907" y="2579566"/>
            <a:ext cx="5902960" cy="3204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000" spc="-5" dirty="0">
                <a:solidFill>
                  <a:srgbClr val="FFFFFF"/>
                </a:solidFill>
                <a:latin typeface="Corbel"/>
                <a:cs typeface="Corbel"/>
              </a:rPr>
              <a:t>Исправление багов</a:t>
            </a:r>
            <a:endParaRPr lang="ru-RU" sz="3000" dirty="0">
              <a:latin typeface="Corbel"/>
              <a:cs typeface="Corbel"/>
            </a:endParaRPr>
          </a:p>
          <a:p>
            <a:pPr marL="12065" marR="5080" algn="ctr">
              <a:lnSpc>
                <a:spcPct val="206999"/>
              </a:lnSpc>
              <a:spcBef>
                <a:spcPts val="10"/>
              </a:spcBef>
            </a:pPr>
            <a:r>
              <a:rPr lang="ru-RU" sz="3000" spc="-10" dirty="0">
                <a:solidFill>
                  <a:srgbClr val="FFFFFF"/>
                </a:solidFill>
                <a:latin typeface="Corbel"/>
                <a:cs typeface="Corbel"/>
              </a:rPr>
              <a:t>Добавление различных тем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ru-RU" sz="3000" spc="-5" dirty="0">
                <a:solidFill>
                  <a:srgbClr val="FFFFFF"/>
                </a:solidFill>
                <a:latin typeface="Corbel"/>
                <a:cs typeface="Corbel"/>
              </a:rPr>
              <a:t>Добавление различных механик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ru-RU" sz="3000" spc="-10" dirty="0">
                <a:solidFill>
                  <a:srgbClr val="FFFFFF"/>
                </a:solidFill>
                <a:latin typeface="Corbel"/>
                <a:cs typeface="Corbel"/>
              </a:rPr>
              <a:t>Мультиплеер</a:t>
            </a:r>
            <a:endParaRPr sz="3000" dirty="0">
              <a:latin typeface="Corbel"/>
              <a:cs typeface="Corbe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65987" y="5126221"/>
            <a:ext cx="756285" cy="756285"/>
            <a:chOff x="2765987" y="5126221"/>
            <a:chExt cx="756285" cy="756285"/>
          </a:xfrm>
        </p:grpSpPr>
        <p:sp>
          <p:nvSpPr>
            <p:cNvPr id="23" name="object 23"/>
            <p:cNvSpPr/>
            <p:nvPr/>
          </p:nvSpPr>
          <p:spPr>
            <a:xfrm>
              <a:off x="2769035" y="5129269"/>
              <a:ext cx="750570" cy="750570"/>
            </a:xfrm>
            <a:custGeom>
              <a:avLst/>
              <a:gdLst/>
              <a:ahLst/>
              <a:cxnLst/>
              <a:rect l="l" t="t" r="r" b="b"/>
              <a:pathLst>
                <a:path w="750570" h="750570">
                  <a:moveTo>
                    <a:pt x="375020" y="0"/>
                  </a:moveTo>
                  <a:lnTo>
                    <a:pt x="327979" y="2921"/>
                  </a:lnTo>
                  <a:lnTo>
                    <a:pt x="282681" y="11453"/>
                  </a:lnTo>
                  <a:lnTo>
                    <a:pt x="239478" y="25243"/>
                  </a:lnTo>
                  <a:lnTo>
                    <a:pt x="198721" y="43939"/>
                  </a:lnTo>
                  <a:lnTo>
                    <a:pt x="160763" y="67191"/>
                  </a:lnTo>
                  <a:lnTo>
                    <a:pt x="125954" y="94646"/>
                  </a:lnTo>
                  <a:lnTo>
                    <a:pt x="94646" y="125954"/>
                  </a:lnTo>
                  <a:lnTo>
                    <a:pt x="67191" y="160763"/>
                  </a:lnTo>
                  <a:lnTo>
                    <a:pt x="43939" y="198721"/>
                  </a:lnTo>
                  <a:lnTo>
                    <a:pt x="25243" y="239478"/>
                  </a:lnTo>
                  <a:lnTo>
                    <a:pt x="11453" y="282681"/>
                  </a:lnTo>
                  <a:lnTo>
                    <a:pt x="2921" y="327979"/>
                  </a:lnTo>
                  <a:lnTo>
                    <a:pt x="0" y="375020"/>
                  </a:lnTo>
                  <a:lnTo>
                    <a:pt x="2921" y="422062"/>
                  </a:lnTo>
                  <a:lnTo>
                    <a:pt x="11453" y="467361"/>
                  </a:lnTo>
                  <a:lnTo>
                    <a:pt x="25243" y="510564"/>
                  </a:lnTo>
                  <a:lnTo>
                    <a:pt x="43939" y="551320"/>
                  </a:lnTo>
                  <a:lnTo>
                    <a:pt x="67191" y="589278"/>
                  </a:lnTo>
                  <a:lnTo>
                    <a:pt x="94646" y="624087"/>
                  </a:lnTo>
                  <a:lnTo>
                    <a:pt x="125954" y="655395"/>
                  </a:lnTo>
                  <a:lnTo>
                    <a:pt x="160763" y="682851"/>
                  </a:lnTo>
                  <a:lnTo>
                    <a:pt x="198721" y="706102"/>
                  </a:lnTo>
                  <a:lnTo>
                    <a:pt x="239478" y="724799"/>
                  </a:lnTo>
                  <a:lnTo>
                    <a:pt x="282681" y="738588"/>
                  </a:lnTo>
                  <a:lnTo>
                    <a:pt x="327979" y="747120"/>
                  </a:lnTo>
                  <a:lnTo>
                    <a:pt x="375020" y="750042"/>
                  </a:lnTo>
                  <a:lnTo>
                    <a:pt x="422062" y="747120"/>
                  </a:lnTo>
                  <a:lnTo>
                    <a:pt x="467361" y="738588"/>
                  </a:lnTo>
                  <a:lnTo>
                    <a:pt x="510564" y="724799"/>
                  </a:lnTo>
                  <a:lnTo>
                    <a:pt x="551320" y="706102"/>
                  </a:lnTo>
                  <a:lnTo>
                    <a:pt x="589279" y="682851"/>
                  </a:lnTo>
                  <a:lnTo>
                    <a:pt x="624088" y="655395"/>
                  </a:lnTo>
                  <a:lnTo>
                    <a:pt x="655395" y="624087"/>
                  </a:lnTo>
                  <a:lnTo>
                    <a:pt x="682851" y="589278"/>
                  </a:lnTo>
                  <a:lnTo>
                    <a:pt x="706103" y="551320"/>
                  </a:lnTo>
                  <a:lnTo>
                    <a:pt x="724799" y="510564"/>
                  </a:lnTo>
                  <a:lnTo>
                    <a:pt x="738589" y="467361"/>
                  </a:lnTo>
                  <a:lnTo>
                    <a:pt x="747120" y="422062"/>
                  </a:lnTo>
                  <a:lnTo>
                    <a:pt x="750042" y="375020"/>
                  </a:lnTo>
                  <a:lnTo>
                    <a:pt x="747120" y="327979"/>
                  </a:lnTo>
                  <a:lnTo>
                    <a:pt x="738589" y="282681"/>
                  </a:lnTo>
                  <a:lnTo>
                    <a:pt x="724799" y="239478"/>
                  </a:lnTo>
                  <a:lnTo>
                    <a:pt x="706103" y="198721"/>
                  </a:lnTo>
                  <a:lnTo>
                    <a:pt x="682851" y="160763"/>
                  </a:lnTo>
                  <a:lnTo>
                    <a:pt x="655395" y="125954"/>
                  </a:lnTo>
                  <a:lnTo>
                    <a:pt x="624088" y="94646"/>
                  </a:lnTo>
                  <a:lnTo>
                    <a:pt x="589279" y="67191"/>
                  </a:lnTo>
                  <a:lnTo>
                    <a:pt x="551320" y="43939"/>
                  </a:lnTo>
                  <a:lnTo>
                    <a:pt x="510564" y="25243"/>
                  </a:lnTo>
                  <a:lnTo>
                    <a:pt x="467361" y="11453"/>
                  </a:lnTo>
                  <a:lnTo>
                    <a:pt x="422062" y="2921"/>
                  </a:lnTo>
                  <a:lnTo>
                    <a:pt x="375020" y="0"/>
                  </a:lnTo>
                  <a:close/>
                </a:path>
              </a:pathLst>
            </a:custGeom>
            <a:solidFill>
              <a:srgbClr val="C5D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72337" y="5132571"/>
              <a:ext cx="743585" cy="743585"/>
            </a:xfrm>
            <a:custGeom>
              <a:avLst/>
              <a:gdLst/>
              <a:ahLst/>
              <a:cxnLst/>
              <a:rect l="l" t="t" r="r" b="b"/>
              <a:pathLst>
                <a:path w="743585" h="743585">
                  <a:moveTo>
                    <a:pt x="0" y="371719"/>
                  </a:moveTo>
                  <a:lnTo>
                    <a:pt x="2896" y="325091"/>
                  </a:lnTo>
                  <a:lnTo>
                    <a:pt x="11352" y="280192"/>
                  </a:lnTo>
                  <a:lnTo>
                    <a:pt x="25020" y="237369"/>
                  </a:lnTo>
                  <a:lnTo>
                    <a:pt x="43552" y="196972"/>
                  </a:lnTo>
                  <a:lnTo>
                    <a:pt x="66599" y="159347"/>
                  </a:lnTo>
                  <a:lnTo>
                    <a:pt x="93813" y="124845"/>
                  </a:lnTo>
                  <a:lnTo>
                    <a:pt x="124845" y="93813"/>
                  </a:lnTo>
                  <a:lnTo>
                    <a:pt x="159347" y="66599"/>
                  </a:lnTo>
                  <a:lnTo>
                    <a:pt x="196972" y="43552"/>
                  </a:lnTo>
                  <a:lnTo>
                    <a:pt x="237369" y="25020"/>
                  </a:lnTo>
                  <a:lnTo>
                    <a:pt x="280192" y="11352"/>
                  </a:lnTo>
                  <a:lnTo>
                    <a:pt x="325091" y="2896"/>
                  </a:lnTo>
                  <a:lnTo>
                    <a:pt x="371719" y="0"/>
                  </a:lnTo>
                  <a:lnTo>
                    <a:pt x="418346" y="2896"/>
                  </a:lnTo>
                  <a:lnTo>
                    <a:pt x="463245" y="11352"/>
                  </a:lnTo>
                  <a:lnTo>
                    <a:pt x="506068" y="25020"/>
                  </a:lnTo>
                  <a:lnTo>
                    <a:pt x="546465" y="43552"/>
                  </a:lnTo>
                  <a:lnTo>
                    <a:pt x="584090" y="66599"/>
                  </a:lnTo>
                  <a:lnTo>
                    <a:pt x="618592" y="93813"/>
                  </a:lnTo>
                  <a:lnTo>
                    <a:pt x="649624" y="124845"/>
                  </a:lnTo>
                  <a:lnTo>
                    <a:pt x="676838" y="159347"/>
                  </a:lnTo>
                  <a:lnTo>
                    <a:pt x="699885" y="196972"/>
                  </a:lnTo>
                  <a:lnTo>
                    <a:pt x="718417" y="237369"/>
                  </a:lnTo>
                  <a:lnTo>
                    <a:pt x="732085" y="280192"/>
                  </a:lnTo>
                  <a:lnTo>
                    <a:pt x="740541" y="325091"/>
                  </a:lnTo>
                  <a:lnTo>
                    <a:pt x="743438" y="371719"/>
                  </a:lnTo>
                  <a:lnTo>
                    <a:pt x="740541" y="418346"/>
                  </a:lnTo>
                  <a:lnTo>
                    <a:pt x="732085" y="463245"/>
                  </a:lnTo>
                  <a:lnTo>
                    <a:pt x="718417" y="506068"/>
                  </a:lnTo>
                  <a:lnTo>
                    <a:pt x="699885" y="546465"/>
                  </a:lnTo>
                  <a:lnTo>
                    <a:pt x="676838" y="584090"/>
                  </a:lnTo>
                  <a:lnTo>
                    <a:pt x="649624" y="618592"/>
                  </a:lnTo>
                  <a:lnTo>
                    <a:pt x="618592" y="649624"/>
                  </a:lnTo>
                  <a:lnTo>
                    <a:pt x="584090" y="676838"/>
                  </a:lnTo>
                  <a:lnTo>
                    <a:pt x="546465" y="699885"/>
                  </a:lnTo>
                  <a:lnTo>
                    <a:pt x="506068" y="718417"/>
                  </a:lnTo>
                  <a:lnTo>
                    <a:pt x="463245" y="732085"/>
                  </a:lnTo>
                  <a:lnTo>
                    <a:pt x="418346" y="740541"/>
                  </a:lnTo>
                  <a:lnTo>
                    <a:pt x="371719" y="743438"/>
                  </a:lnTo>
                  <a:lnTo>
                    <a:pt x="325091" y="740541"/>
                  </a:lnTo>
                  <a:lnTo>
                    <a:pt x="280192" y="732085"/>
                  </a:lnTo>
                  <a:lnTo>
                    <a:pt x="237369" y="718417"/>
                  </a:lnTo>
                  <a:lnTo>
                    <a:pt x="196972" y="699885"/>
                  </a:lnTo>
                  <a:lnTo>
                    <a:pt x="159347" y="676838"/>
                  </a:lnTo>
                  <a:lnTo>
                    <a:pt x="124845" y="649624"/>
                  </a:lnTo>
                  <a:lnTo>
                    <a:pt x="93813" y="618592"/>
                  </a:lnTo>
                  <a:lnTo>
                    <a:pt x="66599" y="584090"/>
                  </a:lnTo>
                  <a:lnTo>
                    <a:pt x="43552" y="546465"/>
                  </a:lnTo>
                  <a:lnTo>
                    <a:pt x="25020" y="506068"/>
                  </a:lnTo>
                  <a:lnTo>
                    <a:pt x="11352" y="463245"/>
                  </a:lnTo>
                  <a:lnTo>
                    <a:pt x="2896" y="418346"/>
                  </a:lnTo>
                  <a:lnTo>
                    <a:pt x="0" y="371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6" y="327151"/>
            <a:ext cx="6365783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5100" spc="130" dirty="0"/>
              <a:t>ЧТО НРАВИТСЯ НАМ</a:t>
            </a:r>
            <a:endParaRPr sz="51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07813" y="2285829"/>
            <a:ext cx="6774815" cy="1023619"/>
            <a:chOff x="3207813" y="2285829"/>
            <a:chExt cx="6774815" cy="1023619"/>
          </a:xfrm>
        </p:grpSpPr>
        <p:sp>
          <p:nvSpPr>
            <p:cNvPr id="4" name="object 4"/>
            <p:cNvSpPr/>
            <p:nvPr/>
          </p:nvSpPr>
          <p:spPr>
            <a:xfrm>
              <a:off x="3210862" y="2288876"/>
              <a:ext cx="6769100" cy="1017269"/>
            </a:xfrm>
            <a:custGeom>
              <a:avLst/>
              <a:gdLst/>
              <a:ahLst/>
              <a:cxnLst/>
              <a:rect l="l" t="t" r="r" b="b"/>
              <a:pathLst>
                <a:path w="6769100" h="1017270">
                  <a:moveTo>
                    <a:pt x="6768583" y="0"/>
                  </a:moveTo>
                  <a:lnTo>
                    <a:pt x="508627" y="0"/>
                  </a:lnTo>
                  <a:lnTo>
                    <a:pt x="0" y="508631"/>
                  </a:lnTo>
                  <a:lnTo>
                    <a:pt x="508627" y="1017261"/>
                  </a:lnTo>
                  <a:lnTo>
                    <a:pt x="6768583" y="1017261"/>
                  </a:lnTo>
                  <a:lnTo>
                    <a:pt x="6768583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4163" y="2292179"/>
              <a:ext cx="6762115" cy="1010919"/>
            </a:xfrm>
            <a:custGeom>
              <a:avLst/>
              <a:gdLst/>
              <a:ahLst/>
              <a:cxnLst/>
              <a:rect l="l" t="t" r="r" b="b"/>
              <a:pathLst>
                <a:path w="6762115" h="1010920">
                  <a:moveTo>
                    <a:pt x="6761980" y="1010656"/>
                  </a:moveTo>
                  <a:lnTo>
                    <a:pt x="508132" y="1010656"/>
                  </a:lnTo>
                  <a:lnTo>
                    <a:pt x="0" y="505328"/>
                  </a:lnTo>
                  <a:lnTo>
                    <a:pt x="508132" y="0"/>
                  </a:lnTo>
                  <a:lnTo>
                    <a:pt x="6761980" y="0"/>
                  </a:lnTo>
                  <a:lnTo>
                    <a:pt x="6761980" y="10106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10284" y="2600969"/>
            <a:ext cx="4490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>
                <a:solidFill>
                  <a:srgbClr val="FFFFFF"/>
                </a:solidFill>
                <a:latin typeface="Corbel"/>
                <a:cs typeface="Corbel"/>
              </a:rPr>
              <a:t>Сделано меню</a:t>
            </a:r>
            <a:endParaRPr sz="2400" dirty="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99183" y="2285828"/>
            <a:ext cx="1023619" cy="1023619"/>
            <a:chOff x="2699183" y="2285828"/>
            <a:chExt cx="1023619" cy="102361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2231" y="2288876"/>
              <a:ext cx="1017259" cy="10172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05533" y="2292178"/>
              <a:ext cx="1010919" cy="1010919"/>
            </a:xfrm>
            <a:custGeom>
              <a:avLst/>
              <a:gdLst/>
              <a:ahLst/>
              <a:cxnLst/>
              <a:rect l="l" t="t" r="r" b="b"/>
              <a:pathLst>
                <a:path w="1010920" h="1010920">
                  <a:moveTo>
                    <a:pt x="0" y="505328"/>
                  </a:moveTo>
                  <a:lnTo>
                    <a:pt x="2313" y="456661"/>
                  </a:lnTo>
                  <a:lnTo>
                    <a:pt x="9111" y="409303"/>
                  </a:lnTo>
                  <a:lnTo>
                    <a:pt x="20183" y="363466"/>
                  </a:lnTo>
                  <a:lnTo>
                    <a:pt x="35317" y="319362"/>
                  </a:lnTo>
                  <a:lnTo>
                    <a:pt x="54301" y="277201"/>
                  </a:lnTo>
                  <a:lnTo>
                    <a:pt x="76924" y="237197"/>
                  </a:lnTo>
                  <a:lnTo>
                    <a:pt x="102972" y="199560"/>
                  </a:lnTo>
                  <a:lnTo>
                    <a:pt x="132236" y="164502"/>
                  </a:lnTo>
                  <a:lnTo>
                    <a:pt x="164502" y="132236"/>
                  </a:lnTo>
                  <a:lnTo>
                    <a:pt x="199560" y="102972"/>
                  </a:lnTo>
                  <a:lnTo>
                    <a:pt x="237197" y="76924"/>
                  </a:lnTo>
                  <a:lnTo>
                    <a:pt x="277201" y="54301"/>
                  </a:lnTo>
                  <a:lnTo>
                    <a:pt x="319362" y="35317"/>
                  </a:lnTo>
                  <a:lnTo>
                    <a:pt x="363466" y="20183"/>
                  </a:lnTo>
                  <a:lnTo>
                    <a:pt x="409303" y="9111"/>
                  </a:lnTo>
                  <a:lnTo>
                    <a:pt x="456661" y="2313"/>
                  </a:lnTo>
                  <a:lnTo>
                    <a:pt x="505328" y="0"/>
                  </a:lnTo>
                  <a:lnTo>
                    <a:pt x="553994" y="2313"/>
                  </a:lnTo>
                  <a:lnTo>
                    <a:pt x="601352" y="9111"/>
                  </a:lnTo>
                  <a:lnTo>
                    <a:pt x="647189" y="20183"/>
                  </a:lnTo>
                  <a:lnTo>
                    <a:pt x="691293" y="35317"/>
                  </a:lnTo>
                  <a:lnTo>
                    <a:pt x="733454" y="54301"/>
                  </a:lnTo>
                  <a:lnTo>
                    <a:pt x="773458" y="76924"/>
                  </a:lnTo>
                  <a:lnTo>
                    <a:pt x="811095" y="102972"/>
                  </a:lnTo>
                  <a:lnTo>
                    <a:pt x="846153" y="132236"/>
                  </a:lnTo>
                  <a:lnTo>
                    <a:pt x="878419" y="164502"/>
                  </a:lnTo>
                  <a:lnTo>
                    <a:pt x="907683" y="199560"/>
                  </a:lnTo>
                  <a:lnTo>
                    <a:pt x="933732" y="237197"/>
                  </a:lnTo>
                  <a:lnTo>
                    <a:pt x="956354" y="277201"/>
                  </a:lnTo>
                  <a:lnTo>
                    <a:pt x="975338" y="319362"/>
                  </a:lnTo>
                  <a:lnTo>
                    <a:pt x="990472" y="363466"/>
                  </a:lnTo>
                  <a:lnTo>
                    <a:pt x="1001544" y="409303"/>
                  </a:lnTo>
                  <a:lnTo>
                    <a:pt x="1008342" y="456661"/>
                  </a:lnTo>
                  <a:lnTo>
                    <a:pt x="1010656" y="505328"/>
                  </a:lnTo>
                  <a:lnTo>
                    <a:pt x="1008342" y="553994"/>
                  </a:lnTo>
                  <a:lnTo>
                    <a:pt x="1001544" y="601352"/>
                  </a:lnTo>
                  <a:lnTo>
                    <a:pt x="990472" y="647189"/>
                  </a:lnTo>
                  <a:lnTo>
                    <a:pt x="975338" y="691293"/>
                  </a:lnTo>
                  <a:lnTo>
                    <a:pt x="956354" y="733454"/>
                  </a:lnTo>
                  <a:lnTo>
                    <a:pt x="933732" y="773458"/>
                  </a:lnTo>
                  <a:lnTo>
                    <a:pt x="907683" y="811095"/>
                  </a:lnTo>
                  <a:lnTo>
                    <a:pt x="878419" y="846153"/>
                  </a:lnTo>
                  <a:lnTo>
                    <a:pt x="846153" y="878419"/>
                  </a:lnTo>
                  <a:lnTo>
                    <a:pt x="811095" y="907683"/>
                  </a:lnTo>
                  <a:lnTo>
                    <a:pt x="773458" y="933732"/>
                  </a:lnTo>
                  <a:lnTo>
                    <a:pt x="733454" y="956354"/>
                  </a:lnTo>
                  <a:lnTo>
                    <a:pt x="691293" y="975338"/>
                  </a:lnTo>
                  <a:lnTo>
                    <a:pt x="647189" y="990472"/>
                  </a:lnTo>
                  <a:lnTo>
                    <a:pt x="601352" y="1001544"/>
                  </a:lnTo>
                  <a:lnTo>
                    <a:pt x="553994" y="1008342"/>
                  </a:lnTo>
                  <a:lnTo>
                    <a:pt x="505328" y="1010656"/>
                  </a:lnTo>
                  <a:lnTo>
                    <a:pt x="456661" y="1008342"/>
                  </a:lnTo>
                  <a:lnTo>
                    <a:pt x="409303" y="1001544"/>
                  </a:lnTo>
                  <a:lnTo>
                    <a:pt x="363466" y="990472"/>
                  </a:lnTo>
                  <a:lnTo>
                    <a:pt x="319362" y="975338"/>
                  </a:lnTo>
                  <a:lnTo>
                    <a:pt x="277201" y="956354"/>
                  </a:lnTo>
                  <a:lnTo>
                    <a:pt x="237197" y="933732"/>
                  </a:lnTo>
                  <a:lnTo>
                    <a:pt x="199560" y="907683"/>
                  </a:lnTo>
                  <a:lnTo>
                    <a:pt x="164502" y="878419"/>
                  </a:lnTo>
                  <a:lnTo>
                    <a:pt x="132236" y="846153"/>
                  </a:lnTo>
                  <a:lnTo>
                    <a:pt x="102972" y="811095"/>
                  </a:lnTo>
                  <a:lnTo>
                    <a:pt x="76924" y="773458"/>
                  </a:lnTo>
                  <a:lnTo>
                    <a:pt x="54301" y="733454"/>
                  </a:lnTo>
                  <a:lnTo>
                    <a:pt x="35317" y="691293"/>
                  </a:lnTo>
                  <a:lnTo>
                    <a:pt x="20183" y="647189"/>
                  </a:lnTo>
                  <a:lnTo>
                    <a:pt x="9111" y="601352"/>
                  </a:lnTo>
                  <a:lnTo>
                    <a:pt x="2313" y="553994"/>
                  </a:lnTo>
                  <a:lnTo>
                    <a:pt x="0" y="50532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699183" y="3571118"/>
            <a:ext cx="7283450" cy="1023619"/>
            <a:chOff x="2699183" y="3571118"/>
            <a:chExt cx="7283450" cy="1023619"/>
          </a:xfrm>
        </p:grpSpPr>
        <p:sp>
          <p:nvSpPr>
            <p:cNvPr id="11" name="object 11"/>
            <p:cNvSpPr/>
            <p:nvPr/>
          </p:nvSpPr>
          <p:spPr>
            <a:xfrm>
              <a:off x="3210862" y="3574166"/>
              <a:ext cx="6769100" cy="1017269"/>
            </a:xfrm>
            <a:custGeom>
              <a:avLst/>
              <a:gdLst/>
              <a:ahLst/>
              <a:cxnLst/>
              <a:rect l="l" t="t" r="r" b="b"/>
              <a:pathLst>
                <a:path w="6769100" h="1017270">
                  <a:moveTo>
                    <a:pt x="6768583" y="0"/>
                  </a:moveTo>
                  <a:lnTo>
                    <a:pt x="508627" y="0"/>
                  </a:lnTo>
                  <a:lnTo>
                    <a:pt x="0" y="508629"/>
                  </a:lnTo>
                  <a:lnTo>
                    <a:pt x="508627" y="1017259"/>
                  </a:lnTo>
                  <a:lnTo>
                    <a:pt x="6768583" y="1017259"/>
                  </a:lnTo>
                  <a:lnTo>
                    <a:pt x="6768583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14163" y="3577468"/>
              <a:ext cx="6762115" cy="1010919"/>
            </a:xfrm>
            <a:custGeom>
              <a:avLst/>
              <a:gdLst/>
              <a:ahLst/>
              <a:cxnLst/>
              <a:rect l="l" t="t" r="r" b="b"/>
              <a:pathLst>
                <a:path w="6762115" h="1010920">
                  <a:moveTo>
                    <a:pt x="6761980" y="1010656"/>
                  </a:moveTo>
                  <a:lnTo>
                    <a:pt x="508132" y="1010656"/>
                  </a:lnTo>
                  <a:lnTo>
                    <a:pt x="0" y="505328"/>
                  </a:lnTo>
                  <a:lnTo>
                    <a:pt x="508132" y="0"/>
                  </a:lnTo>
                  <a:lnTo>
                    <a:pt x="6761980" y="0"/>
                  </a:lnTo>
                  <a:lnTo>
                    <a:pt x="6761980" y="10106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2231" y="3574166"/>
              <a:ext cx="1017259" cy="10172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05533" y="3577468"/>
              <a:ext cx="1010919" cy="1010919"/>
            </a:xfrm>
            <a:custGeom>
              <a:avLst/>
              <a:gdLst/>
              <a:ahLst/>
              <a:cxnLst/>
              <a:rect l="l" t="t" r="r" b="b"/>
              <a:pathLst>
                <a:path w="1010920" h="1010920">
                  <a:moveTo>
                    <a:pt x="0" y="505328"/>
                  </a:moveTo>
                  <a:lnTo>
                    <a:pt x="2313" y="456661"/>
                  </a:lnTo>
                  <a:lnTo>
                    <a:pt x="9111" y="409303"/>
                  </a:lnTo>
                  <a:lnTo>
                    <a:pt x="20183" y="363466"/>
                  </a:lnTo>
                  <a:lnTo>
                    <a:pt x="35317" y="319362"/>
                  </a:lnTo>
                  <a:lnTo>
                    <a:pt x="54301" y="277201"/>
                  </a:lnTo>
                  <a:lnTo>
                    <a:pt x="76924" y="237197"/>
                  </a:lnTo>
                  <a:lnTo>
                    <a:pt x="102972" y="199560"/>
                  </a:lnTo>
                  <a:lnTo>
                    <a:pt x="132236" y="164502"/>
                  </a:lnTo>
                  <a:lnTo>
                    <a:pt x="164502" y="132236"/>
                  </a:lnTo>
                  <a:lnTo>
                    <a:pt x="199560" y="102972"/>
                  </a:lnTo>
                  <a:lnTo>
                    <a:pt x="237197" y="76924"/>
                  </a:lnTo>
                  <a:lnTo>
                    <a:pt x="277201" y="54301"/>
                  </a:lnTo>
                  <a:lnTo>
                    <a:pt x="319362" y="35317"/>
                  </a:lnTo>
                  <a:lnTo>
                    <a:pt x="363466" y="20183"/>
                  </a:lnTo>
                  <a:lnTo>
                    <a:pt x="409303" y="9111"/>
                  </a:lnTo>
                  <a:lnTo>
                    <a:pt x="456661" y="2313"/>
                  </a:lnTo>
                  <a:lnTo>
                    <a:pt x="505328" y="0"/>
                  </a:lnTo>
                  <a:lnTo>
                    <a:pt x="553994" y="2313"/>
                  </a:lnTo>
                  <a:lnTo>
                    <a:pt x="601352" y="9111"/>
                  </a:lnTo>
                  <a:lnTo>
                    <a:pt x="647189" y="20183"/>
                  </a:lnTo>
                  <a:lnTo>
                    <a:pt x="691293" y="35317"/>
                  </a:lnTo>
                  <a:lnTo>
                    <a:pt x="733454" y="54301"/>
                  </a:lnTo>
                  <a:lnTo>
                    <a:pt x="773458" y="76924"/>
                  </a:lnTo>
                  <a:lnTo>
                    <a:pt x="811095" y="102972"/>
                  </a:lnTo>
                  <a:lnTo>
                    <a:pt x="846153" y="132236"/>
                  </a:lnTo>
                  <a:lnTo>
                    <a:pt x="878419" y="164502"/>
                  </a:lnTo>
                  <a:lnTo>
                    <a:pt x="907683" y="199560"/>
                  </a:lnTo>
                  <a:lnTo>
                    <a:pt x="933732" y="237197"/>
                  </a:lnTo>
                  <a:lnTo>
                    <a:pt x="956354" y="277201"/>
                  </a:lnTo>
                  <a:lnTo>
                    <a:pt x="975338" y="319362"/>
                  </a:lnTo>
                  <a:lnTo>
                    <a:pt x="990472" y="363466"/>
                  </a:lnTo>
                  <a:lnTo>
                    <a:pt x="1001544" y="409303"/>
                  </a:lnTo>
                  <a:lnTo>
                    <a:pt x="1008342" y="456661"/>
                  </a:lnTo>
                  <a:lnTo>
                    <a:pt x="1010656" y="505328"/>
                  </a:lnTo>
                  <a:lnTo>
                    <a:pt x="1008342" y="553994"/>
                  </a:lnTo>
                  <a:lnTo>
                    <a:pt x="1001544" y="601352"/>
                  </a:lnTo>
                  <a:lnTo>
                    <a:pt x="990472" y="647189"/>
                  </a:lnTo>
                  <a:lnTo>
                    <a:pt x="975338" y="691293"/>
                  </a:lnTo>
                  <a:lnTo>
                    <a:pt x="956354" y="733454"/>
                  </a:lnTo>
                  <a:lnTo>
                    <a:pt x="933732" y="773458"/>
                  </a:lnTo>
                  <a:lnTo>
                    <a:pt x="907683" y="811095"/>
                  </a:lnTo>
                  <a:lnTo>
                    <a:pt x="878419" y="846153"/>
                  </a:lnTo>
                  <a:lnTo>
                    <a:pt x="846153" y="878419"/>
                  </a:lnTo>
                  <a:lnTo>
                    <a:pt x="811095" y="907683"/>
                  </a:lnTo>
                  <a:lnTo>
                    <a:pt x="773458" y="933732"/>
                  </a:lnTo>
                  <a:lnTo>
                    <a:pt x="733454" y="956354"/>
                  </a:lnTo>
                  <a:lnTo>
                    <a:pt x="691293" y="975338"/>
                  </a:lnTo>
                  <a:lnTo>
                    <a:pt x="647189" y="990472"/>
                  </a:lnTo>
                  <a:lnTo>
                    <a:pt x="601352" y="1001544"/>
                  </a:lnTo>
                  <a:lnTo>
                    <a:pt x="553994" y="1008342"/>
                  </a:lnTo>
                  <a:lnTo>
                    <a:pt x="505328" y="1010656"/>
                  </a:lnTo>
                  <a:lnTo>
                    <a:pt x="456661" y="1008342"/>
                  </a:lnTo>
                  <a:lnTo>
                    <a:pt x="409303" y="1001544"/>
                  </a:lnTo>
                  <a:lnTo>
                    <a:pt x="363466" y="990472"/>
                  </a:lnTo>
                  <a:lnTo>
                    <a:pt x="319362" y="975338"/>
                  </a:lnTo>
                  <a:lnTo>
                    <a:pt x="277201" y="956354"/>
                  </a:lnTo>
                  <a:lnTo>
                    <a:pt x="237197" y="933732"/>
                  </a:lnTo>
                  <a:lnTo>
                    <a:pt x="199560" y="907683"/>
                  </a:lnTo>
                  <a:lnTo>
                    <a:pt x="164502" y="878419"/>
                  </a:lnTo>
                  <a:lnTo>
                    <a:pt x="132236" y="846153"/>
                  </a:lnTo>
                  <a:lnTo>
                    <a:pt x="102972" y="811095"/>
                  </a:lnTo>
                  <a:lnTo>
                    <a:pt x="76924" y="773458"/>
                  </a:lnTo>
                  <a:lnTo>
                    <a:pt x="54301" y="733454"/>
                  </a:lnTo>
                  <a:lnTo>
                    <a:pt x="35317" y="691293"/>
                  </a:lnTo>
                  <a:lnTo>
                    <a:pt x="20183" y="647189"/>
                  </a:lnTo>
                  <a:lnTo>
                    <a:pt x="9111" y="601352"/>
                  </a:lnTo>
                  <a:lnTo>
                    <a:pt x="2313" y="553994"/>
                  </a:lnTo>
                  <a:lnTo>
                    <a:pt x="0" y="50532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207813" y="4856405"/>
            <a:ext cx="6774815" cy="1023619"/>
            <a:chOff x="3207813" y="4856405"/>
            <a:chExt cx="6774815" cy="1023619"/>
          </a:xfrm>
        </p:grpSpPr>
        <p:sp>
          <p:nvSpPr>
            <p:cNvPr id="16" name="object 16"/>
            <p:cNvSpPr/>
            <p:nvPr/>
          </p:nvSpPr>
          <p:spPr>
            <a:xfrm>
              <a:off x="3210862" y="4859454"/>
              <a:ext cx="6769100" cy="1017269"/>
            </a:xfrm>
            <a:custGeom>
              <a:avLst/>
              <a:gdLst/>
              <a:ahLst/>
              <a:cxnLst/>
              <a:rect l="l" t="t" r="r" b="b"/>
              <a:pathLst>
                <a:path w="6769100" h="1017270">
                  <a:moveTo>
                    <a:pt x="6768583" y="0"/>
                  </a:moveTo>
                  <a:lnTo>
                    <a:pt x="508627" y="0"/>
                  </a:lnTo>
                  <a:lnTo>
                    <a:pt x="0" y="508629"/>
                  </a:lnTo>
                  <a:lnTo>
                    <a:pt x="508627" y="1017259"/>
                  </a:lnTo>
                  <a:lnTo>
                    <a:pt x="6768583" y="1017259"/>
                  </a:lnTo>
                  <a:lnTo>
                    <a:pt x="6768583" y="0"/>
                  </a:lnTo>
                  <a:close/>
                </a:path>
              </a:pathLst>
            </a:custGeom>
            <a:solidFill>
              <a:srgbClr val="62B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14163" y="4862755"/>
              <a:ext cx="6762115" cy="1010919"/>
            </a:xfrm>
            <a:custGeom>
              <a:avLst/>
              <a:gdLst/>
              <a:ahLst/>
              <a:cxnLst/>
              <a:rect l="l" t="t" r="r" b="b"/>
              <a:pathLst>
                <a:path w="6762115" h="1010920">
                  <a:moveTo>
                    <a:pt x="6761980" y="1010656"/>
                  </a:moveTo>
                  <a:lnTo>
                    <a:pt x="508132" y="1010656"/>
                  </a:lnTo>
                  <a:lnTo>
                    <a:pt x="0" y="505328"/>
                  </a:lnTo>
                  <a:lnTo>
                    <a:pt x="508132" y="0"/>
                  </a:lnTo>
                  <a:lnTo>
                    <a:pt x="6761980" y="0"/>
                  </a:lnTo>
                  <a:lnTo>
                    <a:pt x="6761980" y="10106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699183" y="4856406"/>
            <a:ext cx="1023619" cy="1023619"/>
            <a:chOff x="2699183" y="4856406"/>
            <a:chExt cx="1023619" cy="1023619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2231" y="4859454"/>
              <a:ext cx="1017259" cy="101725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705533" y="4862756"/>
              <a:ext cx="1010919" cy="1010919"/>
            </a:xfrm>
            <a:custGeom>
              <a:avLst/>
              <a:gdLst/>
              <a:ahLst/>
              <a:cxnLst/>
              <a:rect l="l" t="t" r="r" b="b"/>
              <a:pathLst>
                <a:path w="1010920" h="1010920">
                  <a:moveTo>
                    <a:pt x="0" y="505328"/>
                  </a:moveTo>
                  <a:lnTo>
                    <a:pt x="2313" y="456661"/>
                  </a:lnTo>
                  <a:lnTo>
                    <a:pt x="9111" y="409303"/>
                  </a:lnTo>
                  <a:lnTo>
                    <a:pt x="20183" y="363466"/>
                  </a:lnTo>
                  <a:lnTo>
                    <a:pt x="35317" y="319362"/>
                  </a:lnTo>
                  <a:lnTo>
                    <a:pt x="54301" y="277201"/>
                  </a:lnTo>
                  <a:lnTo>
                    <a:pt x="76924" y="237197"/>
                  </a:lnTo>
                  <a:lnTo>
                    <a:pt x="102972" y="199560"/>
                  </a:lnTo>
                  <a:lnTo>
                    <a:pt x="132236" y="164502"/>
                  </a:lnTo>
                  <a:lnTo>
                    <a:pt x="164502" y="132236"/>
                  </a:lnTo>
                  <a:lnTo>
                    <a:pt x="199560" y="102972"/>
                  </a:lnTo>
                  <a:lnTo>
                    <a:pt x="237197" y="76924"/>
                  </a:lnTo>
                  <a:lnTo>
                    <a:pt x="277201" y="54301"/>
                  </a:lnTo>
                  <a:lnTo>
                    <a:pt x="319362" y="35317"/>
                  </a:lnTo>
                  <a:lnTo>
                    <a:pt x="363466" y="20183"/>
                  </a:lnTo>
                  <a:lnTo>
                    <a:pt x="409303" y="9111"/>
                  </a:lnTo>
                  <a:lnTo>
                    <a:pt x="456661" y="2313"/>
                  </a:lnTo>
                  <a:lnTo>
                    <a:pt x="505328" y="0"/>
                  </a:lnTo>
                  <a:lnTo>
                    <a:pt x="553994" y="2313"/>
                  </a:lnTo>
                  <a:lnTo>
                    <a:pt x="601352" y="9111"/>
                  </a:lnTo>
                  <a:lnTo>
                    <a:pt x="647189" y="20183"/>
                  </a:lnTo>
                  <a:lnTo>
                    <a:pt x="691293" y="35317"/>
                  </a:lnTo>
                  <a:lnTo>
                    <a:pt x="733454" y="54301"/>
                  </a:lnTo>
                  <a:lnTo>
                    <a:pt x="773458" y="76924"/>
                  </a:lnTo>
                  <a:lnTo>
                    <a:pt x="811095" y="102972"/>
                  </a:lnTo>
                  <a:lnTo>
                    <a:pt x="846153" y="132236"/>
                  </a:lnTo>
                  <a:lnTo>
                    <a:pt x="878419" y="164502"/>
                  </a:lnTo>
                  <a:lnTo>
                    <a:pt x="907683" y="199560"/>
                  </a:lnTo>
                  <a:lnTo>
                    <a:pt x="933732" y="237197"/>
                  </a:lnTo>
                  <a:lnTo>
                    <a:pt x="956354" y="277201"/>
                  </a:lnTo>
                  <a:lnTo>
                    <a:pt x="975338" y="319362"/>
                  </a:lnTo>
                  <a:lnTo>
                    <a:pt x="990472" y="363466"/>
                  </a:lnTo>
                  <a:lnTo>
                    <a:pt x="1001544" y="409303"/>
                  </a:lnTo>
                  <a:lnTo>
                    <a:pt x="1008342" y="456661"/>
                  </a:lnTo>
                  <a:lnTo>
                    <a:pt x="1010656" y="505328"/>
                  </a:lnTo>
                  <a:lnTo>
                    <a:pt x="1008342" y="553994"/>
                  </a:lnTo>
                  <a:lnTo>
                    <a:pt x="1001544" y="601352"/>
                  </a:lnTo>
                  <a:lnTo>
                    <a:pt x="990472" y="647189"/>
                  </a:lnTo>
                  <a:lnTo>
                    <a:pt x="975338" y="691293"/>
                  </a:lnTo>
                  <a:lnTo>
                    <a:pt x="956354" y="733454"/>
                  </a:lnTo>
                  <a:lnTo>
                    <a:pt x="933732" y="773458"/>
                  </a:lnTo>
                  <a:lnTo>
                    <a:pt x="907683" y="811095"/>
                  </a:lnTo>
                  <a:lnTo>
                    <a:pt x="878419" y="846153"/>
                  </a:lnTo>
                  <a:lnTo>
                    <a:pt x="846153" y="878419"/>
                  </a:lnTo>
                  <a:lnTo>
                    <a:pt x="811095" y="907683"/>
                  </a:lnTo>
                  <a:lnTo>
                    <a:pt x="773458" y="933732"/>
                  </a:lnTo>
                  <a:lnTo>
                    <a:pt x="733454" y="956354"/>
                  </a:lnTo>
                  <a:lnTo>
                    <a:pt x="691293" y="975338"/>
                  </a:lnTo>
                  <a:lnTo>
                    <a:pt x="647189" y="990472"/>
                  </a:lnTo>
                  <a:lnTo>
                    <a:pt x="601352" y="1001544"/>
                  </a:lnTo>
                  <a:lnTo>
                    <a:pt x="553994" y="1008342"/>
                  </a:lnTo>
                  <a:lnTo>
                    <a:pt x="505328" y="1010656"/>
                  </a:lnTo>
                  <a:lnTo>
                    <a:pt x="456661" y="1008342"/>
                  </a:lnTo>
                  <a:lnTo>
                    <a:pt x="409303" y="1001544"/>
                  </a:lnTo>
                  <a:lnTo>
                    <a:pt x="363466" y="990472"/>
                  </a:lnTo>
                  <a:lnTo>
                    <a:pt x="319362" y="975338"/>
                  </a:lnTo>
                  <a:lnTo>
                    <a:pt x="277201" y="956354"/>
                  </a:lnTo>
                  <a:lnTo>
                    <a:pt x="237197" y="933732"/>
                  </a:lnTo>
                  <a:lnTo>
                    <a:pt x="199560" y="907683"/>
                  </a:lnTo>
                  <a:lnTo>
                    <a:pt x="164502" y="878419"/>
                  </a:lnTo>
                  <a:lnTo>
                    <a:pt x="132236" y="846153"/>
                  </a:lnTo>
                  <a:lnTo>
                    <a:pt x="102972" y="811095"/>
                  </a:lnTo>
                  <a:lnTo>
                    <a:pt x="76924" y="773458"/>
                  </a:lnTo>
                  <a:lnTo>
                    <a:pt x="54301" y="733454"/>
                  </a:lnTo>
                  <a:lnTo>
                    <a:pt x="35317" y="691293"/>
                  </a:lnTo>
                  <a:lnTo>
                    <a:pt x="20183" y="647189"/>
                  </a:lnTo>
                  <a:lnTo>
                    <a:pt x="9111" y="601352"/>
                  </a:lnTo>
                  <a:lnTo>
                    <a:pt x="2313" y="553994"/>
                  </a:lnTo>
                  <a:lnTo>
                    <a:pt x="0" y="50532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24EFDE-CE12-993D-3ECA-2F64A9830EE3}"/>
              </a:ext>
            </a:extLst>
          </p:cNvPr>
          <p:cNvSpPr txBox="1"/>
          <p:nvPr/>
        </p:nvSpPr>
        <p:spPr>
          <a:xfrm>
            <a:off x="3546443" y="5166425"/>
            <a:ext cx="6097554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ts val="2590"/>
              </a:lnSpc>
            </a:pPr>
            <a:r>
              <a:rPr lang="ru-RU" sz="2400" spc="-15" dirty="0">
                <a:solidFill>
                  <a:srgbClr val="FFFFFF"/>
                </a:solidFill>
                <a:latin typeface="Corbel"/>
                <a:cs typeface="Corbel"/>
              </a:rPr>
              <a:t>Идея шипов</a:t>
            </a:r>
            <a:endParaRPr lang="ru-RU" sz="2400" dirty="0">
              <a:latin typeface="Corbel"/>
              <a:cs typeface="Corbe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3AEE2-562E-53F2-F8C5-C82AD3229140}"/>
              </a:ext>
            </a:extLst>
          </p:cNvPr>
          <p:cNvSpPr txBox="1"/>
          <p:nvPr/>
        </p:nvSpPr>
        <p:spPr>
          <a:xfrm>
            <a:off x="3591135" y="3881137"/>
            <a:ext cx="6097554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ts val="2590"/>
              </a:lnSpc>
            </a:pPr>
            <a:r>
              <a:rPr lang="ru-RU" sz="2400" dirty="0">
                <a:solidFill>
                  <a:schemeClr val="bg1"/>
                </a:solidFill>
                <a:latin typeface="Corbel"/>
                <a:cs typeface="Corbel"/>
              </a:rPr>
              <a:t>Реализация по частям, импорт классов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635" y="2357120"/>
            <a:ext cx="469963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5160"/>
              </a:lnSpc>
              <a:spcBef>
                <a:spcPts val="100"/>
              </a:spcBef>
            </a:pPr>
            <a:r>
              <a:rPr dirty="0"/>
              <a:t>С</a:t>
            </a:r>
            <a:r>
              <a:rPr spc="-15" dirty="0"/>
              <a:t> </a:t>
            </a:r>
            <a:r>
              <a:rPr dirty="0"/>
              <a:t>П</a:t>
            </a:r>
            <a:r>
              <a:rPr spc="-5" dirty="0"/>
              <a:t> </a:t>
            </a:r>
            <a:r>
              <a:rPr dirty="0"/>
              <a:t>А С</a:t>
            </a:r>
            <a:r>
              <a:rPr spc="-15" dirty="0"/>
              <a:t> </a:t>
            </a:r>
            <a:r>
              <a:rPr dirty="0"/>
              <a:t>И Б</a:t>
            </a:r>
            <a:r>
              <a:rPr spc="-5" dirty="0"/>
              <a:t> </a:t>
            </a:r>
            <a:r>
              <a:rPr dirty="0"/>
              <a:t>О</a:t>
            </a:r>
          </a:p>
          <a:p>
            <a:pPr algn="ctr">
              <a:lnSpc>
                <a:spcPts val="5160"/>
              </a:lnSpc>
              <a:tabLst>
                <a:tab pos="997585" algn="l"/>
                <a:tab pos="4519295" algn="l"/>
              </a:tabLst>
            </a:pPr>
            <a:r>
              <a:rPr dirty="0"/>
              <a:t>З</a:t>
            </a:r>
            <a:r>
              <a:rPr spc="5" dirty="0"/>
              <a:t> </a:t>
            </a:r>
            <a:r>
              <a:rPr dirty="0"/>
              <a:t>А	В</a:t>
            </a:r>
            <a:r>
              <a:rPr spc="5" dirty="0"/>
              <a:t> </a:t>
            </a:r>
            <a:r>
              <a:rPr dirty="0"/>
              <a:t>Н</a:t>
            </a:r>
            <a:r>
              <a:rPr spc="5" dirty="0"/>
              <a:t> </a:t>
            </a:r>
            <a:r>
              <a:rPr dirty="0"/>
              <a:t>И</a:t>
            </a:r>
            <a:r>
              <a:rPr spc="5" dirty="0"/>
              <a:t> </a:t>
            </a:r>
            <a:r>
              <a:rPr dirty="0"/>
              <a:t>М А</a:t>
            </a:r>
            <a:r>
              <a:rPr spc="10" dirty="0"/>
              <a:t> </a:t>
            </a:r>
            <a:r>
              <a:rPr dirty="0"/>
              <a:t>Н</a:t>
            </a:r>
            <a:r>
              <a:rPr spc="10" dirty="0"/>
              <a:t> </a:t>
            </a:r>
            <a:r>
              <a:rPr dirty="0"/>
              <a:t>И</a:t>
            </a:r>
            <a:r>
              <a:rPr spc="10" dirty="0"/>
              <a:t> </a:t>
            </a:r>
            <a:r>
              <a:rPr dirty="0"/>
              <a:t>Е	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107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Impact</vt:lpstr>
      <vt:lpstr>Trebuchet MS</vt:lpstr>
      <vt:lpstr>Office Theme</vt:lpstr>
      <vt:lpstr>WALL KICKERS</vt:lpstr>
      <vt:lpstr>ОБЩАЯ ИНФОРМАЦИЯ</vt:lpstr>
      <vt:lpstr>ИНТЕРФЕЙС ПРИЛОЖЕНИЯ</vt:lpstr>
      <vt:lpstr>ПРЕДСТОЯЩИЕ ИДЕИ</vt:lpstr>
      <vt:lpstr>ЧТО НРАВИТСЯ НАМ</vt:lpstr>
      <vt:lpstr>С П А С И Б О З А В Н И М А Н И 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KICKERS</dc:title>
  <dc:creator>Дима Ляхов</dc:creator>
  <cp:lastModifiedBy>Дима Ляхов</cp:lastModifiedBy>
  <cp:revision>3</cp:revision>
  <dcterms:created xsi:type="dcterms:W3CDTF">2023-02-26T18:50:57Z</dcterms:created>
  <dcterms:modified xsi:type="dcterms:W3CDTF">2023-02-27T14:57:05Z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2022-11-14T00:00:00Z</vt:filetime>
  </property>
  <property fmtid="{D5CDD505-2E9C-101B-9397-08002B2CF9AE}" pid="3" name="LastSaved">
    <vt:filetime>2023-02-26T00:00:00Z</vt:filetime>
  </property>
</Properties>
</file>