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93" r:id="rId6"/>
    <p:sldId id="280" r:id="rId7"/>
    <p:sldId id="273" r:id="rId8"/>
    <p:sldId id="279" r:id="rId9"/>
    <p:sldId id="295" r:id="rId10"/>
    <p:sldId id="296" r:id="rId11"/>
    <p:sldId id="294" r:id="rId12"/>
    <p:sldId id="297" r:id="rId13"/>
    <p:sldId id="282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4C6B595F-80C5-4A1D-9994-9CCA3DC7C1EF}" type="datetime1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F757874-EF65-4B61-B062-40C932C81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19B5C2C7-EA3B-4196-B4C9-976B81E9284F}" type="datetime1">
              <a:rPr lang="de-DE" smtClean="0"/>
              <a:t>26.03.2025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55247812-3409-784D-BAE7-ABE53735D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8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4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4597-C0A0-6BCC-C918-5D18BD11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EA32E-0A26-4032-0614-9C8B30B1C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5B6B3E-3635-227F-1BEF-0898A5F49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F9F93-34C8-63D4-669E-30C9B674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1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76B8-336C-75B1-AC76-BF9FAEFC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BA688A-7F47-E0A9-B1DD-E3563E8FD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149D703-8C06-0EFB-F38A-75B1D9C6B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EE822-02CD-47E7-3737-15D2F44A3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1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18A6-B94D-864F-5116-76A8D6EA3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F30289-9DB0-16C4-8860-37B1B0700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06EF0A-2983-B79C-5668-703DBDA11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339A6F-1AE1-BA24-FDB3-3A81683FB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1C5D3-2F25-F217-840C-A04A44671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BB0FB1-4FD3-6072-EE88-2CDE6C360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1780E7-BF78-957F-529B-3337C505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5415BD-14EB-8EB7-B3F6-D19B306A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8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608E-1C0C-C451-790E-10475EA6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A1CD8D-CD39-B40D-6258-77F7E1853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0CB56B-E1CC-EB95-A0DD-6A15060FD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CFDAC7-BED8-6564-477E-C7B3615FD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5247812-3409-784D-BAE7-ABE53735D5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7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rtlCol="0" anchor="ctr" anchorCtr="0">
            <a:noAutofit/>
          </a:bodyPr>
          <a:lstStyle>
            <a:lvl1pPr algn="ctr">
              <a:defRPr lang="de-DE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EC7431B-1DC3-48BB-8BA2-25613812D9F6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90FB57F-A476-4F65-97F2-C14F00D37399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rtlCol="0" anchor="b">
            <a:noAutofit/>
          </a:bodyPr>
          <a:lstStyle>
            <a:lvl1pPr algn="ctr">
              <a:spcBef>
                <a:spcPts val="1000"/>
              </a:spcBef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/>
          </a:bodyPr>
          <a:lstStyle>
            <a:lvl1pPr marL="0" indent="0" algn="ctr"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Autofit/>
          </a:bodyPr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de-DE"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de-DE"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de-DE"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de-DE"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de-DE" sz="1800" cap="all" spc="300" baseline="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rtlCol="0" anchor="b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 rtlCol="0">
            <a:normAutofit/>
          </a:bodyPr>
          <a:lstStyle>
            <a:lvl1pPr marL="0" indent="0" algn="l">
              <a:buNone/>
              <a:defRPr lang="de-DE" sz="2000"/>
            </a:lvl1pPr>
          </a:lstStyle>
          <a:p>
            <a:pPr rtl="0"/>
            <a:r>
              <a:rPr lang="de-DE"/>
              <a:t>Bild durch Klicken auf das Symbol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rtlCol="0" anchor="ctr" anchorCtr="0">
            <a:noAutofit/>
          </a:bodyPr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de-DE" sz="48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C876BFE-D544-4B3B-AD11-24EC40D7530B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lang="de-DE"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lang="de-DE"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lang="de-DE"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lang="de-DE"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32F08E7-9F37-4F79-932B-2A76240B5A0D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rtlCol="0" anchor="b" anchorCtr="0">
            <a:noAutofit/>
          </a:bodyPr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8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de-DE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de-DE" sz="1200"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7811B9D-4A78-45D6-A43E-81D719593AB5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C972013-6FD0-4B41-9794-45543306510A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mokez01/FeetDri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Feetdrive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424791-B23A-8574-297A-C0089A171E21}"/>
              </a:ext>
            </a:extLst>
          </p:cNvPr>
          <p:cNvSpPr txBox="1"/>
          <p:nvPr/>
        </p:nvSpPr>
        <p:spPr>
          <a:xfrm>
            <a:off x="0" y="5815384"/>
            <a:ext cx="1592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by </a:t>
            </a:r>
          </a:p>
          <a:p>
            <a:r>
              <a:rPr lang="de-AT" sz="1400" dirty="0">
                <a:solidFill>
                  <a:schemeClr val="bg1"/>
                </a:solidFill>
              </a:rPr>
              <a:t>Mateja Stojanovic, Renas Sari,</a:t>
            </a:r>
          </a:p>
          <a:p>
            <a:r>
              <a:rPr lang="de-AT" sz="1400" dirty="0">
                <a:solidFill>
                  <a:schemeClr val="bg1"/>
                </a:solidFill>
              </a:rPr>
              <a:t>Jiajie Ying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11" descr="Nahaufnahme von Punkten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47024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 für die Aufmerksamkeit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8B5374-1FDC-E06A-3396-6FFEF3C4A58E}"/>
              </a:ext>
            </a:extLst>
          </p:cNvPr>
          <p:cNvSpPr txBox="1"/>
          <p:nvPr/>
        </p:nvSpPr>
        <p:spPr>
          <a:xfrm>
            <a:off x="1091381" y="5791200"/>
            <a:ext cx="92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hlinkClick r:id="rId4"/>
              </a:rPr>
              <a:t>https://github.com/Smokez01/FeetDrive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D895-02E6-9375-17E7-7E3858A6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64ECB634-6B29-FD2D-70C2-0E43C9B95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BBD8472A-2DB8-8C5A-09B9-801CA9B9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620" y="127818"/>
            <a:ext cx="7875638" cy="166165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Grund </a:t>
            </a:r>
            <a:r>
              <a:rPr lang="de-DE" dirty="0" err="1"/>
              <a:t>idee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A34FC5-870F-D00E-DC38-1B19C3DC9344}"/>
              </a:ext>
            </a:extLst>
          </p:cNvPr>
          <p:cNvSpPr txBox="1"/>
          <p:nvPr/>
        </p:nvSpPr>
        <p:spPr>
          <a:xfrm>
            <a:off x="6784259" y="2251588"/>
            <a:ext cx="4984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*Idee mit </a:t>
            </a:r>
            <a:r>
              <a:rPr lang="de-DE" dirty="0" err="1">
                <a:solidFill>
                  <a:schemeClr val="bg1"/>
                </a:solidFill>
              </a:rPr>
              <a:t>datenbank</a:t>
            </a:r>
            <a:endParaRPr lang="de-DE" dirty="0">
              <a:solidFill>
                <a:schemeClr val="bg1"/>
              </a:solidFill>
            </a:endParaRPr>
          </a:p>
          <a:p>
            <a:pPr rtl="0"/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gui</a:t>
            </a:r>
            <a:endParaRPr lang="de-DE" dirty="0">
              <a:solidFill>
                <a:schemeClr val="bg1"/>
              </a:solidFill>
            </a:endParaRPr>
          </a:p>
          <a:p>
            <a:pPr rtl="0"/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cloud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idee</a:t>
            </a:r>
            <a:endParaRPr lang="de-DE" dirty="0">
              <a:solidFill>
                <a:schemeClr val="bg1"/>
              </a:solidFill>
            </a:endParaRPr>
          </a:p>
          <a:p>
            <a:pPr rtl="0"/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datenbank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idee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verschmissen</a:t>
            </a:r>
            <a:endParaRPr lang="de-DE" dirty="0">
              <a:solidFill>
                <a:schemeClr val="bg1"/>
              </a:solidFill>
            </a:endParaRPr>
          </a:p>
          <a:p>
            <a:pPr rtl="0"/>
            <a:r>
              <a:rPr lang="de-DE" dirty="0">
                <a:solidFill>
                  <a:schemeClr val="bg1"/>
                </a:solidFill>
              </a:rPr>
              <a:t>*</a:t>
            </a:r>
            <a:r>
              <a:rPr lang="de-DE" dirty="0" err="1">
                <a:solidFill>
                  <a:schemeClr val="bg1"/>
                </a:solidFill>
              </a:rPr>
              <a:t>programm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pray</a:t>
            </a:r>
            <a:endParaRPr lang="de-DE" dirty="0">
              <a:solidFill>
                <a:schemeClr val="bg1"/>
              </a:solidFill>
            </a:endParaRPr>
          </a:p>
          <a:p>
            <a:endParaRPr lang="de-AT" dirty="0"/>
          </a:p>
        </p:txBody>
      </p:sp>
      <p:pic>
        <p:nvPicPr>
          <p:cNvPr id="7" name="Grafik 6" descr="Ein Bild, das Text, Schrift, Grafiken, Cartoon enthält.&#10;&#10;KI-generierte Inhalte können fehlerhaft sein.">
            <a:extLst>
              <a:ext uri="{FF2B5EF4-FFF2-40B4-BE49-F238E27FC236}">
                <a16:creationId xmlns:a16="http://schemas.microsoft.com/office/drawing/2014/main" id="{02EFD148-5144-7A2F-CF7D-CBC6880FF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510"/>
            <a:ext cx="6361473" cy="19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Nahaufnahme von Computer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000"/>
              <a:t>* Anfangs aufs </a:t>
            </a:r>
            <a:r>
              <a:rPr lang="de-DE" sz="2000" err="1"/>
              <a:t>Gui</a:t>
            </a:r>
            <a:r>
              <a:rPr lang="de-DE" sz="2000"/>
              <a:t> </a:t>
            </a:r>
            <a:r>
              <a:rPr lang="de-DE" sz="2000" err="1"/>
              <a:t>Fokusiert</a:t>
            </a:r>
            <a:r>
              <a:rPr lang="de-DE" sz="2000"/>
              <a:t> </a:t>
            </a:r>
            <a:br>
              <a:rPr lang="de-DE" sz="2000"/>
            </a:br>
            <a:r>
              <a:rPr lang="de-DE" sz="2000"/>
              <a:t>*HTML Mit Webbrowser</a:t>
            </a:r>
            <a:br>
              <a:rPr lang="de-DE" sz="2000"/>
            </a:br>
            <a:r>
              <a:rPr lang="de-DE" sz="2000"/>
              <a:t>*Verbindung der </a:t>
            </a:r>
            <a:r>
              <a:rPr lang="de-DE" sz="2000" err="1"/>
              <a:t>py</a:t>
            </a:r>
            <a:r>
              <a:rPr lang="de-DE" sz="2000"/>
              <a:t> und </a:t>
            </a:r>
            <a:r>
              <a:rPr lang="de-DE" sz="2000" err="1"/>
              <a:t>html</a:t>
            </a:r>
            <a:br>
              <a:rPr lang="de-DE" sz="2000"/>
            </a:br>
            <a:r>
              <a:rPr lang="de-DE" sz="2000"/>
              <a:t>*einzelne </a:t>
            </a:r>
            <a:r>
              <a:rPr lang="de-DE" sz="2000" err="1"/>
              <a:t>funktionen</a:t>
            </a:r>
            <a:br>
              <a:rPr lang="de-DE" sz="2000"/>
            </a:br>
            <a:r>
              <a:rPr lang="de-DE" sz="2000"/>
              <a:t>*</a:t>
            </a:r>
            <a:r>
              <a:rPr lang="de-DE" sz="2000" err="1"/>
              <a:t>passwort</a:t>
            </a:r>
            <a:r>
              <a:rPr lang="de-DE" sz="2000"/>
              <a:t> geschützt löschen</a:t>
            </a:r>
            <a:br>
              <a:rPr lang="de-DE" sz="2000"/>
            </a:br>
            <a:r>
              <a:rPr lang="de-DE" sz="2000"/>
              <a:t>*</a:t>
            </a:r>
            <a:r>
              <a:rPr lang="de-DE" sz="2000" err="1"/>
              <a:t>veröffentlichung</a:t>
            </a:r>
            <a:endParaRPr lang="de-DE" sz="2000"/>
          </a:p>
        </p:txBody>
      </p:sp>
      <p:pic>
        <p:nvPicPr>
          <p:cNvPr id="4" name="Grafik 3" descr="Ein Bild, das Cartoon, Clipart enthält.&#10;&#10;KI-generierte Inhalte können fehlerhaft sein.">
            <a:extLst>
              <a:ext uri="{FF2B5EF4-FFF2-40B4-BE49-F238E27FC236}">
                <a16:creationId xmlns:a16="http://schemas.microsoft.com/office/drawing/2014/main" id="{B4BF25D9-F4A7-4FBC-CBDE-05D8CA52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r="5122"/>
          <a:stretch/>
        </p:blipFill>
        <p:spPr>
          <a:xfrm>
            <a:off x="-28882" y="10"/>
            <a:ext cx="6115050" cy="6857990"/>
          </a:xfrm>
          <a:prstGeom prst="parallelogram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Funktionsweise</a:t>
            </a:r>
          </a:p>
        </p:txBody>
      </p:sp>
      <p:pic>
        <p:nvPicPr>
          <p:cNvPr id="9" name="Inhaltsplatzhalter 8" descr="Ein Bild, das Screenshot, Electric Blue (Farbe), Symbol, Design enthält.&#10;&#10;KI-generierte Inhalte können fehlerhaft sein.">
            <a:extLst>
              <a:ext uri="{FF2B5EF4-FFF2-40B4-BE49-F238E27FC236}">
                <a16:creationId xmlns:a16="http://schemas.microsoft.com/office/drawing/2014/main" id="{EC382FA9-AA60-696E-526A-F58BD386A5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44" y="3917050"/>
            <a:ext cx="609600" cy="609600"/>
          </a:xfrm>
          <a:noFill/>
        </p:spPr>
      </p:pic>
      <p:pic>
        <p:nvPicPr>
          <p:cNvPr id="7" name="Inhaltsplatzhalter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7EDAFB2-0C7D-7E09-19EE-76E89EA766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44" y="1721751"/>
            <a:ext cx="609600" cy="609600"/>
          </a:xfrm>
          <a:noFill/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1" name="Grafik 10" descr="Ein Bild, das Logo, Kreis, Electric Blue (Farbe), Symbol enthält.&#10;&#10;KI-generierte Inhalte können fehlerhaft sein.">
            <a:extLst>
              <a:ext uri="{FF2B5EF4-FFF2-40B4-BE49-F238E27FC236}">
                <a16:creationId xmlns:a16="http://schemas.microsoft.com/office/drawing/2014/main" id="{AB540846-36DF-710C-3338-94B14CC5E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44" y="5043630"/>
            <a:ext cx="609600" cy="609600"/>
          </a:xfrm>
          <a:prstGeom prst="rect">
            <a:avLst/>
          </a:prstGeom>
        </p:spPr>
      </p:pic>
      <p:pic>
        <p:nvPicPr>
          <p:cNvPr id="13" name="Grafik 12" descr="Ein Bild, das Symbol, gelb, Schrift, Logo enthält.&#10;&#10;KI-generierte Inhalte können fehlerhaft sein.">
            <a:extLst>
              <a:ext uri="{FF2B5EF4-FFF2-40B4-BE49-F238E27FC236}">
                <a16:creationId xmlns:a16="http://schemas.microsoft.com/office/drawing/2014/main" id="{A1A2198B-78AC-6BF5-C7F1-B7BE5C11B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44" y="2790470"/>
            <a:ext cx="609600" cy="6096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0C7F551-DDB5-42BB-0C03-CDB15E2931B3}"/>
              </a:ext>
            </a:extLst>
          </p:cNvPr>
          <p:cNvSpPr txBox="1"/>
          <p:nvPr/>
        </p:nvSpPr>
        <p:spPr>
          <a:xfrm>
            <a:off x="730045" y="1845648"/>
            <a:ext cx="2150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*Open Button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*Upload Button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*Download Button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*Delete Button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0AEE54-FD0D-A470-7364-55726A391214}"/>
              </a:ext>
            </a:extLst>
          </p:cNvPr>
          <p:cNvSpPr txBox="1"/>
          <p:nvPr/>
        </p:nvSpPr>
        <p:spPr>
          <a:xfrm>
            <a:off x="7374194" y="2763572"/>
            <a:ext cx="239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Upload für andere nur per Erlaubnis</a:t>
            </a: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90196-7312-AEED-827F-58F2E0AF9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A5EDB1D3-3A64-DE87-7D21-EC1DFA98B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8C3B6AD2-FEDF-D335-94E3-240202EBB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181" y="2598174"/>
            <a:ext cx="7875638" cy="166165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Größte Fehler und </a:t>
            </a:r>
            <a:r>
              <a:rPr lang="de-DE" dirty="0" err="1"/>
              <a:t>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77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82B4C-F7C0-FC4F-AC29-C44B4F870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01C37918-A5E9-557B-E53D-7885BEED2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C4B36C7B-4CCD-0F34-32FC-F199451E9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89" y="4077928"/>
            <a:ext cx="12019935" cy="2426111"/>
          </a:xfrm>
        </p:spPr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 sz="1800" dirty="0">
                <a:latin typeface="+mn-lt"/>
              </a:rPr>
              <a:t>*</a:t>
            </a:r>
            <a:r>
              <a:rPr lang="de-DE" sz="1800" dirty="0" err="1">
                <a:latin typeface="Agency FB" panose="020B0503020202020204" pitchFamily="34" charset="0"/>
              </a:rPr>
              <a:t>dateien</a:t>
            </a:r>
            <a:r>
              <a:rPr lang="de-DE" sz="1800" dirty="0">
                <a:latin typeface="Agency FB" panose="020B0503020202020204" pitchFamily="34" charset="0"/>
              </a:rPr>
              <a:t> in </a:t>
            </a:r>
            <a:r>
              <a:rPr lang="de-DE" sz="1800" dirty="0" err="1">
                <a:latin typeface="Agency FB" panose="020B0503020202020204" pitchFamily="34" charset="0"/>
              </a:rPr>
              <a:t>json</a:t>
            </a:r>
            <a:r>
              <a:rPr lang="de-DE" sz="1800" dirty="0">
                <a:latin typeface="Agency FB" panose="020B0503020202020204" pitchFamily="34" charset="0"/>
              </a:rPr>
              <a:t> </a:t>
            </a:r>
            <a:r>
              <a:rPr lang="de-DE" sz="1800" dirty="0" err="1">
                <a:latin typeface="Agency FB" panose="020B0503020202020204" pitchFamily="34" charset="0"/>
              </a:rPr>
              <a:t>datei</a:t>
            </a:r>
            <a:r>
              <a:rPr lang="de-DE" sz="1800" dirty="0">
                <a:latin typeface="Agency FB" panose="020B0503020202020204" pitchFamily="34" charset="0"/>
              </a:rPr>
              <a:t> per </a:t>
            </a:r>
            <a:r>
              <a:rPr lang="de-DE" sz="1800" dirty="0" err="1">
                <a:latin typeface="Agency FB" panose="020B0503020202020204" pitchFamily="34" charset="0"/>
              </a:rPr>
              <a:t>pfad</a:t>
            </a:r>
            <a:r>
              <a:rPr lang="de-DE" sz="1800" dirty="0">
                <a:latin typeface="Agency FB" panose="020B0503020202020204" pitchFamily="34" charset="0"/>
              </a:rPr>
              <a:t>                                           *auf </a:t>
            </a:r>
            <a:r>
              <a:rPr lang="de-DE" sz="1800" dirty="0" err="1">
                <a:latin typeface="Agency FB" panose="020B0503020202020204" pitchFamily="34" charset="0"/>
              </a:rPr>
              <a:t>github</a:t>
            </a:r>
            <a:r>
              <a:rPr lang="de-DE" sz="1800" dirty="0">
                <a:latin typeface="Agency FB" panose="020B0503020202020204" pitchFamily="34" charset="0"/>
              </a:rPr>
              <a:t> hochladen</a:t>
            </a:r>
            <a:br>
              <a:rPr lang="de-DE" sz="1800" dirty="0">
                <a:latin typeface="Agency FB" panose="020B0503020202020204" pitchFamily="34" charset="0"/>
              </a:rPr>
            </a:br>
            <a:br>
              <a:rPr lang="de-DE" sz="1800" dirty="0">
                <a:latin typeface="Agency FB" panose="020B0503020202020204" pitchFamily="34" charset="0"/>
              </a:rPr>
            </a:br>
            <a:r>
              <a:rPr lang="de-DE" sz="1800" dirty="0">
                <a:latin typeface="Agency FB" panose="020B0503020202020204" pitchFamily="34" charset="0"/>
              </a:rPr>
              <a:t>* bei hochladen </a:t>
            </a:r>
            <a:r>
              <a:rPr lang="de-DE" sz="1800" dirty="0" err="1">
                <a:latin typeface="Agency FB" panose="020B0503020202020204" pitchFamily="34" charset="0"/>
              </a:rPr>
              <a:t>wurd</a:t>
            </a:r>
            <a:r>
              <a:rPr lang="de-DE" sz="1800" dirty="0">
                <a:latin typeface="Agency FB" panose="020B0503020202020204" pitchFamily="34" charset="0"/>
              </a:rPr>
              <a:t> die </a:t>
            </a:r>
            <a:r>
              <a:rPr lang="de-DE" sz="1800" dirty="0" err="1">
                <a:latin typeface="Agency FB" panose="020B0503020202020204" pitchFamily="34" charset="0"/>
              </a:rPr>
              <a:t>datei</a:t>
            </a:r>
            <a:r>
              <a:rPr lang="de-DE" sz="1800" dirty="0">
                <a:latin typeface="Agency FB" panose="020B0503020202020204" pitchFamily="34" charset="0"/>
              </a:rPr>
              <a:t> verschoben                           * Kopierte </a:t>
            </a:r>
            <a:r>
              <a:rPr lang="de-DE" sz="1800" dirty="0" err="1">
                <a:latin typeface="Agency FB" panose="020B0503020202020204" pitchFamily="34" charset="0"/>
              </a:rPr>
              <a:t>datei</a:t>
            </a:r>
            <a:r>
              <a:rPr lang="de-DE" sz="1800" dirty="0">
                <a:latin typeface="Agency FB" panose="020B0503020202020204" pitchFamily="34" charset="0"/>
              </a:rPr>
              <a:t> hochladen</a:t>
            </a:r>
            <a:br>
              <a:rPr lang="de-DE" sz="1800" dirty="0">
                <a:latin typeface="Agency FB" panose="020B0503020202020204" pitchFamily="34" charset="0"/>
              </a:rPr>
            </a:br>
            <a:br>
              <a:rPr lang="de-DE" sz="1800" dirty="0">
                <a:latin typeface="Agency FB" panose="020B0503020202020204" pitchFamily="34" charset="0"/>
              </a:rPr>
            </a:br>
            <a:r>
              <a:rPr lang="de-DE" sz="1800" dirty="0">
                <a:latin typeface="Agency FB" panose="020B0503020202020204" pitchFamily="34" charset="0"/>
              </a:rPr>
              <a:t>*ohne </a:t>
            </a:r>
            <a:r>
              <a:rPr lang="de-DE" sz="1800" dirty="0" err="1">
                <a:latin typeface="Agency FB" panose="020B0503020202020204" pitchFamily="34" charset="0"/>
              </a:rPr>
              <a:t>passwort</a:t>
            </a:r>
            <a:r>
              <a:rPr lang="de-DE" sz="1800" dirty="0">
                <a:latin typeface="Agency FB" panose="020B0503020202020204" pitchFamily="34" charset="0"/>
              </a:rPr>
              <a:t> löschen                                                    *löschen </a:t>
            </a:r>
            <a:r>
              <a:rPr lang="de-DE" sz="1800" dirty="0" err="1">
                <a:latin typeface="Agency FB" panose="020B0503020202020204" pitchFamily="34" charset="0"/>
              </a:rPr>
              <a:t>passwort</a:t>
            </a:r>
            <a:r>
              <a:rPr lang="de-DE" sz="1800" dirty="0">
                <a:latin typeface="Agency FB" panose="020B0503020202020204" pitchFamily="34" charset="0"/>
              </a:rPr>
              <a:t> geschützt                                            </a:t>
            </a:r>
            <a:endParaRPr lang="de-DE" sz="1800" dirty="0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92F7B-F3AC-4254-1776-CD92139BAD93}"/>
              </a:ext>
            </a:extLst>
          </p:cNvPr>
          <p:cNvSpPr txBox="1"/>
          <p:nvPr/>
        </p:nvSpPr>
        <p:spPr>
          <a:xfrm>
            <a:off x="310311" y="1256135"/>
            <a:ext cx="327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</a:rPr>
              <a:t>Fehler</a:t>
            </a:r>
            <a:endParaRPr lang="de-AT" sz="36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3BA3BE-91BD-61B5-0F0F-5034DA1B7D06}"/>
              </a:ext>
            </a:extLst>
          </p:cNvPr>
          <p:cNvSpPr txBox="1"/>
          <p:nvPr/>
        </p:nvSpPr>
        <p:spPr>
          <a:xfrm>
            <a:off x="7379541" y="1256135"/>
            <a:ext cx="183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</a:rPr>
              <a:t>Lösungen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1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F3058-C418-8655-D627-B07E89685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DE29647F-9842-2847-F980-EE2CDB870A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89FD4EE-6F17-A179-23CD-85C5B9B8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181" y="2598174"/>
            <a:ext cx="7875638" cy="166165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Code Erklärung</a:t>
            </a:r>
          </a:p>
        </p:txBody>
      </p:sp>
    </p:spTree>
    <p:extLst>
      <p:ext uri="{BB962C8B-B14F-4D97-AF65-F5344CB8AC3E}">
        <p14:creationId xmlns:p14="http://schemas.microsoft.com/office/powerpoint/2010/main" val="126578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B6B3-5871-144A-7E34-73139CA8C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7" descr="Abstraktes Bild">
            <a:extLst>
              <a:ext uri="{FF2B5EF4-FFF2-40B4-BE49-F238E27FC236}">
                <a16:creationId xmlns:a16="http://schemas.microsoft.com/office/drawing/2014/main" id="{836DA82B-2828-0B92-DF7C-2744F30CE4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18164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3135364_TF55661986_Win32" id="{093E2A95-9658-48A6-ADB0-2D5E0AEA9D6C}" vid="{93A8E74D-5FFE-4851-8D48-8B36C0B1D9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Technische Präsentation</Template>
  <TotalTime>0</TotalTime>
  <Words>146</Words>
  <Application>Microsoft Office PowerPoint</Application>
  <PresentationFormat>Breitbild</PresentationFormat>
  <Paragraphs>44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Agency FB</vt:lpstr>
      <vt:lpstr>Aptos</vt:lpstr>
      <vt:lpstr>Arial</vt:lpstr>
      <vt:lpstr>Calibri</vt:lpstr>
      <vt:lpstr>Calibri Light</vt:lpstr>
      <vt:lpstr>Wingdings</vt:lpstr>
      <vt:lpstr>Benutzerdefiniert</vt:lpstr>
      <vt:lpstr>Feetdrive</vt:lpstr>
      <vt:lpstr>Grund idee</vt:lpstr>
      <vt:lpstr>progress</vt:lpstr>
      <vt:lpstr>* Anfangs aufs Gui Fokusiert  *HTML Mit Webbrowser *Verbindung der py und html *einzelne funktionen *passwort geschützt löschen *veröffentlichung</vt:lpstr>
      <vt:lpstr>Funktionsweise</vt:lpstr>
      <vt:lpstr>Größte Fehler und lösungen</vt:lpstr>
      <vt:lpstr>*dateien in json datei per pfad                                           *auf github hochladen  * bei hochladen wurd die datei verschoben                           * Kopierte datei hochladen  *ohne passwort löschen                                                    *löschen passwort geschützt                                            </vt:lpstr>
      <vt:lpstr>Code Erklärung</vt:lpstr>
      <vt:lpstr>PowerPoint-Präsentation</vt:lpstr>
      <vt:lpstr>VIELEN DANK für die Aufmerksamkeit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Mateja Stojanovic</dc:creator>
  <cp:lastModifiedBy>Mateja Stojanovic</cp:lastModifiedBy>
  <cp:revision>3</cp:revision>
  <dcterms:created xsi:type="dcterms:W3CDTF">2025-03-26T07:19:08Z</dcterms:created>
  <dcterms:modified xsi:type="dcterms:W3CDTF">2025-03-26T08:03:32Z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