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35" r:id="rId3"/>
    <p:sldId id="479" r:id="rId5"/>
    <p:sldId id="480" r:id="rId6"/>
    <p:sldId id="430" r:id="rId7"/>
    <p:sldId id="446" r:id="rId8"/>
    <p:sldId id="444" r:id="rId9"/>
    <p:sldId id="440" r:id="rId10"/>
    <p:sldId id="481" r:id="rId11"/>
    <p:sldId id="429" r:id="rId12"/>
    <p:sldId id="451" r:id="rId13"/>
    <p:sldId id="433" r:id="rId14"/>
    <p:sldId id="482" r:id="rId15"/>
    <p:sldId id="428" r:id="rId16"/>
    <p:sldId id="455" r:id="rId17"/>
    <p:sldId id="454" r:id="rId18"/>
    <p:sldId id="483" r:id="rId19"/>
    <p:sldId id="445" r:id="rId20"/>
    <p:sldId id="442" r:id="rId21"/>
    <p:sldId id="484" r:id="rId22"/>
    <p:sldId id="432" r:id="rId23"/>
    <p:sldId id="434" r:id="rId24"/>
    <p:sldId id="431" r:id="rId25"/>
    <p:sldId id="48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E97D1"/>
    <a:srgbClr val="03426A"/>
    <a:srgbClr val="F5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0" autoAdjust="0"/>
  </p:normalViewPr>
  <p:slideViewPr>
    <p:cSldViewPr>
      <p:cViewPr>
        <p:scale>
          <a:sx n="80" d="100"/>
          <a:sy n="80" d="100"/>
        </p:scale>
        <p:origin x="1596" y="1170"/>
      </p:cViewPr>
      <p:guideLst>
        <p:guide orient="horz" pos="1652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D14EB-CDEC-49B1-8061-81ABB7FA06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05E1C-BA92-4942-A596-492917FCD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E53EC-07C0-41A1-A7B5-C57A3CF42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D14EB-CDEC-49B1-8061-81ABB7FA06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05E1C-BA92-4942-A596-492917FCD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05E1C-BA92-4942-A596-492917FCD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05E1C-BA92-4942-A596-492917FCD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E53EC-07C0-41A1-A7B5-C57A3CF42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E53EC-07C0-41A1-A7B5-C57A3CF42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699933" y="232128"/>
            <a:ext cx="1195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ea typeface="Yeseva One" panose="00000500000000000000" charset="0"/>
              </a:rPr>
              <a:t>Our Team
</a:t>
            </a:r>
            <a:endParaRPr lang="zh-CN" altLang="en-US" sz="1800" dirty="0" smtClean="0"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699933" y="232128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ea typeface="Yeseva One" panose="00000500000000000000" charset="0"/>
              </a:rPr>
              <a:t>The Project</a:t>
            </a:r>
            <a:endParaRPr lang="zh-CN" altLang="en-US" sz="1800" dirty="0" smtClean="0"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699933" y="232128"/>
            <a:ext cx="1743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ea typeface="Yeseva One" panose="00000500000000000000" charset="0"/>
              </a:rPr>
              <a:t>Project Stages </a:t>
            </a:r>
            <a:endParaRPr lang="zh-CN" altLang="en-US" sz="1800" dirty="0" smtClean="0"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699933" y="232128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ea typeface="Yeseva One" panose="00000500000000000000" charset="0"/>
              </a:rPr>
              <a:t>Project Goals</a:t>
            </a:r>
            <a:endParaRPr lang="zh-CN" altLang="en-US" sz="1800" dirty="0" smtClean="0"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699933" y="232128"/>
            <a:ext cx="1417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ea typeface="Yeseva One" panose="00000500000000000000" charset="0"/>
              </a:rPr>
              <a:t>Project Plan
</a:t>
            </a:r>
            <a:endParaRPr lang="zh-CN" altLang="en-US" sz="1800" dirty="0" smtClean="0"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6" Type="http://schemas.openxmlformats.org/officeDocument/2006/relationships/theme" Target="../theme/theme1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Yeseva One" panose="00000500000000000000" charset="0"/>
              </a:defRPr>
            </a:lvl1pPr>
          </a:lstStyle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Yeseva One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Yeseva One" panose="00000500000000000000" charset="0"/>
              </a:defRPr>
            </a:lvl1pPr>
          </a:lstStyle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Yeseva One" panose="00000500000000000000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Yeseva One" panose="00000500000000000000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 flipV="1">
            <a:off x="-222" y="-1905"/>
            <a:ext cx="9144003" cy="4153421"/>
            <a:chOff x="-3" y="1024649"/>
            <a:chExt cx="9144003" cy="4153421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448539" y="-1056909"/>
              <a:ext cx="2610807" cy="6780115"/>
              <a:chOff x="504879" y="-14025"/>
              <a:chExt cx="2380777" cy="7714559"/>
            </a:xfrm>
          </p:grpSpPr>
          <p:sp>
            <p:nvSpPr>
              <p:cNvPr id="27" name="五边形 26"/>
              <p:cNvSpPr/>
              <p:nvPr/>
            </p:nvSpPr>
            <p:spPr>
              <a:xfrm rot="16200000" flipH="1" flipV="1">
                <a:off x="-1914361" y="2900518"/>
                <a:ext cx="7714555" cy="1885478"/>
              </a:xfrm>
              <a:prstGeom prst="homePlate">
                <a:avLst>
                  <a:gd name="adj" fmla="val 494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  <p:sp>
            <p:nvSpPr>
              <p:cNvPr id="28" name="五边形 27"/>
              <p:cNvSpPr/>
              <p:nvPr/>
            </p:nvSpPr>
            <p:spPr>
              <a:xfrm rot="16200000" flipH="1" flipV="1">
                <a:off x="-972647" y="1463501"/>
                <a:ext cx="3276600" cy="321548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5400000" flipH="1">
              <a:off x="100663" y="923983"/>
              <a:ext cx="4153421" cy="4354754"/>
              <a:chOff x="0" y="1888058"/>
              <a:chExt cx="6323476" cy="3255442"/>
            </a:xfrm>
          </p:grpSpPr>
          <p:sp>
            <p:nvSpPr>
              <p:cNvPr id="42" name="直角三角形 41"/>
              <p:cNvSpPr/>
              <p:nvPr/>
            </p:nvSpPr>
            <p:spPr>
              <a:xfrm>
                <a:off x="1" y="1888058"/>
                <a:ext cx="6119664" cy="3254183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  <p:sp>
            <p:nvSpPr>
              <p:cNvPr id="43" name="直角三角形 42"/>
              <p:cNvSpPr/>
              <p:nvPr/>
            </p:nvSpPr>
            <p:spPr>
              <a:xfrm>
                <a:off x="0" y="2789762"/>
                <a:ext cx="6323476" cy="2353738"/>
              </a:xfrm>
              <a:prstGeom prst="rtTriangle">
                <a:avLst/>
              </a:prstGeom>
              <a:blipFill dpi="0" rotWithShape="0">
                <a:blip r:embed="rId1"/>
                <a:srcRect/>
                <a:stretch>
                  <a:fillRect l="-44000" r="-1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566096" y="1849177"/>
            <a:ext cx="1490980" cy="7067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20XX</a:t>
            </a:r>
            <a:endParaRPr lang="en-US" altLang="zh-CN" sz="4000" dirty="0" smtClean="0">
              <a:solidFill>
                <a:schemeClr val="bg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612" y="2364246"/>
            <a:ext cx="60553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B</a:t>
            </a:r>
            <a:r>
              <a:rPr lang="zh-CN" altLang="en-US" sz="4400" b="1" dirty="0" smtClean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usiness </a:t>
            </a:r>
            <a:r>
              <a:rPr lang="en-US" altLang="zh-CN" sz="4400" b="1" dirty="0" smtClean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P</a:t>
            </a:r>
            <a:r>
              <a:rPr lang="zh-CN" altLang="en-US" sz="4400" b="1" dirty="0" smtClean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romotion </a:t>
            </a:r>
            <a:endParaRPr lang="zh-CN" altLang="en-US" sz="4400" b="1" dirty="0" smtClean="0">
              <a:solidFill>
                <a:schemeClr val="bg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3031" y="2064280"/>
            <a:ext cx="14751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ENTERPRISE</a:t>
            </a:r>
            <a:endParaRPr lang="en-US" altLang="zh-CN" sz="1600" dirty="0" smtClean="0">
              <a:solidFill>
                <a:schemeClr val="bg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9896" y="2954215"/>
            <a:ext cx="525153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Here is where your presentation begins</a:t>
            </a:r>
            <a:endParaRPr lang="zh-CN" altLang="en-US" sz="1200" dirty="0">
              <a:solidFill>
                <a:schemeClr val="bg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  <p:bldP spid="22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41217" y="1758346"/>
            <a:ext cx="7534016" cy="2236293"/>
            <a:chOff x="988289" y="2344461"/>
            <a:chExt cx="10045354" cy="2981724"/>
          </a:xfrm>
        </p:grpSpPr>
        <p:grpSp>
          <p:nvGrpSpPr>
            <p:cNvPr id="45" name="组合 44"/>
            <p:cNvGrpSpPr/>
            <p:nvPr/>
          </p:nvGrpSpPr>
          <p:grpSpPr>
            <a:xfrm>
              <a:off x="6008776" y="2344461"/>
              <a:ext cx="2512433" cy="1714474"/>
              <a:chOff x="6008776" y="2344461"/>
              <a:chExt cx="2512433" cy="171447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212094" y="2344461"/>
                <a:ext cx="2105795" cy="17144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71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6008776" y="2406960"/>
                <a:ext cx="2512433" cy="1328585"/>
                <a:chOff x="395288" y="2132856"/>
                <a:chExt cx="1884210" cy="996378"/>
              </a:xfrm>
            </p:grpSpPr>
            <p:sp>
              <p:nvSpPr>
                <p:cNvPr id="32" name="Rectangle 32"/>
                <p:cNvSpPr>
                  <a:spLocks noChangeArrowheads="1"/>
                </p:cNvSpPr>
                <p:nvPr/>
              </p:nvSpPr>
              <p:spPr bwMode="auto">
                <a:xfrm flipH="1">
                  <a:off x="395288" y="2943497"/>
                  <a:ext cx="1884210" cy="18573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tx1">
                        <a:alpha val="70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细黑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395288" y="2132856"/>
                  <a:ext cx="936104" cy="9361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330375" y="2132856"/>
                  <a:ext cx="936104" cy="9361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1055362" y="2312876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</p:grpSp>
          <p:sp>
            <p:nvSpPr>
              <p:cNvPr id="16" name="Freeform 15"/>
              <p:cNvSpPr/>
              <p:nvPr/>
            </p:nvSpPr>
            <p:spPr bwMode="auto">
              <a:xfrm>
                <a:off x="7067579" y="2843012"/>
                <a:ext cx="376112" cy="376112"/>
              </a:xfrm>
              <a:custGeom>
                <a:avLst/>
                <a:gdLst>
                  <a:gd name="T0" fmla="*/ 77 w 384"/>
                  <a:gd name="T1" fmla="*/ 0 h 384"/>
                  <a:gd name="T2" fmla="*/ 89 w 384"/>
                  <a:gd name="T3" fmla="*/ 7 h 384"/>
                  <a:gd name="T4" fmla="*/ 142 w 384"/>
                  <a:gd name="T5" fmla="*/ 63 h 384"/>
                  <a:gd name="T6" fmla="*/ 142 w 384"/>
                  <a:gd name="T7" fmla="*/ 80 h 384"/>
                  <a:gd name="T8" fmla="*/ 128 w 384"/>
                  <a:gd name="T9" fmla="*/ 94 h 384"/>
                  <a:gd name="T10" fmla="*/ 95 w 384"/>
                  <a:gd name="T11" fmla="*/ 96 h 384"/>
                  <a:gd name="T12" fmla="*/ 95 w 384"/>
                  <a:gd name="T13" fmla="*/ 204 h 384"/>
                  <a:gd name="T14" fmla="*/ 95 w 384"/>
                  <a:gd name="T15" fmla="*/ 255 h 384"/>
                  <a:gd name="T16" fmla="*/ 95 w 384"/>
                  <a:gd name="T17" fmla="*/ 290 h 384"/>
                  <a:gd name="T18" fmla="*/ 98 w 384"/>
                  <a:gd name="T19" fmla="*/ 314 h 384"/>
                  <a:gd name="T20" fmla="*/ 118 w 384"/>
                  <a:gd name="T21" fmla="*/ 333 h 384"/>
                  <a:gd name="T22" fmla="*/ 146 w 384"/>
                  <a:gd name="T23" fmla="*/ 333 h 384"/>
                  <a:gd name="T24" fmla="*/ 165 w 384"/>
                  <a:gd name="T25" fmla="*/ 314 h 384"/>
                  <a:gd name="T26" fmla="*/ 168 w 384"/>
                  <a:gd name="T27" fmla="*/ 84 h 384"/>
                  <a:gd name="T28" fmla="*/ 179 w 384"/>
                  <a:gd name="T29" fmla="*/ 41 h 384"/>
                  <a:gd name="T30" fmla="*/ 209 w 384"/>
                  <a:gd name="T31" fmla="*/ 12 h 384"/>
                  <a:gd name="T32" fmla="*/ 251 w 384"/>
                  <a:gd name="T33" fmla="*/ 0 h 384"/>
                  <a:gd name="T34" fmla="*/ 293 w 384"/>
                  <a:gd name="T35" fmla="*/ 12 h 384"/>
                  <a:gd name="T36" fmla="*/ 324 w 384"/>
                  <a:gd name="T37" fmla="*/ 41 h 384"/>
                  <a:gd name="T38" fmla="*/ 335 w 384"/>
                  <a:gd name="T39" fmla="*/ 84 h 384"/>
                  <a:gd name="T40" fmla="*/ 359 w 384"/>
                  <a:gd name="T41" fmla="*/ 288 h 384"/>
                  <a:gd name="T42" fmla="*/ 376 w 384"/>
                  <a:gd name="T43" fmla="*/ 295 h 384"/>
                  <a:gd name="T44" fmla="*/ 384 w 384"/>
                  <a:gd name="T45" fmla="*/ 312 h 384"/>
                  <a:gd name="T46" fmla="*/ 376 w 384"/>
                  <a:gd name="T47" fmla="*/ 328 h 384"/>
                  <a:gd name="T48" fmla="*/ 324 w 384"/>
                  <a:gd name="T49" fmla="*/ 380 h 384"/>
                  <a:gd name="T50" fmla="*/ 311 w 384"/>
                  <a:gd name="T51" fmla="*/ 384 h 384"/>
                  <a:gd name="T52" fmla="*/ 300 w 384"/>
                  <a:gd name="T53" fmla="*/ 380 h 384"/>
                  <a:gd name="T54" fmla="*/ 246 w 384"/>
                  <a:gd name="T55" fmla="*/ 328 h 384"/>
                  <a:gd name="T56" fmla="*/ 240 w 384"/>
                  <a:gd name="T57" fmla="*/ 312 h 384"/>
                  <a:gd name="T58" fmla="*/ 246 w 384"/>
                  <a:gd name="T59" fmla="*/ 295 h 384"/>
                  <a:gd name="T60" fmla="*/ 263 w 384"/>
                  <a:gd name="T61" fmla="*/ 288 h 384"/>
                  <a:gd name="T62" fmla="*/ 287 w 384"/>
                  <a:gd name="T63" fmla="*/ 84 h 384"/>
                  <a:gd name="T64" fmla="*/ 277 w 384"/>
                  <a:gd name="T65" fmla="*/ 59 h 384"/>
                  <a:gd name="T66" fmla="*/ 251 w 384"/>
                  <a:gd name="T67" fmla="*/ 47 h 384"/>
                  <a:gd name="T68" fmla="*/ 226 w 384"/>
                  <a:gd name="T69" fmla="*/ 59 h 384"/>
                  <a:gd name="T70" fmla="*/ 216 w 384"/>
                  <a:gd name="T71" fmla="*/ 84 h 384"/>
                  <a:gd name="T72" fmla="*/ 212 w 384"/>
                  <a:gd name="T73" fmla="*/ 322 h 384"/>
                  <a:gd name="T74" fmla="*/ 190 w 384"/>
                  <a:gd name="T75" fmla="*/ 359 h 384"/>
                  <a:gd name="T76" fmla="*/ 154 w 384"/>
                  <a:gd name="T77" fmla="*/ 380 h 384"/>
                  <a:gd name="T78" fmla="*/ 109 w 384"/>
                  <a:gd name="T79" fmla="*/ 380 h 384"/>
                  <a:gd name="T80" fmla="*/ 72 w 384"/>
                  <a:gd name="T81" fmla="*/ 359 h 384"/>
                  <a:gd name="T82" fmla="*/ 51 w 384"/>
                  <a:gd name="T83" fmla="*/ 322 h 384"/>
                  <a:gd name="T84" fmla="*/ 47 w 384"/>
                  <a:gd name="T85" fmla="*/ 283 h 384"/>
                  <a:gd name="T86" fmla="*/ 47 w 384"/>
                  <a:gd name="T87" fmla="*/ 236 h 384"/>
                  <a:gd name="T88" fmla="*/ 47 w 384"/>
                  <a:gd name="T89" fmla="*/ 181 h 384"/>
                  <a:gd name="T90" fmla="*/ 47 w 384"/>
                  <a:gd name="T91" fmla="*/ 112 h 384"/>
                  <a:gd name="T92" fmla="*/ 47 w 384"/>
                  <a:gd name="T93" fmla="*/ 96 h 384"/>
                  <a:gd name="T94" fmla="*/ 14 w 384"/>
                  <a:gd name="T95" fmla="*/ 94 h 384"/>
                  <a:gd name="T96" fmla="*/ 1 w 384"/>
                  <a:gd name="T97" fmla="*/ 80 h 384"/>
                  <a:gd name="T98" fmla="*/ 1 w 384"/>
                  <a:gd name="T99" fmla="*/ 63 h 384"/>
                  <a:gd name="T100" fmla="*/ 54 w 384"/>
                  <a:gd name="T101" fmla="*/ 7 h 384"/>
                  <a:gd name="T102" fmla="*/ 66 w 384"/>
                  <a:gd name="T103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4" h="384">
                    <a:moveTo>
                      <a:pt x="71" y="0"/>
                    </a:moveTo>
                    <a:lnTo>
                      <a:pt x="77" y="0"/>
                    </a:lnTo>
                    <a:lnTo>
                      <a:pt x="84" y="3"/>
                    </a:lnTo>
                    <a:lnTo>
                      <a:pt x="89" y="7"/>
                    </a:lnTo>
                    <a:lnTo>
                      <a:pt x="136" y="55"/>
                    </a:lnTo>
                    <a:lnTo>
                      <a:pt x="142" y="63"/>
                    </a:lnTo>
                    <a:lnTo>
                      <a:pt x="143" y="72"/>
                    </a:lnTo>
                    <a:lnTo>
                      <a:pt x="142" y="80"/>
                    </a:lnTo>
                    <a:lnTo>
                      <a:pt x="136" y="89"/>
                    </a:lnTo>
                    <a:lnTo>
                      <a:pt x="128" y="94"/>
                    </a:lnTo>
                    <a:lnTo>
                      <a:pt x="119" y="96"/>
                    </a:lnTo>
                    <a:lnTo>
                      <a:pt x="95" y="96"/>
                    </a:lnTo>
                    <a:lnTo>
                      <a:pt x="95" y="177"/>
                    </a:lnTo>
                    <a:lnTo>
                      <a:pt x="95" y="204"/>
                    </a:lnTo>
                    <a:lnTo>
                      <a:pt x="95" y="230"/>
                    </a:lnTo>
                    <a:lnTo>
                      <a:pt x="95" y="255"/>
                    </a:lnTo>
                    <a:lnTo>
                      <a:pt x="95" y="275"/>
                    </a:lnTo>
                    <a:lnTo>
                      <a:pt x="95" y="290"/>
                    </a:lnTo>
                    <a:lnTo>
                      <a:pt x="95" y="300"/>
                    </a:lnTo>
                    <a:lnTo>
                      <a:pt x="98" y="314"/>
                    </a:lnTo>
                    <a:lnTo>
                      <a:pt x="107" y="326"/>
                    </a:lnTo>
                    <a:lnTo>
                      <a:pt x="118" y="333"/>
                    </a:lnTo>
                    <a:lnTo>
                      <a:pt x="132" y="336"/>
                    </a:lnTo>
                    <a:lnTo>
                      <a:pt x="146" y="333"/>
                    </a:lnTo>
                    <a:lnTo>
                      <a:pt x="157" y="326"/>
                    </a:lnTo>
                    <a:lnTo>
                      <a:pt x="165" y="314"/>
                    </a:lnTo>
                    <a:lnTo>
                      <a:pt x="168" y="300"/>
                    </a:lnTo>
                    <a:lnTo>
                      <a:pt x="168" y="84"/>
                    </a:lnTo>
                    <a:lnTo>
                      <a:pt x="170" y="61"/>
                    </a:lnTo>
                    <a:lnTo>
                      <a:pt x="179" y="41"/>
                    </a:lnTo>
                    <a:lnTo>
                      <a:pt x="192" y="25"/>
                    </a:lnTo>
                    <a:lnTo>
                      <a:pt x="209" y="12"/>
                    </a:lnTo>
                    <a:lnTo>
                      <a:pt x="229" y="3"/>
                    </a:lnTo>
                    <a:lnTo>
                      <a:pt x="251" y="0"/>
                    </a:lnTo>
                    <a:lnTo>
                      <a:pt x="274" y="3"/>
                    </a:lnTo>
                    <a:lnTo>
                      <a:pt x="293" y="12"/>
                    </a:lnTo>
                    <a:lnTo>
                      <a:pt x="311" y="25"/>
                    </a:lnTo>
                    <a:lnTo>
                      <a:pt x="324" y="41"/>
                    </a:lnTo>
                    <a:lnTo>
                      <a:pt x="333" y="61"/>
                    </a:lnTo>
                    <a:lnTo>
                      <a:pt x="335" y="84"/>
                    </a:lnTo>
                    <a:lnTo>
                      <a:pt x="335" y="288"/>
                    </a:lnTo>
                    <a:lnTo>
                      <a:pt x="359" y="288"/>
                    </a:lnTo>
                    <a:lnTo>
                      <a:pt x="368" y="290"/>
                    </a:lnTo>
                    <a:lnTo>
                      <a:pt x="376" y="295"/>
                    </a:lnTo>
                    <a:lnTo>
                      <a:pt x="382" y="303"/>
                    </a:lnTo>
                    <a:lnTo>
                      <a:pt x="384" y="312"/>
                    </a:lnTo>
                    <a:lnTo>
                      <a:pt x="382" y="321"/>
                    </a:lnTo>
                    <a:lnTo>
                      <a:pt x="376" y="328"/>
                    </a:lnTo>
                    <a:lnTo>
                      <a:pt x="329" y="377"/>
                    </a:lnTo>
                    <a:lnTo>
                      <a:pt x="324" y="380"/>
                    </a:lnTo>
                    <a:lnTo>
                      <a:pt x="317" y="383"/>
                    </a:lnTo>
                    <a:lnTo>
                      <a:pt x="311" y="384"/>
                    </a:lnTo>
                    <a:lnTo>
                      <a:pt x="305" y="383"/>
                    </a:lnTo>
                    <a:lnTo>
                      <a:pt x="300" y="380"/>
                    </a:lnTo>
                    <a:lnTo>
                      <a:pt x="295" y="377"/>
                    </a:lnTo>
                    <a:lnTo>
                      <a:pt x="246" y="328"/>
                    </a:lnTo>
                    <a:lnTo>
                      <a:pt x="241" y="321"/>
                    </a:lnTo>
                    <a:lnTo>
                      <a:pt x="240" y="312"/>
                    </a:lnTo>
                    <a:lnTo>
                      <a:pt x="241" y="303"/>
                    </a:lnTo>
                    <a:lnTo>
                      <a:pt x="246" y="295"/>
                    </a:lnTo>
                    <a:lnTo>
                      <a:pt x="254" y="290"/>
                    </a:lnTo>
                    <a:lnTo>
                      <a:pt x="263" y="288"/>
                    </a:lnTo>
                    <a:lnTo>
                      <a:pt x="287" y="288"/>
                    </a:lnTo>
                    <a:lnTo>
                      <a:pt x="287" y="84"/>
                    </a:lnTo>
                    <a:lnTo>
                      <a:pt x="284" y="70"/>
                    </a:lnTo>
                    <a:lnTo>
                      <a:pt x="277" y="59"/>
                    </a:lnTo>
                    <a:lnTo>
                      <a:pt x="265" y="51"/>
                    </a:lnTo>
                    <a:lnTo>
                      <a:pt x="251" y="47"/>
                    </a:lnTo>
                    <a:lnTo>
                      <a:pt x="237" y="51"/>
                    </a:lnTo>
                    <a:lnTo>
                      <a:pt x="226" y="59"/>
                    </a:lnTo>
                    <a:lnTo>
                      <a:pt x="218" y="70"/>
                    </a:lnTo>
                    <a:lnTo>
                      <a:pt x="216" y="84"/>
                    </a:lnTo>
                    <a:lnTo>
                      <a:pt x="216" y="300"/>
                    </a:lnTo>
                    <a:lnTo>
                      <a:pt x="212" y="322"/>
                    </a:lnTo>
                    <a:lnTo>
                      <a:pt x="204" y="342"/>
                    </a:lnTo>
                    <a:lnTo>
                      <a:pt x="190" y="359"/>
                    </a:lnTo>
                    <a:lnTo>
                      <a:pt x="174" y="373"/>
                    </a:lnTo>
                    <a:lnTo>
                      <a:pt x="154" y="380"/>
                    </a:lnTo>
                    <a:lnTo>
                      <a:pt x="132" y="384"/>
                    </a:lnTo>
                    <a:lnTo>
                      <a:pt x="109" y="380"/>
                    </a:lnTo>
                    <a:lnTo>
                      <a:pt x="89" y="373"/>
                    </a:lnTo>
                    <a:lnTo>
                      <a:pt x="72" y="359"/>
                    </a:lnTo>
                    <a:lnTo>
                      <a:pt x="58" y="342"/>
                    </a:lnTo>
                    <a:lnTo>
                      <a:pt x="51" y="322"/>
                    </a:lnTo>
                    <a:lnTo>
                      <a:pt x="47" y="300"/>
                    </a:lnTo>
                    <a:lnTo>
                      <a:pt x="47" y="283"/>
                    </a:lnTo>
                    <a:lnTo>
                      <a:pt x="47" y="261"/>
                    </a:lnTo>
                    <a:lnTo>
                      <a:pt x="47" y="236"/>
                    </a:lnTo>
                    <a:lnTo>
                      <a:pt x="47" y="208"/>
                    </a:lnTo>
                    <a:lnTo>
                      <a:pt x="47" y="181"/>
                    </a:lnTo>
                    <a:lnTo>
                      <a:pt x="47" y="131"/>
                    </a:lnTo>
                    <a:lnTo>
                      <a:pt x="47" y="112"/>
                    </a:lnTo>
                    <a:lnTo>
                      <a:pt x="47" y="101"/>
                    </a:lnTo>
                    <a:lnTo>
                      <a:pt x="47" y="96"/>
                    </a:lnTo>
                    <a:lnTo>
                      <a:pt x="24" y="96"/>
                    </a:lnTo>
                    <a:lnTo>
                      <a:pt x="14" y="94"/>
                    </a:lnTo>
                    <a:lnTo>
                      <a:pt x="6" y="89"/>
                    </a:lnTo>
                    <a:lnTo>
                      <a:pt x="1" y="80"/>
                    </a:lnTo>
                    <a:lnTo>
                      <a:pt x="0" y="72"/>
                    </a:lnTo>
                    <a:lnTo>
                      <a:pt x="1" y="63"/>
                    </a:lnTo>
                    <a:lnTo>
                      <a:pt x="6" y="55"/>
                    </a:lnTo>
                    <a:lnTo>
                      <a:pt x="54" y="7"/>
                    </a:lnTo>
                    <a:lnTo>
                      <a:pt x="60" y="3"/>
                    </a:lnTo>
                    <a:lnTo>
                      <a:pt x="66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>
                  <a:ea typeface="Yeseva One" panose="00000500000000000000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96342" y="3611711"/>
              <a:ext cx="2512433" cy="1714474"/>
              <a:chOff x="3496342" y="3611711"/>
              <a:chExt cx="2512433" cy="1714474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669324" y="3611711"/>
                <a:ext cx="2105795" cy="17144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71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3496342" y="3655175"/>
                <a:ext cx="2512433" cy="1328585"/>
                <a:chOff x="395288" y="2132856"/>
                <a:chExt cx="1884210" cy="996378"/>
              </a:xfrm>
            </p:grpSpPr>
            <p:sp>
              <p:nvSpPr>
                <p:cNvPr id="36" name="Rectangle 32"/>
                <p:cNvSpPr>
                  <a:spLocks noChangeArrowheads="1"/>
                </p:cNvSpPr>
                <p:nvPr/>
              </p:nvSpPr>
              <p:spPr bwMode="auto">
                <a:xfrm flipH="1">
                  <a:off x="395288" y="2943497"/>
                  <a:ext cx="1884210" cy="18573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tx1">
                        <a:alpha val="70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细黑" pitchFamily="2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395288" y="2132856"/>
                  <a:ext cx="936104" cy="93610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1330375" y="2132856"/>
                  <a:ext cx="936104" cy="93610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055362" y="2312876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</p:grpSp>
          <p:sp>
            <p:nvSpPr>
              <p:cNvPr id="17" name="Freeform 47"/>
              <p:cNvSpPr>
                <a:spLocks noEditPoints="1"/>
              </p:cNvSpPr>
              <p:nvPr/>
            </p:nvSpPr>
            <p:spPr bwMode="auto">
              <a:xfrm>
                <a:off x="4578652" y="4114734"/>
                <a:ext cx="329098" cy="329098"/>
              </a:xfrm>
              <a:custGeom>
                <a:avLst/>
                <a:gdLst>
                  <a:gd name="T0" fmla="*/ 190 w 336"/>
                  <a:gd name="T1" fmla="*/ 300 h 336"/>
                  <a:gd name="T2" fmla="*/ 181 w 336"/>
                  <a:gd name="T3" fmla="*/ 332 h 336"/>
                  <a:gd name="T4" fmla="*/ 147 w 336"/>
                  <a:gd name="T5" fmla="*/ 323 h 336"/>
                  <a:gd name="T6" fmla="*/ 156 w 336"/>
                  <a:gd name="T7" fmla="*/ 291 h 336"/>
                  <a:gd name="T8" fmla="*/ 76 w 336"/>
                  <a:gd name="T9" fmla="*/ 247 h 336"/>
                  <a:gd name="T10" fmla="*/ 91 w 336"/>
                  <a:gd name="T11" fmla="*/ 270 h 336"/>
                  <a:gd name="T12" fmla="*/ 76 w 336"/>
                  <a:gd name="T13" fmla="*/ 292 h 336"/>
                  <a:gd name="T14" fmla="*/ 50 w 336"/>
                  <a:gd name="T15" fmla="*/ 286 h 336"/>
                  <a:gd name="T16" fmla="*/ 45 w 336"/>
                  <a:gd name="T17" fmla="*/ 261 h 336"/>
                  <a:gd name="T18" fmla="*/ 66 w 336"/>
                  <a:gd name="T19" fmla="*/ 246 h 336"/>
                  <a:gd name="T20" fmla="*/ 287 w 336"/>
                  <a:gd name="T21" fmla="*/ 252 h 336"/>
                  <a:gd name="T22" fmla="*/ 292 w 336"/>
                  <a:gd name="T23" fmla="*/ 279 h 336"/>
                  <a:gd name="T24" fmla="*/ 269 w 336"/>
                  <a:gd name="T25" fmla="*/ 294 h 336"/>
                  <a:gd name="T26" fmla="*/ 248 w 336"/>
                  <a:gd name="T27" fmla="*/ 279 h 336"/>
                  <a:gd name="T28" fmla="*/ 253 w 336"/>
                  <a:gd name="T29" fmla="*/ 252 h 336"/>
                  <a:gd name="T30" fmla="*/ 312 w 336"/>
                  <a:gd name="T31" fmla="*/ 144 h 336"/>
                  <a:gd name="T32" fmla="*/ 336 w 336"/>
                  <a:gd name="T33" fmla="*/ 167 h 336"/>
                  <a:gd name="T34" fmla="*/ 312 w 336"/>
                  <a:gd name="T35" fmla="*/ 192 h 336"/>
                  <a:gd name="T36" fmla="*/ 288 w 336"/>
                  <a:gd name="T37" fmla="*/ 167 h 336"/>
                  <a:gd name="T38" fmla="*/ 312 w 336"/>
                  <a:gd name="T39" fmla="*/ 144 h 336"/>
                  <a:gd name="T40" fmla="*/ 45 w 336"/>
                  <a:gd name="T41" fmla="*/ 156 h 336"/>
                  <a:gd name="T42" fmla="*/ 36 w 336"/>
                  <a:gd name="T43" fmla="*/ 189 h 336"/>
                  <a:gd name="T44" fmla="*/ 3 w 336"/>
                  <a:gd name="T45" fmla="*/ 180 h 336"/>
                  <a:gd name="T46" fmla="*/ 12 w 336"/>
                  <a:gd name="T47" fmla="*/ 147 h 336"/>
                  <a:gd name="T48" fmla="*/ 150 w 336"/>
                  <a:gd name="T49" fmla="*/ 124 h 336"/>
                  <a:gd name="T50" fmla="*/ 120 w 336"/>
                  <a:gd name="T51" fmla="*/ 167 h 336"/>
                  <a:gd name="T52" fmla="*/ 150 w 336"/>
                  <a:gd name="T53" fmla="*/ 212 h 336"/>
                  <a:gd name="T54" fmla="*/ 202 w 336"/>
                  <a:gd name="T55" fmla="*/ 202 h 336"/>
                  <a:gd name="T56" fmla="*/ 212 w 336"/>
                  <a:gd name="T57" fmla="*/ 149 h 336"/>
                  <a:gd name="T58" fmla="*/ 168 w 336"/>
                  <a:gd name="T59" fmla="*/ 120 h 336"/>
                  <a:gd name="T60" fmla="*/ 217 w 336"/>
                  <a:gd name="T61" fmla="*/ 85 h 336"/>
                  <a:gd name="T62" fmla="*/ 261 w 336"/>
                  <a:gd name="T63" fmla="*/ 142 h 336"/>
                  <a:gd name="T64" fmla="*/ 251 w 336"/>
                  <a:gd name="T65" fmla="*/ 216 h 336"/>
                  <a:gd name="T66" fmla="*/ 193 w 336"/>
                  <a:gd name="T67" fmla="*/ 260 h 336"/>
                  <a:gd name="T68" fmla="*/ 120 w 336"/>
                  <a:gd name="T69" fmla="*/ 251 h 336"/>
                  <a:gd name="T70" fmla="*/ 76 w 336"/>
                  <a:gd name="T71" fmla="*/ 194 h 336"/>
                  <a:gd name="T72" fmla="*/ 86 w 336"/>
                  <a:gd name="T73" fmla="*/ 120 h 336"/>
                  <a:gd name="T74" fmla="*/ 142 w 336"/>
                  <a:gd name="T75" fmla="*/ 75 h 336"/>
                  <a:gd name="T76" fmla="*/ 279 w 336"/>
                  <a:gd name="T77" fmla="*/ 44 h 336"/>
                  <a:gd name="T78" fmla="*/ 294 w 336"/>
                  <a:gd name="T79" fmla="*/ 66 h 336"/>
                  <a:gd name="T80" fmla="*/ 279 w 336"/>
                  <a:gd name="T81" fmla="*/ 89 h 336"/>
                  <a:gd name="T82" fmla="*/ 253 w 336"/>
                  <a:gd name="T83" fmla="*/ 82 h 336"/>
                  <a:gd name="T84" fmla="*/ 248 w 336"/>
                  <a:gd name="T85" fmla="*/ 57 h 336"/>
                  <a:gd name="T86" fmla="*/ 269 w 336"/>
                  <a:gd name="T87" fmla="*/ 42 h 336"/>
                  <a:gd name="T88" fmla="*/ 83 w 336"/>
                  <a:gd name="T89" fmla="*/ 49 h 336"/>
                  <a:gd name="T90" fmla="*/ 88 w 336"/>
                  <a:gd name="T91" fmla="*/ 75 h 336"/>
                  <a:gd name="T92" fmla="*/ 66 w 336"/>
                  <a:gd name="T93" fmla="*/ 90 h 336"/>
                  <a:gd name="T94" fmla="*/ 45 w 336"/>
                  <a:gd name="T95" fmla="*/ 75 h 336"/>
                  <a:gd name="T96" fmla="*/ 50 w 336"/>
                  <a:gd name="T97" fmla="*/ 49 h 336"/>
                  <a:gd name="T98" fmla="*/ 168 w 336"/>
                  <a:gd name="T99" fmla="*/ 0 h 336"/>
                  <a:gd name="T100" fmla="*/ 192 w 336"/>
                  <a:gd name="T101" fmla="*/ 24 h 336"/>
                  <a:gd name="T102" fmla="*/ 168 w 336"/>
                  <a:gd name="T103" fmla="*/ 47 h 336"/>
                  <a:gd name="T104" fmla="*/ 145 w 336"/>
                  <a:gd name="T105" fmla="*/ 24 h 336"/>
                  <a:gd name="T106" fmla="*/ 168 w 336"/>
                  <a:gd name="T10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6" h="336">
                    <a:moveTo>
                      <a:pt x="168" y="287"/>
                    </a:moveTo>
                    <a:lnTo>
                      <a:pt x="181" y="291"/>
                    </a:lnTo>
                    <a:lnTo>
                      <a:pt x="190" y="300"/>
                    </a:lnTo>
                    <a:lnTo>
                      <a:pt x="192" y="312"/>
                    </a:lnTo>
                    <a:lnTo>
                      <a:pt x="190" y="323"/>
                    </a:lnTo>
                    <a:lnTo>
                      <a:pt x="181" y="332"/>
                    </a:lnTo>
                    <a:lnTo>
                      <a:pt x="168" y="336"/>
                    </a:lnTo>
                    <a:lnTo>
                      <a:pt x="156" y="332"/>
                    </a:lnTo>
                    <a:lnTo>
                      <a:pt x="147" y="323"/>
                    </a:lnTo>
                    <a:lnTo>
                      <a:pt x="145" y="312"/>
                    </a:lnTo>
                    <a:lnTo>
                      <a:pt x="147" y="300"/>
                    </a:lnTo>
                    <a:lnTo>
                      <a:pt x="156" y="291"/>
                    </a:lnTo>
                    <a:lnTo>
                      <a:pt x="168" y="287"/>
                    </a:lnTo>
                    <a:close/>
                    <a:moveTo>
                      <a:pt x="66" y="246"/>
                    </a:moveTo>
                    <a:lnTo>
                      <a:pt x="76" y="247"/>
                    </a:lnTo>
                    <a:lnTo>
                      <a:pt x="83" y="252"/>
                    </a:lnTo>
                    <a:lnTo>
                      <a:pt x="88" y="261"/>
                    </a:lnTo>
                    <a:lnTo>
                      <a:pt x="91" y="270"/>
                    </a:lnTo>
                    <a:lnTo>
                      <a:pt x="88" y="279"/>
                    </a:lnTo>
                    <a:lnTo>
                      <a:pt x="83" y="286"/>
                    </a:lnTo>
                    <a:lnTo>
                      <a:pt x="76" y="292"/>
                    </a:lnTo>
                    <a:lnTo>
                      <a:pt x="66" y="294"/>
                    </a:lnTo>
                    <a:lnTo>
                      <a:pt x="57" y="292"/>
                    </a:lnTo>
                    <a:lnTo>
                      <a:pt x="50" y="286"/>
                    </a:lnTo>
                    <a:lnTo>
                      <a:pt x="45" y="279"/>
                    </a:lnTo>
                    <a:lnTo>
                      <a:pt x="42" y="270"/>
                    </a:lnTo>
                    <a:lnTo>
                      <a:pt x="45" y="261"/>
                    </a:lnTo>
                    <a:lnTo>
                      <a:pt x="50" y="252"/>
                    </a:lnTo>
                    <a:lnTo>
                      <a:pt x="57" y="247"/>
                    </a:lnTo>
                    <a:lnTo>
                      <a:pt x="66" y="246"/>
                    </a:lnTo>
                    <a:close/>
                    <a:moveTo>
                      <a:pt x="269" y="246"/>
                    </a:moveTo>
                    <a:lnTo>
                      <a:pt x="279" y="247"/>
                    </a:lnTo>
                    <a:lnTo>
                      <a:pt x="287" y="252"/>
                    </a:lnTo>
                    <a:lnTo>
                      <a:pt x="292" y="261"/>
                    </a:lnTo>
                    <a:lnTo>
                      <a:pt x="294" y="270"/>
                    </a:lnTo>
                    <a:lnTo>
                      <a:pt x="292" y="279"/>
                    </a:lnTo>
                    <a:lnTo>
                      <a:pt x="287" y="286"/>
                    </a:lnTo>
                    <a:lnTo>
                      <a:pt x="279" y="292"/>
                    </a:lnTo>
                    <a:lnTo>
                      <a:pt x="269" y="294"/>
                    </a:lnTo>
                    <a:lnTo>
                      <a:pt x="261" y="292"/>
                    </a:lnTo>
                    <a:lnTo>
                      <a:pt x="253" y="286"/>
                    </a:lnTo>
                    <a:lnTo>
                      <a:pt x="248" y="279"/>
                    </a:lnTo>
                    <a:lnTo>
                      <a:pt x="246" y="270"/>
                    </a:lnTo>
                    <a:lnTo>
                      <a:pt x="248" y="261"/>
                    </a:lnTo>
                    <a:lnTo>
                      <a:pt x="253" y="252"/>
                    </a:lnTo>
                    <a:lnTo>
                      <a:pt x="261" y="247"/>
                    </a:lnTo>
                    <a:lnTo>
                      <a:pt x="269" y="246"/>
                    </a:lnTo>
                    <a:close/>
                    <a:moveTo>
                      <a:pt x="312" y="144"/>
                    </a:moveTo>
                    <a:lnTo>
                      <a:pt x="324" y="147"/>
                    </a:lnTo>
                    <a:lnTo>
                      <a:pt x="333" y="156"/>
                    </a:lnTo>
                    <a:lnTo>
                      <a:pt x="336" y="167"/>
                    </a:lnTo>
                    <a:lnTo>
                      <a:pt x="333" y="180"/>
                    </a:lnTo>
                    <a:lnTo>
                      <a:pt x="324" y="189"/>
                    </a:lnTo>
                    <a:lnTo>
                      <a:pt x="312" y="192"/>
                    </a:lnTo>
                    <a:lnTo>
                      <a:pt x="301" y="189"/>
                    </a:lnTo>
                    <a:lnTo>
                      <a:pt x="292" y="180"/>
                    </a:lnTo>
                    <a:lnTo>
                      <a:pt x="288" y="167"/>
                    </a:lnTo>
                    <a:lnTo>
                      <a:pt x="292" y="156"/>
                    </a:lnTo>
                    <a:lnTo>
                      <a:pt x="301" y="147"/>
                    </a:lnTo>
                    <a:lnTo>
                      <a:pt x="312" y="144"/>
                    </a:lnTo>
                    <a:close/>
                    <a:moveTo>
                      <a:pt x="25" y="144"/>
                    </a:moveTo>
                    <a:lnTo>
                      <a:pt x="36" y="147"/>
                    </a:lnTo>
                    <a:lnTo>
                      <a:pt x="45" y="156"/>
                    </a:lnTo>
                    <a:lnTo>
                      <a:pt x="48" y="167"/>
                    </a:lnTo>
                    <a:lnTo>
                      <a:pt x="45" y="180"/>
                    </a:lnTo>
                    <a:lnTo>
                      <a:pt x="36" y="189"/>
                    </a:lnTo>
                    <a:lnTo>
                      <a:pt x="25" y="192"/>
                    </a:lnTo>
                    <a:lnTo>
                      <a:pt x="12" y="189"/>
                    </a:lnTo>
                    <a:lnTo>
                      <a:pt x="3" y="180"/>
                    </a:lnTo>
                    <a:lnTo>
                      <a:pt x="0" y="167"/>
                    </a:lnTo>
                    <a:lnTo>
                      <a:pt x="3" y="156"/>
                    </a:lnTo>
                    <a:lnTo>
                      <a:pt x="12" y="147"/>
                    </a:lnTo>
                    <a:lnTo>
                      <a:pt x="25" y="144"/>
                    </a:lnTo>
                    <a:close/>
                    <a:moveTo>
                      <a:pt x="168" y="120"/>
                    </a:moveTo>
                    <a:lnTo>
                      <a:pt x="150" y="124"/>
                    </a:lnTo>
                    <a:lnTo>
                      <a:pt x="135" y="134"/>
                    </a:lnTo>
                    <a:lnTo>
                      <a:pt x="123" y="149"/>
                    </a:lnTo>
                    <a:lnTo>
                      <a:pt x="120" y="167"/>
                    </a:lnTo>
                    <a:lnTo>
                      <a:pt x="123" y="186"/>
                    </a:lnTo>
                    <a:lnTo>
                      <a:pt x="135" y="202"/>
                    </a:lnTo>
                    <a:lnTo>
                      <a:pt x="150" y="212"/>
                    </a:lnTo>
                    <a:lnTo>
                      <a:pt x="168" y="216"/>
                    </a:lnTo>
                    <a:lnTo>
                      <a:pt x="187" y="212"/>
                    </a:lnTo>
                    <a:lnTo>
                      <a:pt x="202" y="202"/>
                    </a:lnTo>
                    <a:lnTo>
                      <a:pt x="212" y="186"/>
                    </a:lnTo>
                    <a:lnTo>
                      <a:pt x="216" y="167"/>
                    </a:lnTo>
                    <a:lnTo>
                      <a:pt x="212" y="149"/>
                    </a:lnTo>
                    <a:lnTo>
                      <a:pt x="202" y="134"/>
                    </a:lnTo>
                    <a:lnTo>
                      <a:pt x="187" y="124"/>
                    </a:lnTo>
                    <a:lnTo>
                      <a:pt x="168" y="120"/>
                    </a:lnTo>
                    <a:close/>
                    <a:moveTo>
                      <a:pt x="168" y="71"/>
                    </a:moveTo>
                    <a:lnTo>
                      <a:pt x="193" y="75"/>
                    </a:lnTo>
                    <a:lnTo>
                      <a:pt x="217" y="85"/>
                    </a:lnTo>
                    <a:lnTo>
                      <a:pt x="236" y="100"/>
                    </a:lnTo>
                    <a:lnTo>
                      <a:pt x="251" y="120"/>
                    </a:lnTo>
                    <a:lnTo>
                      <a:pt x="261" y="142"/>
                    </a:lnTo>
                    <a:lnTo>
                      <a:pt x="264" y="167"/>
                    </a:lnTo>
                    <a:lnTo>
                      <a:pt x="261" y="194"/>
                    </a:lnTo>
                    <a:lnTo>
                      <a:pt x="251" y="216"/>
                    </a:lnTo>
                    <a:lnTo>
                      <a:pt x="236" y="236"/>
                    </a:lnTo>
                    <a:lnTo>
                      <a:pt x="217" y="251"/>
                    </a:lnTo>
                    <a:lnTo>
                      <a:pt x="193" y="260"/>
                    </a:lnTo>
                    <a:lnTo>
                      <a:pt x="168" y="264"/>
                    </a:lnTo>
                    <a:lnTo>
                      <a:pt x="142" y="260"/>
                    </a:lnTo>
                    <a:lnTo>
                      <a:pt x="120" y="251"/>
                    </a:lnTo>
                    <a:lnTo>
                      <a:pt x="101" y="236"/>
                    </a:lnTo>
                    <a:lnTo>
                      <a:pt x="86" y="216"/>
                    </a:lnTo>
                    <a:lnTo>
                      <a:pt x="76" y="194"/>
                    </a:lnTo>
                    <a:lnTo>
                      <a:pt x="72" y="167"/>
                    </a:lnTo>
                    <a:lnTo>
                      <a:pt x="76" y="142"/>
                    </a:lnTo>
                    <a:lnTo>
                      <a:pt x="86" y="120"/>
                    </a:lnTo>
                    <a:lnTo>
                      <a:pt x="101" y="100"/>
                    </a:lnTo>
                    <a:lnTo>
                      <a:pt x="120" y="85"/>
                    </a:lnTo>
                    <a:lnTo>
                      <a:pt x="142" y="75"/>
                    </a:lnTo>
                    <a:lnTo>
                      <a:pt x="168" y="71"/>
                    </a:lnTo>
                    <a:close/>
                    <a:moveTo>
                      <a:pt x="269" y="42"/>
                    </a:moveTo>
                    <a:lnTo>
                      <a:pt x="279" y="44"/>
                    </a:lnTo>
                    <a:lnTo>
                      <a:pt x="287" y="49"/>
                    </a:lnTo>
                    <a:lnTo>
                      <a:pt x="292" y="57"/>
                    </a:lnTo>
                    <a:lnTo>
                      <a:pt x="294" y="66"/>
                    </a:lnTo>
                    <a:lnTo>
                      <a:pt x="292" y="75"/>
                    </a:lnTo>
                    <a:lnTo>
                      <a:pt x="287" y="82"/>
                    </a:lnTo>
                    <a:lnTo>
                      <a:pt x="279" y="89"/>
                    </a:lnTo>
                    <a:lnTo>
                      <a:pt x="269" y="90"/>
                    </a:lnTo>
                    <a:lnTo>
                      <a:pt x="261" y="89"/>
                    </a:lnTo>
                    <a:lnTo>
                      <a:pt x="253" y="82"/>
                    </a:lnTo>
                    <a:lnTo>
                      <a:pt x="248" y="75"/>
                    </a:lnTo>
                    <a:lnTo>
                      <a:pt x="246" y="66"/>
                    </a:lnTo>
                    <a:lnTo>
                      <a:pt x="248" y="57"/>
                    </a:lnTo>
                    <a:lnTo>
                      <a:pt x="253" y="49"/>
                    </a:lnTo>
                    <a:lnTo>
                      <a:pt x="261" y="44"/>
                    </a:lnTo>
                    <a:lnTo>
                      <a:pt x="269" y="42"/>
                    </a:lnTo>
                    <a:close/>
                    <a:moveTo>
                      <a:pt x="66" y="42"/>
                    </a:moveTo>
                    <a:lnTo>
                      <a:pt x="76" y="44"/>
                    </a:lnTo>
                    <a:lnTo>
                      <a:pt x="83" y="49"/>
                    </a:lnTo>
                    <a:lnTo>
                      <a:pt x="88" y="57"/>
                    </a:lnTo>
                    <a:lnTo>
                      <a:pt x="91" y="66"/>
                    </a:lnTo>
                    <a:lnTo>
                      <a:pt x="88" y="75"/>
                    </a:lnTo>
                    <a:lnTo>
                      <a:pt x="83" y="82"/>
                    </a:lnTo>
                    <a:lnTo>
                      <a:pt x="76" y="89"/>
                    </a:lnTo>
                    <a:lnTo>
                      <a:pt x="66" y="90"/>
                    </a:lnTo>
                    <a:lnTo>
                      <a:pt x="57" y="89"/>
                    </a:lnTo>
                    <a:lnTo>
                      <a:pt x="50" y="82"/>
                    </a:lnTo>
                    <a:lnTo>
                      <a:pt x="45" y="75"/>
                    </a:lnTo>
                    <a:lnTo>
                      <a:pt x="42" y="66"/>
                    </a:lnTo>
                    <a:lnTo>
                      <a:pt x="45" y="57"/>
                    </a:lnTo>
                    <a:lnTo>
                      <a:pt x="50" y="49"/>
                    </a:lnTo>
                    <a:lnTo>
                      <a:pt x="57" y="44"/>
                    </a:lnTo>
                    <a:lnTo>
                      <a:pt x="66" y="42"/>
                    </a:lnTo>
                    <a:close/>
                    <a:moveTo>
                      <a:pt x="168" y="0"/>
                    </a:moveTo>
                    <a:lnTo>
                      <a:pt x="181" y="2"/>
                    </a:lnTo>
                    <a:lnTo>
                      <a:pt x="190" y="11"/>
                    </a:lnTo>
                    <a:lnTo>
                      <a:pt x="192" y="24"/>
                    </a:lnTo>
                    <a:lnTo>
                      <a:pt x="190" y="36"/>
                    </a:lnTo>
                    <a:lnTo>
                      <a:pt x="181" y="45"/>
                    </a:lnTo>
                    <a:lnTo>
                      <a:pt x="168" y="47"/>
                    </a:lnTo>
                    <a:lnTo>
                      <a:pt x="156" y="45"/>
                    </a:lnTo>
                    <a:lnTo>
                      <a:pt x="147" y="36"/>
                    </a:lnTo>
                    <a:lnTo>
                      <a:pt x="145" y="24"/>
                    </a:lnTo>
                    <a:lnTo>
                      <a:pt x="147" y="11"/>
                    </a:lnTo>
                    <a:lnTo>
                      <a:pt x="156" y="2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>
                  <a:ea typeface="Yeseva One" panose="00000500000000000000" charset="0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988289" y="2344461"/>
              <a:ext cx="2512433" cy="1714474"/>
              <a:chOff x="988289" y="2344461"/>
              <a:chExt cx="2512433" cy="171447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199610" y="2344461"/>
                <a:ext cx="2105795" cy="17144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71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988289" y="2406960"/>
                <a:ext cx="2512433" cy="1328585"/>
                <a:chOff x="395288" y="2132856"/>
                <a:chExt cx="1884210" cy="996378"/>
              </a:xfrm>
            </p:grpSpPr>
            <p:sp>
              <p:nvSpPr>
                <p:cNvPr id="40" name="Rectangle 32"/>
                <p:cNvSpPr>
                  <a:spLocks noChangeArrowheads="1"/>
                </p:cNvSpPr>
                <p:nvPr/>
              </p:nvSpPr>
              <p:spPr bwMode="auto">
                <a:xfrm flipH="1">
                  <a:off x="395288" y="2943497"/>
                  <a:ext cx="1884210" cy="18573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tx1">
                        <a:alpha val="70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细黑" pitchFamily="2" charset="-122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395288" y="2132856"/>
                  <a:ext cx="936104" cy="93610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330375" y="2132856"/>
                  <a:ext cx="936104" cy="93610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1055362" y="2312876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</p:grpSp>
          <p:sp>
            <p:nvSpPr>
              <p:cNvPr id="18" name="Freeform 50"/>
              <p:cNvSpPr>
                <a:spLocks noEditPoints="1"/>
              </p:cNvSpPr>
              <p:nvPr/>
            </p:nvSpPr>
            <p:spPr bwMode="auto">
              <a:xfrm>
                <a:off x="2056938" y="2843010"/>
                <a:ext cx="375133" cy="376113"/>
              </a:xfrm>
              <a:custGeom>
                <a:avLst/>
                <a:gdLst>
                  <a:gd name="T0" fmla="*/ 179 w 383"/>
                  <a:gd name="T1" fmla="*/ 51 h 384"/>
                  <a:gd name="T2" fmla="*/ 167 w 383"/>
                  <a:gd name="T3" fmla="*/ 71 h 384"/>
                  <a:gd name="T4" fmla="*/ 179 w 383"/>
                  <a:gd name="T5" fmla="*/ 93 h 384"/>
                  <a:gd name="T6" fmla="*/ 203 w 383"/>
                  <a:gd name="T7" fmla="*/ 93 h 384"/>
                  <a:gd name="T8" fmla="*/ 216 w 383"/>
                  <a:gd name="T9" fmla="*/ 71 h 384"/>
                  <a:gd name="T10" fmla="*/ 203 w 383"/>
                  <a:gd name="T11" fmla="*/ 51 h 384"/>
                  <a:gd name="T12" fmla="*/ 192 w 383"/>
                  <a:gd name="T13" fmla="*/ 0 h 384"/>
                  <a:gd name="T14" fmla="*/ 201 w 383"/>
                  <a:gd name="T15" fmla="*/ 0 h 384"/>
                  <a:gd name="T16" fmla="*/ 238 w 383"/>
                  <a:gd name="T17" fmla="*/ 18 h 384"/>
                  <a:gd name="T18" fmla="*/ 261 w 383"/>
                  <a:gd name="T19" fmla="*/ 50 h 384"/>
                  <a:gd name="T20" fmla="*/ 259 w 383"/>
                  <a:gd name="T21" fmla="*/ 94 h 384"/>
                  <a:gd name="T22" fmla="*/ 234 w 383"/>
                  <a:gd name="T23" fmla="*/ 129 h 384"/>
                  <a:gd name="T24" fmla="*/ 216 w 383"/>
                  <a:gd name="T25" fmla="*/ 168 h 384"/>
                  <a:gd name="T26" fmla="*/ 252 w 383"/>
                  <a:gd name="T27" fmla="*/ 171 h 384"/>
                  <a:gd name="T28" fmla="*/ 263 w 383"/>
                  <a:gd name="T29" fmla="*/ 191 h 384"/>
                  <a:gd name="T30" fmla="*/ 252 w 383"/>
                  <a:gd name="T31" fmla="*/ 213 h 384"/>
                  <a:gd name="T32" fmla="*/ 216 w 383"/>
                  <a:gd name="T33" fmla="*/ 216 h 384"/>
                  <a:gd name="T34" fmla="*/ 246 w 383"/>
                  <a:gd name="T35" fmla="*/ 325 h 384"/>
                  <a:gd name="T36" fmla="*/ 296 w 383"/>
                  <a:gd name="T37" fmla="*/ 291 h 384"/>
                  <a:gd name="T38" fmla="*/ 327 w 383"/>
                  <a:gd name="T39" fmla="*/ 240 h 384"/>
                  <a:gd name="T40" fmla="*/ 383 w 383"/>
                  <a:gd name="T41" fmla="*/ 144 h 384"/>
                  <a:gd name="T42" fmla="*/ 379 w 383"/>
                  <a:gd name="T43" fmla="*/ 230 h 384"/>
                  <a:gd name="T44" fmla="*/ 351 w 383"/>
                  <a:gd name="T45" fmla="*/ 299 h 384"/>
                  <a:gd name="T46" fmla="*/ 299 w 383"/>
                  <a:gd name="T47" fmla="*/ 351 h 384"/>
                  <a:gd name="T48" fmla="*/ 231 w 383"/>
                  <a:gd name="T49" fmla="*/ 380 h 384"/>
                  <a:gd name="T50" fmla="*/ 153 w 383"/>
                  <a:gd name="T51" fmla="*/ 380 h 384"/>
                  <a:gd name="T52" fmla="*/ 85 w 383"/>
                  <a:gd name="T53" fmla="*/ 351 h 384"/>
                  <a:gd name="T54" fmla="*/ 32 w 383"/>
                  <a:gd name="T55" fmla="*/ 299 h 384"/>
                  <a:gd name="T56" fmla="*/ 3 w 383"/>
                  <a:gd name="T57" fmla="*/ 230 h 384"/>
                  <a:gd name="T58" fmla="*/ 0 w 383"/>
                  <a:gd name="T59" fmla="*/ 144 h 384"/>
                  <a:gd name="T60" fmla="*/ 56 w 383"/>
                  <a:gd name="T61" fmla="*/ 240 h 384"/>
                  <a:gd name="T62" fmla="*/ 88 w 383"/>
                  <a:gd name="T63" fmla="*/ 291 h 384"/>
                  <a:gd name="T64" fmla="*/ 138 w 383"/>
                  <a:gd name="T65" fmla="*/ 325 h 384"/>
                  <a:gd name="T66" fmla="*/ 167 w 383"/>
                  <a:gd name="T67" fmla="*/ 216 h 384"/>
                  <a:gd name="T68" fmla="*/ 132 w 383"/>
                  <a:gd name="T69" fmla="*/ 213 h 384"/>
                  <a:gd name="T70" fmla="*/ 120 w 383"/>
                  <a:gd name="T71" fmla="*/ 191 h 384"/>
                  <a:gd name="T72" fmla="*/ 132 w 383"/>
                  <a:gd name="T73" fmla="*/ 171 h 384"/>
                  <a:gd name="T74" fmla="*/ 167 w 383"/>
                  <a:gd name="T75" fmla="*/ 168 h 384"/>
                  <a:gd name="T76" fmla="*/ 148 w 383"/>
                  <a:gd name="T77" fmla="*/ 129 h 384"/>
                  <a:gd name="T78" fmla="*/ 123 w 383"/>
                  <a:gd name="T79" fmla="*/ 94 h 384"/>
                  <a:gd name="T80" fmla="*/ 122 w 383"/>
                  <a:gd name="T81" fmla="*/ 50 h 384"/>
                  <a:gd name="T82" fmla="*/ 145 w 383"/>
                  <a:gd name="T83" fmla="*/ 18 h 384"/>
                  <a:gd name="T84" fmla="*/ 182 w 383"/>
                  <a:gd name="T85" fmla="*/ 0 h 384"/>
                  <a:gd name="T86" fmla="*/ 192 w 383"/>
                  <a:gd name="T8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84">
                    <a:moveTo>
                      <a:pt x="192" y="48"/>
                    </a:moveTo>
                    <a:lnTo>
                      <a:pt x="179" y="51"/>
                    </a:lnTo>
                    <a:lnTo>
                      <a:pt x="171" y="59"/>
                    </a:lnTo>
                    <a:lnTo>
                      <a:pt x="167" y="71"/>
                    </a:lnTo>
                    <a:lnTo>
                      <a:pt x="171" y="84"/>
                    </a:lnTo>
                    <a:lnTo>
                      <a:pt x="179" y="93"/>
                    </a:lnTo>
                    <a:lnTo>
                      <a:pt x="192" y="95"/>
                    </a:lnTo>
                    <a:lnTo>
                      <a:pt x="203" y="93"/>
                    </a:lnTo>
                    <a:lnTo>
                      <a:pt x="212" y="84"/>
                    </a:lnTo>
                    <a:lnTo>
                      <a:pt x="216" y="71"/>
                    </a:lnTo>
                    <a:lnTo>
                      <a:pt x="212" y="59"/>
                    </a:lnTo>
                    <a:lnTo>
                      <a:pt x="203" y="51"/>
                    </a:lnTo>
                    <a:lnTo>
                      <a:pt x="192" y="48"/>
                    </a:lnTo>
                    <a:close/>
                    <a:moveTo>
                      <a:pt x="192" y="0"/>
                    </a:moveTo>
                    <a:lnTo>
                      <a:pt x="197" y="0"/>
                    </a:lnTo>
                    <a:lnTo>
                      <a:pt x="201" y="0"/>
                    </a:lnTo>
                    <a:lnTo>
                      <a:pt x="221" y="6"/>
                    </a:lnTo>
                    <a:lnTo>
                      <a:pt x="238" y="18"/>
                    </a:lnTo>
                    <a:lnTo>
                      <a:pt x="252" y="33"/>
                    </a:lnTo>
                    <a:lnTo>
                      <a:pt x="261" y="50"/>
                    </a:lnTo>
                    <a:lnTo>
                      <a:pt x="263" y="71"/>
                    </a:lnTo>
                    <a:lnTo>
                      <a:pt x="259" y="94"/>
                    </a:lnTo>
                    <a:lnTo>
                      <a:pt x="249" y="114"/>
                    </a:lnTo>
                    <a:lnTo>
                      <a:pt x="234" y="129"/>
                    </a:lnTo>
                    <a:lnTo>
                      <a:pt x="216" y="139"/>
                    </a:lnTo>
                    <a:lnTo>
                      <a:pt x="216" y="168"/>
                    </a:lnTo>
                    <a:lnTo>
                      <a:pt x="239" y="168"/>
                    </a:lnTo>
                    <a:lnTo>
                      <a:pt x="252" y="171"/>
                    </a:lnTo>
                    <a:lnTo>
                      <a:pt x="261" y="180"/>
                    </a:lnTo>
                    <a:lnTo>
                      <a:pt x="263" y="191"/>
                    </a:lnTo>
                    <a:lnTo>
                      <a:pt x="261" y="204"/>
                    </a:lnTo>
                    <a:lnTo>
                      <a:pt x="252" y="213"/>
                    </a:lnTo>
                    <a:lnTo>
                      <a:pt x="239" y="216"/>
                    </a:lnTo>
                    <a:lnTo>
                      <a:pt x="216" y="216"/>
                    </a:lnTo>
                    <a:lnTo>
                      <a:pt x="216" y="334"/>
                    </a:lnTo>
                    <a:lnTo>
                      <a:pt x="246" y="325"/>
                    </a:lnTo>
                    <a:lnTo>
                      <a:pt x="272" y="310"/>
                    </a:lnTo>
                    <a:lnTo>
                      <a:pt x="296" y="291"/>
                    </a:lnTo>
                    <a:lnTo>
                      <a:pt x="314" y="268"/>
                    </a:lnTo>
                    <a:lnTo>
                      <a:pt x="327" y="240"/>
                    </a:lnTo>
                    <a:lnTo>
                      <a:pt x="288" y="240"/>
                    </a:lnTo>
                    <a:lnTo>
                      <a:pt x="383" y="144"/>
                    </a:lnTo>
                    <a:lnTo>
                      <a:pt x="383" y="191"/>
                    </a:lnTo>
                    <a:lnTo>
                      <a:pt x="379" y="230"/>
                    </a:lnTo>
                    <a:lnTo>
                      <a:pt x="368" y="266"/>
                    </a:lnTo>
                    <a:lnTo>
                      <a:pt x="351" y="299"/>
                    </a:lnTo>
                    <a:lnTo>
                      <a:pt x="327" y="328"/>
                    </a:lnTo>
                    <a:lnTo>
                      <a:pt x="299" y="351"/>
                    </a:lnTo>
                    <a:lnTo>
                      <a:pt x="267" y="369"/>
                    </a:lnTo>
                    <a:lnTo>
                      <a:pt x="231" y="380"/>
                    </a:lnTo>
                    <a:lnTo>
                      <a:pt x="192" y="384"/>
                    </a:lnTo>
                    <a:lnTo>
                      <a:pt x="153" y="380"/>
                    </a:lnTo>
                    <a:lnTo>
                      <a:pt x="117" y="369"/>
                    </a:lnTo>
                    <a:lnTo>
                      <a:pt x="85" y="351"/>
                    </a:lnTo>
                    <a:lnTo>
                      <a:pt x="56" y="328"/>
                    </a:lnTo>
                    <a:lnTo>
                      <a:pt x="32" y="299"/>
                    </a:lnTo>
                    <a:lnTo>
                      <a:pt x="15" y="266"/>
                    </a:lnTo>
                    <a:lnTo>
                      <a:pt x="3" y="230"/>
                    </a:lnTo>
                    <a:lnTo>
                      <a:pt x="0" y="191"/>
                    </a:lnTo>
                    <a:lnTo>
                      <a:pt x="0" y="144"/>
                    </a:lnTo>
                    <a:lnTo>
                      <a:pt x="96" y="240"/>
                    </a:lnTo>
                    <a:lnTo>
                      <a:pt x="56" y="240"/>
                    </a:lnTo>
                    <a:lnTo>
                      <a:pt x="70" y="268"/>
                    </a:lnTo>
                    <a:lnTo>
                      <a:pt x="88" y="291"/>
                    </a:lnTo>
                    <a:lnTo>
                      <a:pt x="111" y="310"/>
                    </a:lnTo>
                    <a:lnTo>
                      <a:pt x="138" y="325"/>
                    </a:lnTo>
                    <a:lnTo>
                      <a:pt x="167" y="334"/>
                    </a:lnTo>
                    <a:lnTo>
                      <a:pt x="167" y="216"/>
                    </a:lnTo>
                    <a:lnTo>
                      <a:pt x="143" y="216"/>
                    </a:lnTo>
                    <a:lnTo>
                      <a:pt x="132" y="213"/>
                    </a:lnTo>
                    <a:lnTo>
                      <a:pt x="123" y="204"/>
                    </a:lnTo>
                    <a:lnTo>
                      <a:pt x="120" y="191"/>
                    </a:lnTo>
                    <a:lnTo>
                      <a:pt x="123" y="180"/>
                    </a:lnTo>
                    <a:lnTo>
                      <a:pt x="132" y="171"/>
                    </a:lnTo>
                    <a:lnTo>
                      <a:pt x="143" y="168"/>
                    </a:lnTo>
                    <a:lnTo>
                      <a:pt x="167" y="168"/>
                    </a:lnTo>
                    <a:lnTo>
                      <a:pt x="167" y="139"/>
                    </a:lnTo>
                    <a:lnTo>
                      <a:pt x="148" y="129"/>
                    </a:lnTo>
                    <a:lnTo>
                      <a:pt x="133" y="114"/>
                    </a:lnTo>
                    <a:lnTo>
                      <a:pt x="123" y="94"/>
                    </a:lnTo>
                    <a:lnTo>
                      <a:pt x="120" y="71"/>
                    </a:lnTo>
                    <a:lnTo>
                      <a:pt x="122" y="50"/>
                    </a:lnTo>
                    <a:lnTo>
                      <a:pt x="131" y="33"/>
                    </a:lnTo>
                    <a:lnTo>
                      <a:pt x="145" y="18"/>
                    </a:lnTo>
                    <a:lnTo>
                      <a:pt x="162" y="6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>
                  <a:ea typeface="Yeseva One" panose="00000500000000000000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8521210" y="3611711"/>
              <a:ext cx="2512433" cy="1714474"/>
              <a:chOff x="8521210" y="3611711"/>
              <a:chExt cx="2512433" cy="171447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8732531" y="3611711"/>
                <a:ext cx="2105795" cy="17144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71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8521210" y="3655175"/>
                <a:ext cx="2512433" cy="1328585"/>
                <a:chOff x="395288" y="2132856"/>
                <a:chExt cx="1884210" cy="996378"/>
              </a:xfrm>
            </p:grpSpPr>
            <p:sp>
              <p:nvSpPr>
                <p:cNvPr id="28" name="Rectangle 32"/>
                <p:cNvSpPr>
                  <a:spLocks noChangeArrowheads="1"/>
                </p:cNvSpPr>
                <p:nvPr/>
              </p:nvSpPr>
              <p:spPr bwMode="auto">
                <a:xfrm flipH="1">
                  <a:off x="395288" y="2943497"/>
                  <a:ext cx="1884210" cy="18573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tx1">
                        <a:alpha val="70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细黑" pitchFamily="2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395288" y="2132856"/>
                  <a:ext cx="936104" cy="9361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330375" y="2132856"/>
                  <a:ext cx="936104" cy="93610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1055362" y="2312876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Yeseva One" panose="00000500000000000000" charset="0"/>
                  </a:endParaRPr>
                </a:p>
              </p:txBody>
            </p:sp>
          </p:grpSp>
          <p:sp>
            <p:nvSpPr>
              <p:cNvPr id="19" name="Freeform 51"/>
              <p:cNvSpPr>
                <a:spLocks noEditPoints="1"/>
              </p:cNvSpPr>
              <p:nvPr/>
            </p:nvSpPr>
            <p:spPr bwMode="auto">
              <a:xfrm>
                <a:off x="9597861" y="4114734"/>
                <a:ext cx="375133" cy="376113"/>
              </a:xfrm>
              <a:custGeom>
                <a:avLst/>
                <a:gdLst>
                  <a:gd name="T0" fmla="*/ 312 w 383"/>
                  <a:gd name="T1" fmla="*/ 51 h 384"/>
                  <a:gd name="T2" fmla="*/ 261 w 383"/>
                  <a:gd name="T3" fmla="*/ 60 h 384"/>
                  <a:gd name="T4" fmla="*/ 216 w 383"/>
                  <a:gd name="T5" fmla="*/ 75 h 384"/>
                  <a:gd name="T6" fmla="*/ 229 w 383"/>
                  <a:gd name="T7" fmla="*/ 306 h 384"/>
                  <a:gd name="T8" fmla="*/ 271 w 383"/>
                  <a:gd name="T9" fmla="*/ 296 h 384"/>
                  <a:gd name="T10" fmla="*/ 336 w 383"/>
                  <a:gd name="T11" fmla="*/ 289 h 384"/>
                  <a:gd name="T12" fmla="*/ 47 w 383"/>
                  <a:gd name="T13" fmla="*/ 50 h 384"/>
                  <a:gd name="T14" fmla="*/ 82 w 383"/>
                  <a:gd name="T15" fmla="*/ 291 h 384"/>
                  <a:gd name="T16" fmla="*/ 136 w 383"/>
                  <a:gd name="T17" fmla="*/ 300 h 384"/>
                  <a:gd name="T18" fmla="*/ 167 w 383"/>
                  <a:gd name="T19" fmla="*/ 311 h 384"/>
                  <a:gd name="T20" fmla="*/ 147 w 383"/>
                  <a:gd name="T21" fmla="*/ 66 h 384"/>
                  <a:gd name="T22" fmla="*/ 97 w 383"/>
                  <a:gd name="T23" fmla="*/ 55 h 384"/>
                  <a:gd name="T24" fmla="*/ 47 w 383"/>
                  <a:gd name="T25" fmla="*/ 50 h 384"/>
                  <a:gd name="T26" fmla="*/ 25 w 383"/>
                  <a:gd name="T27" fmla="*/ 0 h 384"/>
                  <a:gd name="T28" fmla="*/ 63 w 383"/>
                  <a:gd name="T29" fmla="*/ 1 h 384"/>
                  <a:gd name="T30" fmla="*/ 121 w 383"/>
                  <a:gd name="T31" fmla="*/ 9 h 384"/>
                  <a:gd name="T32" fmla="*/ 158 w 383"/>
                  <a:gd name="T33" fmla="*/ 20 h 384"/>
                  <a:gd name="T34" fmla="*/ 180 w 383"/>
                  <a:gd name="T35" fmla="*/ 31 h 384"/>
                  <a:gd name="T36" fmla="*/ 188 w 383"/>
                  <a:gd name="T37" fmla="*/ 41 h 384"/>
                  <a:gd name="T38" fmla="*/ 191 w 383"/>
                  <a:gd name="T39" fmla="*/ 46 h 384"/>
                  <a:gd name="T40" fmla="*/ 192 w 383"/>
                  <a:gd name="T41" fmla="*/ 46 h 384"/>
                  <a:gd name="T42" fmla="*/ 195 w 383"/>
                  <a:gd name="T43" fmla="*/ 41 h 384"/>
                  <a:gd name="T44" fmla="*/ 203 w 383"/>
                  <a:gd name="T45" fmla="*/ 31 h 384"/>
                  <a:gd name="T46" fmla="*/ 224 w 383"/>
                  <a:gd name="T47" fmla="*/ 20 h 384"/>
                  <a:gd name="T48" fmla="*/ 262 w 383"/>
                  <a:gd name="T49" fmla="*/ 9 h 384"/>
                  <a:gd name="T50" fmla="*/ 319 w 383"/>
                  <a:gd name="T51" fmla="*/ 1 h 384"/>
                  <a:gd name="T52" fmla="*/ 358 w 383"/>
                  <a:gd name="T53" fmla="*/ 0 h 384"/>
                  <a:gd name="T54" fmla="*/ 372 w 383"/>
                  <a:gd name="T55" fmla="*/ 3 h 384"/>
                  <a:gd name="T56" fmla="*/ 383 w 383"/>
                  <a:gd name="T57" fmla="*/ 24 h 384"/>
                  <a:gd name="T58" fmla="*/ 381 w 383"/>
                  <a:gd name="T59" fmla="*/ 324 h 384"/>
                  <a:gd name="T60" fmla="*/ 359 w 383"/>
                  <a:gd name="T61" fmla="*/ 336 h 384"/>
                  <a:gd name="T62" fmla="*/ 314 w 383"/>
                  <a:gd name="T63" fmla="*/ 339 h 384"/>
                  <a:gd name="T64" fmla="*/ 261 w 383"/>
                  <a:gd name="T65" fmla="*/ 347 h 384"/>
                  <a:gd name="T66" fmla="*/ 214 w 383"/>
                  <a:gd name="T67" fmla="*/ 364 h 384"/>
                  <a:gd name="T68" fmla="*/ 202 w 383"/>
                  <a:gd name="T69" fmla="*/ 381 h 384"/>
                  <a:gd name="T70" fmla="*/ 181 w 383"/>
                  <a:gd name="T71" fmla="*/ 381 h 384"/>
                  <a:gd name="T72" fmla="*/ 168 w 383"/>
                  <a:gd name="T73" fmla="*/ 364 h 384"/>
                  <a:gd name="T74" fmla="*/ 122 w 383"/>
                  <a:gd name="T75" fmla="*/ 347 h 384"/>
                  <a:gd name="T76" fmla="*/ 68 w 383"/>
                  <a:gd name="T77" fmla="*/ 339 h 384"/>
                  <a:gd name="T78" fmla="*/ 23 w 383"/>
                  <a:gd name="T79" fmla="*/ 336 h 384"/>
                  <a:gd name="T80" fmla="*/ 2 w 383"/>
                  <a:gd name="T81" fmla="*/ 324 h 384"/>
                  <a:gd name="T82" fmla="*/ 0 w 383"/>
                  <a:gd name="T83" fmla="*/ 24 h 384"/>
                  <a:gd name="T84" fmla="*/ 11 w 383"/>
                  <a:gd name="T85" fmla="*/ 3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3" h="384">
                    <a:moveTo>
                      <a:pt x="336" y="50"/>
                    </a:moveTo>
                    <a:lnTo>
                      <a:pt x="312" y="51"/>
                    </a:lnTo>
                    <a:lnTo>
                      <a:pt x="286" y="55"/>
                    </a:lnTo>
                    <a:lnTo>
                      <a:pt x="261" y="60"/>
                    </a:lnTo>
                    <a:lnTo>
                      <a:pt x="236" y="66"/>
                    </a:lnTo>
                    <a:lnTo>
                      <a:pt x="216" y="75"/>
                    </a:lnTo>
                    <a:lnTo>
                      <a:pt x="216" y="311"/>
                    </a:lnTo>
                    <a:lnTo>
                      <a:pt x="229" y="306"/>
                    </a:lnTo>
                    <a:lnTo>
                      <a:pt x="247" y="300"/>
                    </a:lnTo>
                    <a:lnTo>
                      <a:pt x="271" y="296"/>
                    </a:lnTo>
                    <a:lnTo>
                      <a:pt x="299" y="291"/>
                    </a:lnTo>
                    <a:lnTo>
                      <a:pt x="336" y="289"/>
                    </a:lnTo>
                    <a:lnTo>
                      <a:pt x="336" y="50"/>
                    </a:lnTo>
                    <a:close/>
                    <a:moveTo>
                      <a:pt x="47" y="50"/>
                    </a:moveTo>
                    <a:lnTo>
                      <a:pt x="47" y="289"/>
                    </a:lnTo>
                    <a:lnTo>
                      <a:pt x="82" y="291"/>
                    </a:lnTo>
                    <a:lnTo>
                      <a:pt x="112" y="296"/>
                    </a:lnTo>
                    <a:lnTo>
                      <a:pt x="136" y="300"/>
                    </a:lnTo>
                    <a:lnTo>
                      <a:pt x="153" y="306"/>
                    </a:lnTo>
                    <a:lnTo>
                      <a:pt x="167" y="311"/>
                    </a:lnTo>
                    <a:lnTo>
                      <a:pt x="167" y="75"/>
                    </a:lnTo>
                    <a:lnTo>
                      <a:pt x="147" y="66"/>
                    </a:lnTo>
                    <a:lnTo>
                      <a:pt x="122" y="60"/>
                    </a:lnTo>
                    <a:lnTo>
                      <a:pt x="97" y="55"/>
                    </a:lnTo>
                    <a:lnTo>
                      <a:pt x="71" y="51"/>
                    </a:lnTo>
                    <a:lnTo>
                      <a:pt x="47" y="50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26" y="0"/>
                    </a:lnTo>
                    <a:lnTo>
                      <a:pt x="63" y="1"/>
                    </a:lnTo>
                    <a:lnTo>
                      <a:pt x="96" y="5"/>
                    </a:lnTo>
                    <a:lnTo>
                      <a:pt x="121" y="9"/>
                    </a:lnTo>
                    <a:lnTo>
                      <a:pt x="142" y="14"/>
                    </a:lnTo>
                    <a:lnTo>
                      <a:pt x="158" y="20"/>
                    </a:lnTo>
                    <a:lnTo>
                      <a:pt x="171" y="25"/>
                    </a:lnTo>
                    <a:lnTo>
                      <a:pt x="180" y="31"/>
                    </a:lnTo>
                    <a:lnTo>
                      <a:pt x="185" y="36"/>
                    </a:lnTo>
                    <a:lnTo>
                      <a:pt x="188" y="41"/>
                    </a:lnTo>
                    <a:lnTo>
                      <a:pt x="191" y="44"/>
                    </a:lnTo>
                    <a:lnTo>
                      <a:pt x="191" y="46"/>
                    </a:lnTo>
                    <a:lnTo>
                      <a:pt x="191" y="48"/>
                    </a:lnTo>
                    <a:lnTo>
                      <a:pt x="192" y="46"/>
                    </a:lnTo>
                    <a:lnTo>
                      <a:pt x="192" y="44"/>
                    </a:lnTo>
                    <a:lnTo>
                      <a:pt x="195" y="41"/>
                    </a:lnTo>
                    <a:lnTo>
                      <a:pt x="197" y="36"/>
                    </a:lnTo>
                    <a:lnTo>
                      <a:pt x="203" y="31"/>
                    </a:lnTo>
                    <a:lnTo>
                      <a:pt x="212" y="25"/>
                    </a:lnTo>
                    <a:lnTo>
                      <a:pt x="224" y="20"/>
                    </a:lnTo>
                    <a:lnTo>
                      <a:pt x="241" y="14"/>
                    </a:lnTo>
                    <a:lnTo>
                      <a:pt x="262" y="9"/>
                    </a:lnTo>
                    <a:lnTo>
                      <a:pt x="287" y="5"/>
                    </a:lnTo>
                    <a:lnTo>
                      <a:pt x="319" y="1"/>
                    </a:lnTo>
                    <a:lnTo>
                      <a:pt x="357" y="0"/>
                    </a:lnTo>
                    <a:lnTo>
                      <a:pt x="358" y="0"/>
                    </a:lnTo>
                    <a:lnTo>
                      <a:pt x="359" y="0"/>
                    </a:lnTo>
                    <a:lnTo>
                      <a:pt x="372" y="3"/>
                    </a:lnTo>
                    <a:lnTo>
                      <a:pt x="381" y="11"/>
                    </a:lnTo>
                    <a:lnTo>
                      <a:pt x="383" y="24"/>
                    </a:lnTo>
                    <a:lnTo>
                      <a:pt x="383" y="311"/>
                    </a:lnTo>
                    <a:lnTo>
                      <a:pt x="381" y="324"/>
                    </a:lnTo>
                    <a:lnTo>
                      <a:pt x="372" y="333"/>
                    </a:lnTo>
                    <a:lnTo>
                      <a:pt x="359" y="336"/>
                    </a:lnTo>
                    <a:lnTo>
                      <a:pt x="338" y="338"/>
                    </a:lnTo>
                    <a:lnTo>
                      <a:pt x="314" y="339"/>
                    </a:lnTo>
                    <a:lnTo>
                      <a:pt x="287" y="342"/>
                    </a:lnTo>
                    <a:lnTo>
                      <a:pt x="261" y="347"/>
                    </a:lnTo>
                    <a:lnTo>
                      <a:pt x="236" y="355"/>
                    </a:lnTo>
                    <a:lnTo>
                      <a:pt x="214" y="364"/>
                    </a:lnTo>
                    <a:lnTo>
                      <a:pt x="211" y="374"/>
                    </a:lnTo>
                    <a:lnTo>
                      <a:pt x="202" y="381"/>
                    </a:lnTo>
                    <a:lnTo>
                      <a:pt x="191" y="384"/>
                    </a:lnTo>
                    <a:lnTo>
                      <a:pt x="181" y="381"/>
                    </a:lnTo>
                    <a:lnTo>
                      <a:pt x="172" y="374"/>
                    </a:lnTo>
                    <a:lnTo>
                      <a:pt x="168" y="364"/>
                    </a:lnTo>
                    <a:lnTo>
                      <a:pt x="147" y="355"/>
                    </a:lnTo>
                    <a:lnTo>
                      <a:pt x="122" y="347"/>
                    </a:lnTo>
                    <a:lnTo>
                      <a:pt x="95" y="342"/>
                    </a:lnTo>
                    <a:lnTo>
                      <a:pt x="68" y="339"/>
                    </a:lnTo>
                    <a:lnTo>
                      <a:pt x="45" y="338"/>
                    </a:lnTo>
                    <a:lnTo>
                      <a:pt x="23" y="336"/>
                    </a:lnTo>
                    <a:lnTo>
                      <a:pt x="11" y="333"/>
                    </a:lnTo>
                    <a:lnTo>
                      <a:pt x="2" y="324"/>
                    </a:lnTo>
                    <a:lnTo>
                      <a:pt x="0" y="311"/>
                    </a:lnTo>
                    <a:lnTo>
                      <a:pt x="0" y="24"/>
                    </a:lnTo>
                    <a:lnTo>
                      <a:pt x="2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>
                  <a:ea typeface="Yeseva One" panose="00000500000000000000" charset="0"/>
                </a:endParaRPr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750453" y="261395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350" dirty="0">
                <a:solidFill>
                  <a:prstClr val="white"/>
                </a:solidFill>
                <a:latin typeface="Calibri"/>
                <a:ea typeface="Yeseva One" panose="00000500000000000000" charset="0"/>
              </a:rPr>
              <a:t>并列关系</a:t>
            </a:r>
            <a:endParaRPr lang="zh-CN" altLang="en-US" sz="1350" dirty="0">
              <a:solidFill>
                <a:prstClr val="white"/>
              </a:solidFill>
              <a:latin typeface="Calibri"/>
              <a:ea typeface="Yeseva One" panose="00000500000000000000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76724" y="2982745"/>
            <a:ext cx="1463484" cy="1152618"/>
            <a:chOff x="7288817" y="1516786"/>
            <a:chExt cx="1951312" cy="1536824"/>
          </a:xfrm>
        </p:grpSpPr>
        <p:sp>
          <p:nvSpPr>
            <p:cNvPr id="49" name="文本框 48"/>
            <p:cNvSpPr txBox="1"/>
            <p:nvPr/>
          </p:nvSpPr>
          <p:spPr>
            <a:xfrm>
              <a:off x="7288817" y="1810703"/>
              <a:ext cx="1951312" cy="1242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588781" y="1516786"/>
              <a:ext cx="1437447" cy="4368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866347" y="1611111"/>
            <a:ext cx="1463484" cy="1152618"/>
            <a:chOff x="7288817" y="1516786"/>
            <a:chExt cx="1951312" cy="1536824"/>
          </a:xfrm>
        </p:grpSpPr>
        <p:sp>
          <p:nvSpPr>
            <p:cNvPr id="53" name="文本框 52"/>
            <p:cNvSpPr txBox="1"/>
            <p:nvPr/>
          </p:nvSpPr>
          <p:spPr>
            <a:xfrm>
              <a:off x="7288817" y="1810703"/>
              <a:ext cx="1951312" cy="1242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88781" y="1516786"/>
              <a:ext cx="1437447" cy="4368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676612" y="2950148"/>
            <a:ext cx="1463484" cy="1152618"/>
            <a:chOff x="7288817" y="1516786"/>
            <a:chExt cx="1951312" cy="1536824"/>
          </a:xfrm>
        </p:grpSpPr>
        <p:sp>
          <p:nvSpPr>
            <p:cNvPr id="56" name="文本框 55"/>
            <p:cNvSpPr txBox="1"/>
            <p:nvPr/>
          </p:nvSpPr>
          <p:spPr>
            <a:xfrm>
              <a:off x="7288817" y="1810703"/>
              <a:ext cx="1951312" cy="1242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8781" y="1516786"/>
              <a:ext cx="1437447" cy="4368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600932" y="1665353"/>
            <a:ext cx="1463484" cy="1152618"/>
            <a:chOff x="7288817" y="1516786"/>
            <a:chExt cx="1951312" cy="1536824"/>
          </a:xfrm>
        </p:grpSpPr>
        <p:sp>
          <p:nvSpPr>
            <p:cNvPr id="95" name="文本框 94"/>
            <p:cNvSpPr txBox="1"/>
            <p:nvPr/>
          </p:nvSpPr>
          <p:spPr>
            <a:xfrm>
              <a:off x="7288817" y="1810703"/>
              <a:ext cx="1951312" cy="1242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588781" y="1516786"/>
              <a:ext cx="1437447" cy="4368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525758" y="1165859"/>
            <a:ext cx="3437857" cy="3309225"/>
            <a:chOff x="6034344" y="1554478"/>
            <a:chExt cx="4583809" cy="4412300"/>
          </a:xfrm>
        </p:grpSpPr>
        <p:grpSp>
          <p:nvGrpSpPr>
            <p:cNvPr id="40" name="Group 39"/>
            <p:cNvGrpSpPr/>
            <p:nvPr/>
          </p:nvGrpSpPr>
          <p:grpSpPr>
            <a:xfrm>
              <a:off x="6034344" y="1554478"/>
              <a:ext cx="692092" cy="692092"/>
              <a:chOff x="6369311" y="2040370"/>
              <a:chExt cx="755703" cy="755703"/>
            </a:xfrm>
            <a:solidFill>
              <a:srgbClr val="25BDF8"/>
            </a:solidFill>
          </p:grpSpPr>
          <p:sp>
            <p:nvSpPr>
              <p:cNvPr id="8" name="Oval 7"/>
              <p:cNvSpPr/>
              <p:nvPr/>
            </p:nvSpPr>
            <p:spPr>
              <a:xfrm>
                <a:off x="6369311" y="2040370"/>
                <a:ext cx="755703" cy="755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1200" b="1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89859" y="2208373"/>
                <a:ext cx="714605" cy="45704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200" b="1" dirty="0">
                    <a:solidFill>
                      <a:schemeClr val="bg1"/>
                    </a:solidFill>
                    <a:ea typeface="Yeseva One" panose="00000500000000000000" charset="0"/>
                    <a:cs typeface="Yeseva One" panose="00000500000000000000" charset="0"/>
                    <a:sym typeface="+mn-lt"/>
                  </a:rPr>
                  <a:t>93%</a:t>
                </a:r>
                <a:endParaRPr lang="en-GB" sz="1200" b="1" dirty="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034344" y="2426419"/>
              <a:ext cx="692092" cy="692092"/>
              <a:chOff x="6369311" y="2992454"/>
              <a:chExt cx="755703" cy="755703"/>
            </a:xfrm>
            <a:solidFill>
              <a:schemeClr val="accent2"/>
            </a:solidFill>
          </p:grpSpPr>
          <p:sp>
            <p:nvSpPr>
              <p:cNvPr id="9" name="Oval 8"/>
              <p:cNvSpPr/>
              <p:nvPr/>
            </p:nvSpPr>
            <p:spPr>
              <a:xfrm>
                <a:off x="6369311" y="2992454"/>
                <a:ext cx="755703" cy="755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120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89859" y="3160455"/>
                <a:ext cx="714605" cy="457048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200" b="1">
                    <a:solidFill>
                      <a:schemeClr val="bg1"/>
                    </a:solidFill>
                    <a:ea typeface="Yeseva One" panose="00000500000000000000" charset="0"/>
                    <a:cs typeface="Yeseva One" panose="00000500000000000000" charset="0"/>
                    <a:sym typeface="+mn-lt"/>
                  </a:rPr>
                  <a:t>82%</a:t>
                </a:r>
                <a:endParaRPr lang="en-GB" sz="1200" b="1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034344" y="3298360"/>
              <a:ext cx="692092" cy="692092"/>
              <a:chOff x="6369310" y="3944537"/>
              <a:chExt cx="755703" cy="755703"/>
            </a:xfrm>
            <a:solidFill>
              <a:srgbClr val="25BDF8"/>
            </a:solidFill>
          </p:grpSpPr>
          <p:sp>
            <p:nvSpPr>
              <p:cNvPr id="11" name="Oval 10"/>
              <p:cNvSpPr/>
              <p:nvPr/>
            </p:nvSpPr>
            <p:spPr>
              <a:xfrm>
                <a:off x="6369310" y="3944537"/>
                <a:ext cx="755703" cy="755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120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89858" y="4114593"/>
                <a:ext cx="714605" cy="45704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200" b="1" dirty="0">
                    <a:solidFill>
                      <a:schemeClr val="bg1"/>
                    </a:solidFill>
                    <a:ea typeface="Yeseva One" panose="00000500000000000000" charset="0"/>
                    <a:cs typeface="Yeseva One" panose="00000500000000000000" charset="0"/>
                    <a:sym typeface="+mn-lt"/>
                  </a:rPr>
                  <a:t>70%</a:t>
                </a:r>
                <a:endParaRPr lang="en-GB" sz="1200" b="1" dirty="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034344" y="4174061"/>
              <a:ext cx="692092" cy="692092"/>
              <a:chOff x="6369311" y="4900725"/>
              <a:chExt cx="755703" cy="755703"/>
            </a:xfrm>
            <a:solidFill>
              <a:schemeClr val="accent2"/>
            </a:solidFill>
          </p:grpSpPr>
          <p:sp>
            <p:nvSpPr>
              <p:cNvPr id="10" name="Oval 9"/>
              <p:cNvSpPr/>
              <p:nvPr/>
            </p:nvSpPr>
            <p:spPr>
              <a:xfrm>
                <a:off x="6369311" y="4900725"/>
                <a:ext cx="755703" cy="755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120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89859" y="5068728"/>
                <a:ext cx="714605" cy="457048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200" b="1">
                    <a:solidFill>
                      <a:schemeClr val="bg1"/>
                    </a:solidFill>
                    <a:ea typeface="Yeseva One" panose="00000500000000000000" charset="0"/>
                    <a:cs typeface="Yeseva One" panose="00000500000000000000" charset="0"/>
                    <a:sym typeface="+mn-lt"/>
                  </a:rPr>
                  <a:t>68%</a:t>
                </a:r>
                <a:endParaRPr lang="en-GB" sz="1200" b="1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</p:grpSp>
        <p:sp>
          <p:nvSpPr>
            <p:cNvPr id="6" name="Freeform 5"/>
            <p:cNvSpPr/>
            <p:nvPr/>
          </p:nvSpPr>
          <p:spPr>
            <a:xfrm rot="16200000">
              <a:off x="6685915" y="2677795"/>
              <a:ext cx="3531870" cy="3045460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7632700" y="2633980"/>
              <a:ext cx="322580" cy="276225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prstClr val="black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2" name="Freeform 4"/>
            <p:cNvSpPr/>
            <p:nvPr/>
          </p:nvSpPr>
          <p:spPr>
            <a:xfrm rot="16200000">
              <a:off x="6801485" y="3437890"/>
              <a:ext cx="2656205" cy="2400935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7621270" y="3510915"/>
              <a:ext cx="346075" cy="309880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prstClr val="black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16200000">
              <a:off x="6571615" y="1919605"/>
              <a:ext cx="4403725" cy="3689350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7638415" y="1729740"/>
              <a:ext cx="338455" cy="341630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prstClr val="black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3" name="Freeform 3"/>
            <p:cNvSpPr/>
            <p:nvPr/>
          </p:nvSpPr>
          <p:spPr>
            <a:xfrm rot="16200000">
              <a:off x="6915150" y="4196080"/>
              <a:ext cx="1784350" cy="1757045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7611110" y="4335145"/>
              <a:ext cx="365125" cy="370205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prstClr val="black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91543" y="1254682"/>
            <a:ext cx="2206326" cy="2664460"/>
            <a:chOff x="2255390" y="1672908"/>
            <a:chExt cx="2941768" cy="3552613"/>
          </a:xfrm>
        </p:grpSpPr>
        <p:grpSp>
          <p:nvGrpSpPr>
            <p:cNvPr id="20" name="Group 19"/>
            <p:cNvGrpSpPr/>
            <p:nvPr/>
          </p:nvGrpSpPr>
          <p:grpSpPr>
            <a:xfrm>
              <a:off x="2255390" y="1729727"/>
              <a:ext cx="419805" cy="315056"/>
              <a:chOff x="789999" y="2242985"/>
              <a:chExt cx="504229" cy="378415"/>
            </a:xfrm>
            <a:solidFill>
              <a:srgbClr val="25BDF8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858129" y="2299468"/>
                <a:ext cx="436099" cy="3219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75"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89999" y="2242985"/>
                <a:ext cx="436099" cy="3219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75"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255390" y="2688864"/>
              <a:ext cx="419805" cy="315056"/>
              <a:chOff x="789999" y="2242985"/>
              <a:chExt cx="504229" cy="378415"/>
            </a:xfrm>
            <a:solidFill>
              <a:srgbClr val="F20428"/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858129" y="2299468"/>
                <a:ext cx="436099" cy="3219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75"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89999" y="2242985"/>
                <a:ext cx="436099" cy="3219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75"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255390" y="3671356"/>
              <a:ext cx="419805" cy="315056"/>
              <a:chOff x="789999" y="2242985"/>
              <a:chExt cx="504229" cy="378415"/>
            </a:xfrm>
            <a:solidFill>
              <a:srgbClr val="25BDF8"/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858129" y="2299468"/>
                <a:ext cx="436099" cy="3219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75"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89999" y="2242985"/>
                <a:ext cx="436099" cy="3219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75"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255390" y="4611271"/>
              <a:ext cx="419805" cy="315056"/>
              <a:chOff x="789999" y="2242985"/>
              <a:chExt cx="504229" cy="378415"/>
            </a:xfrm>
            <a:solidFill>
              <a:srgbClr val="F20428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858129" y="2299468"/>
                <a:ext cx="436099" cy="3219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75"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89999" y="2242985"/>
                <a:ext cx="436099" cy="3219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75">
                  <a:ea typeface="Yeseva One" panose="00000500000000000000" charset="0"/>
                  <a:cs typeface="Yeseva One" panose="00000500000000000000" charset="0"/>
                  <a:sym typeface="+mn-lt"/>
                </a:endParaRPr>
              </a:p>
            </p:txBody>
          </p:sp>
        </p:grpSp>
        <p:sp>
          <p:nvSpPr>
            <p:cNvPr id="5" name="TextBox 13"/>
            <p:cNvSpPr txBox="1">
              <a:spLocks noChangeArrowheads="1"/>
            </p:cNvSpPr>
            <p:nvPr/>
          </p:nvSpPr>
          <p:spPr bwMode="auto">
            <a:xfrm>
              <a:off x="2787333" y="1672908"/>
              <a:ext cx="2409825" cy="71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sz="900" dirty="0"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zh-CN" sz="900" dirty="0"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4" name="TextBox 13"/>
            <p:cNvSpPr txBox="1">
              <a:spLocks noChangeArrowheads="1"/>
            </p:cNvSpPr>
            <p:nvPr/>
          </p:nvSpPr>
          <p:spPr bwMode="auto">
            <a:xfrm>
              <a:off x="2787333" y="2631757"/>
              <a:ext cx="2409825" cy="71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sz="900" dirty="0"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en-US" altLang="zh-CN" sz="900" dirty="0">
                <a:solidFill>
                  <a:srgbClr val="445469"/>
                </a:solidFill>
                <a:latin typeface="Arial" panose="020B0604020202090204" pitchFamily="34" charset="0"/>
                <a:ea typeface="Yeseva One" panose="00000500000000000000" charset="0"/>
                <a:sym typeface="Arial" panose="020B0604020202090204" pitchFamily="34" charset="0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2787333" y="3567748"/>
              <a:ext cx="2409825" cy="71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sz="900" dirty="0"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en-US" altLang="zh-CN" sz="900" dirty="0">
                <a:solidFill>
                  <a:srgbClr val="445469"/>
                </a:solidFill>
                <a:latin typeface="Arial" panose="020B0604020202090204" pitchFamily="34" charset="0"/>
                <a:ea typeface="Yeseva One" panose="00000500000000000000" charset="0"/>
                <a:sym typeface="Arial" panose="020B0604020202090204" pitchFamily="34" charset="0"/>
              </a:endParaRPr>
            </a:p>
          </p:txBody>
        </p:sp>
        <p:sp>
          <p:nvSpPr>
            <p:cNvPr id="46" name="TextBox 13"/>
            <p:cNvSpPr txBox="1">
              <a:spLocks noChangeArrowheads="1"/>
            </p:cNvSpPr>
            <p:nvPr/>
          </p:nvSpPr>
          <p:spPr bwMode="auto">
            <a:xfrm>
              <a:off x="2787333" y="4507548"/>
              <a:ext cx="2409825" cy="71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sz="900" dirty="0"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en-US" altLang="zh-CN" sz="900" dirty="0">
                <a:solidFill>
                  <a:srgbClr val="445469"/>
                </a:solidFill>
                <a:latin typeface="Arial" panose="020B0604020202090204" pitchFamily="34" charset="0"/>
                <a:ea typeface="Yeseva One" panose="00000500000000000000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6713102" y="-446169"/>
            <a:ext cx="1982083" cy="2879714"/>
            <a:chOff x="504879" y="-14025"/>
            <a:chExt cx="1807448" cy="3276600"/>
          </a:xfrm>
          <a:solidFill>
            <a:schemeClr val="bg1">
              <a:lumMod val="95000"/>
            </a:schemeClr>
          </a:solidFill>
        </p:grpSpPr>
        <p:sp>
          <p:nvSpPr>
            <p:cNvPr id="27" name="五边形 26"/>
            <p:cNvSpPr/>
            <p:nvPr/>
          </p:nvSpPr>
          <p:spPr>
            <a:xfrm rot="16200000" flipH="1" flipV="1">
              <a:off x="210966" y="775189"/>
              <a:ext cx="1899975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8" name="五边形 27"/>
            <p:cNvSpPr/>
            <p:nvPr/>
          </p:nvSpPr>
          <p:spPr>
            <a:xfrm rot="16200000" flipH="1" flipV="1">
              <a:off x="-972647" y="1463501"/>
              <a:ext cx="327660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9" name="五边形 28"/>
            <p:cNvSpPr/>
            <p:nvPr/>
          </p:nvSpPr>
          <p:spPr>
            <a:xfrm rot="16200000" flipH="1" flipV="1">
              <a:off x="534378" y="947080"/>
              <a:ext cx="224375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 rot="16200000" flipH="1" flipV="1">
              <a:off x="1394682" y="587308"/>
              <a:ext cx="1513742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05413" y="3259115"/>
            <a:ext cx="1563691" cy="1567335"/>
            <a:chOff x="7005413" y="3259115"/>
            <a:chExt cx="1563691" cy="1567335"/>
          </a:xfrm>
        </p:grpSpPr>
        <p:sp>
          <p:nvSpPr>
            <p:cNvPr id="31" name="椭圆 30"/>
            <p:cNvSpPr/>
            <p:nvPr/>
          </p:nvSpPr>
          <p:spPr>
            <a:xfrm rot="5400000" flipH="1">
              <a:off x="7005413" y="3259115"/>
              <a:ext cx="698731" cy="698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 flipH="1" flipV="1">
              <a:off x="8371804" y="4629150"/>
              <a:ext cx="197300" cy="197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 flipH="1" flipV="1">
              <a:off x="8214158" y="4023971"/>
              <a:ext cx="256296" cy="2562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 flipH="1" flipV="1">
              <a:off x="7723791" y="3922846"/>
              <a:ext cx="329073" cy="3290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 flipH="1">
            <a:off x="308329" y="1676399"/>
            <a:ext cx="3193342" cy="3810003"/>
            <a:chOff x="0" y="3377611"/>
            <a:chExt cx="3429000" cy="1765889"/>
          </a:xfrm>
        </p:grpSpPr>
        <p:sp>
          <p:nvSpPr>
            <p:cNvPr id="42" name="直角三角形 41"/>
            <p:cNvSpPr/>
            <p:nvPr/>
          </p:nvSpPr>
          <p:spPr>
            <a:xfrm>
              <a:off x="0" y="3377611"/>
              <a:ext cx="3318479" cy="176462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0" y="3867150"/>
              <a:ext cx="3429000" cy="127635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889125" y="1759644"/>
            <a:ext cx="1495922" cy="110799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03</a:t>
            </a:r>
            <a:endParaRPr lang="zh-CN" altLang="en-US" sz="6600" b="1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3043257" y="1885950"/>
            <a:ext cx="48018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48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Project Stages </a:t>
            </a:r>
            <a:endParaRPr lang="zh-CN" altLang="en-US" sz="48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3530607" y="2623621"/>
            <a:ext cx="1027882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4583430" y="2623820"/>
            <a:ext cx="1135380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8" name="TextBox 26"/>
          <p:cNvSpPr txBox="1"/>
          <p:nvPr/>
        </p:nvSpPr>
        <p:spPr>
          <a:xfrm>
            <a:off x="5593303" y="2623621"/>
            <a:ext cx="1027882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225410" y="1180063"/>
            <a:ext cx="3037841" cy="3048518"/>
            <a:chOff x="1633880" y="1573417"/>
            <a:chExt cx="4050454" cy="4064691"/>
          </a:xfrm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1633880" y="1573417"/>
              <a:ext cx="4050454" cy="4064691"/>
            </a:xfrm>
            <a:custGeom>
              <a:avLst/>
              <a:gdLst>
                <a:gd name="T0" fmla="*/ 1404 w 1558"/>
                <a:gd name="T1" fmla="*/ 1563 h 1563"/>
                <a:gd name="T2" fmla="*/ 1293 w 1558"/>
                <a:gd name="T3" fmla="*/ 1519 h 1563"/>
                <a:gd name="T4" fmla="*/ 857 w 1558"/>
                <a:gd name="T5" fmla="*/ 1081 h 1563"/>
                <a:gd name="T6" fmla="*/ 843 w 1558"/>
                <a:gd name="T7" fmla="*/ 1090 h 1563"/>
                <a:gd name="T8" fmla="*/ 579 w 1558"/>
                <a:gd name="T9" fmla="*/ 1162 h 1563"/>
                <a:gd name="T10" fmla="*/ 167 w 1558"/>
                <a:gd name="T11" fmla="*/ 994 h 1563"/>
                <a:gd name="T12" fmla="*/ 0 w 1558"/>
                <a:gd name="T13" fmla="*/ 581 h 1563"/>
                <a:gd name="T14" fmla="*/ 167 w 1558"/>
                <a:gd name="T15" fmla="*/ 168 h 1563"/>
                <a:gd name="T16" fmla="*/ 579 w 1558"/>
                <a:gd name="T17" fmla="*/ 0 h 1563"/>
                <a:gd name="T18" fmla="*/ 991 w 1558"/>
                <a:gd name="T19" fmla="*/ 168 h 1563"/>
                <a:gd name="T20" fmla="*/ 1159 w 1558"/>
                <a:gd name="T21" fmla="*/ 581 h 1563"/>
                <a:gd name="T22" fmla="*/ 1087 w 1558"/>
                <a:gd name="T23" fmla="*/ 845 h 1563"/>
                <a:gd name="T24" fmla="*/ 1078 w 1558"/>
                <a:gd name="T25" fmla="*/ 859 h 1563"/>
                <a:gd name="T26" fmla="*/ 1514 w 1558"/>
                <a:gd name="T27" fmla="*/ 1296 h 1563"/>
                <a:gd name="T28" fmla="*/ 1558 w 1558"/>
                <a:gd name="T29" fmla="*/ 1407 h 1563"/>
                <a:gd name="T30" fmla="*/ 1404 w 1558"/>
                <a:gd name="T31" fmla="*/ 1563 h 1563"/>
                <a:gd name="T32" fmla="*/ 913 w 1558"/>
                <a:gd name="T33" fmla="*/ 1069 h 1563"/>
                <a:gd name="T34" fmla="*/ 1327 w 1558"/>
                <a:gd name="T35" fmla="*/ 1484 h 1563"/>
                <a:gd name="T36" fmla="*/ 1404 w 1558"/>
                <a:gd name="T37" fmla="*/ 1515 h 1563"/>
                <a:gd name="T38" fmla="*/ 1511 w 1558"/>
                <a:gd name="T39" fmla="*/ 1407 h 1563"/>
                <a:gd name="T40" fmla="*/ 1480 w 1558"/>
                <a:gd name="T41" fmla="*/ 1331 h 1563"/>
                <a:gd name="T42" fmla="*/ 1066 w 1558"/>
                <a:gd name="T43" fmla="*/ 916 h 1563"/>
                <a:gd name="T44" fmla="*/ 913 w 1558"/>
                <a:gd name="T45" fmla="*/ 1069 h 1563"/>
                <a:gd name="T46" fmla="*/ 579 w 1558"/>
                <a:gd name="T47" fmla="*/ 60 h 1563"/>
                <a:gd name="T48" fmla="*/ 60 w 1558"/>
                <a:gd name="T49" fmla="*/ 581 h 1563"/>
                <a:gd name="T50" fmla="*/ 579 w 1558"/>
                <a:gd name="T51" fmla="*/ 1102 h 1563"/>
                <a:gd name="T52" fmla="*/ 1099 w 1558"/>
                <a:gd name="T53" fmla="*/ 581 h 1563"/>
                <a:gd name="T54" fmla="*/ 579 w 1558"/>
                <a:gd name="T55" fmla="*/ 6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58" h="1563">
                  <a:moveTo>
                    <a:pt x="1404" y="1563"/>
                  </a:moveTo>
                  <a:cubicBezTo>
                    <a:pt x="1360" y="1563"/>
                    <a:pt x="1315" y="1541"/>
                    <a:pt x="1293" y="1519"/>
                  </a:cubicBezTo>
                  <a:cubicBezTo>
                    <a:pt x="857" y="1081"/>
                    <a:pt x="857" y="1081"/>
                    <a:pt x="857" y="1081"/>
                  </a:cubicBezTo>
                  <a:cubicBezTo>
                    <a:pt x="843" y="1090"/>
                    <a:pt x="843" y="1090"/>
                    <a:pt x="843" y="1090"/>
                  </a:cubicBezTo>
                  <a:cubicBezTo>
                    <a:pt x="774" y="1137"/>
                    <a:pt x="680" y="1162"/>
                    <a:pt x="579" y="1162"/>
                  </a:cubicBezTo>
                  <a:cubicBezTo>
                    <a:pt x="422" y="1162"/>
                    <a:pt x="275" y="1102"/>
                    <a:pt x="167" y="994"/>
                  </a:cubicBezTo>
                  <a:cubicBezTo>
                    <a:pt x="60" y="886"/>
                    <a:pt x="0" y="739"/>
                    <a:pt x="0" y="581"/>
                  </a:cubicBezTo>
                  <a:cubicBezTo>
                    <a:pt x="0" y="423"/>
                    <a:pt x="60" y="276"/>
                    <a:pt x="167" y="168"/>
                  </a:cubicBezTo>
                  <a:cubicBezTo>
                    <a:pt x="275" y="59"/>
                    <a:pt x="422" y="0"/>
                    <a:pt x="579" y="0"/>
                  </a:cubicBezTo>
                  <a:cubicBezTo>
                    <a:pt x="737" y="0"/>
                    <a:pt x="883" y="59"/>
                    <a:pt x="991" y="168"/>
                  </a:cubicBezTo>
                  <a:cubicBezTo>
                    <a:pt x="1099" y="276"/>
                    <a:pt x="1159" y="423"/>
                    <a:pt x="1159" y="581"/>
                  </a:cubicBezTo>
                  <a:cubicBezTo>
                    <a:pt x="1159" y="682"/>
                    <a:pt x="1133" y="776"/>
                    <a:pt x="1087" y="845"/>
                  </a:cubicBezTo>
                  <a:cubicBezTo>
                    <a:pt x="1078" y="859"/>
                    <a:pt x="1078" y="859"/>
                    <a:pt x="1078" y="859"/>
                  </a:cubicBezTo>
                  <a:cubicBezTo>
                    <a:pt x="1514" y="1296"/>
                    <a:pt x="1514" y="1296"/>
                    <a:pt x="1514" y="1296"/>
                  </a:cubicBezTo>
                  <a:cubicBezTo>
                    <a:pt x="1536" y="1318"/>
                    <a:pt x="1558" y="1364"/>
                    <a:pt x="1558" y="1407"/>
                  </a:cubicBezTo>
                  <a:cubicBezTo>
                    <a:pt x="1558" y="1496"/>
                    <a:pt x="1492" y="1563"/>
                    <a:pt x="1404" y="1563"/>
                  </a:cubicBezTo>
                  <a:close/>
                  <a:moveTo>
                    <a:pt x="913" y="1069"/>
                  </a:moveTo>
                  <a:cubicBezTo>
                    <a:pt x="1327" y="1484"/>
                    <a:pt x="1327" y="1484"/>
                    <a:pt x="1327" y="1484"/>
                  </a:cubicBezTo>
                  <a:cubicBezTo>
                    <a:pt x="1342" y="1500"/>
                    <a:pt x="1372" y="1515"/>
                    <a:pt x="1404" y="1515"/>
                  </a:cubicBezTo>
                  <a:cubicBezTo>
                    <a:pt x="1465" y="1515"/>
                    <a:pt x="1511" y="1469"/>
                    <a:pt x="1511" y="1407"/>
                  </a:cubicBezTo>
                  <a:cubicBezTo>
                    <a:pt x="1511" y="1376"/>
                    <a:pt x="1496" y="1346"/>
                    <a:pt x="1480" y="1331"/>
                  </a:cubicBezTo>
                  <a:cubicBezTo>
                    <a:pt x="1066" y="916"/>
                    <a:pt x="1066" y="916"/>
                    <a:pt x="1066" y="916"/>
                  </a:cubicBezTo>
                  <a:lnTo>
                    <a:pt x="913" y="1069"/>
                  </a:lnTo>
                  <a:close/>
                  <a:moveTo>
                    <a:pt x="579" y="60"/>
                  </a:moveTo>
                  <a:cubicBezTo>
                    <a:pt x="293" y="60"/>
                    <a:pt x="60" y="294"/>
                    <a:pt x="60" y="581"/>
                  </a:cubicBezTo>
                  <a:cubicBezTo>
                    <a:pt x="60" y="868"/>
                    <a:pt x="293" y="1102"/>
                    <a:pt x="579" y="1102"/>
                  </a:cubicBezTo>
                  <a:cubicBezTo>
                    <a:pt x="866" y="1102"/>
                    <a:pt x="1099" y="868"/>
                    <a:pt x="1099" y="581"/>
                  </a:cubicBezTo>
                  <a:cubicBezTo>
                    <a:pt x="1099" y="294"/>
                    <a:pt x="866" y="60"/>
                    <a:pt x="5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82283" tIns="41141" rIns="82283" bIns="41141" numCol="1" anchor="t" anchorCtr="0" compatLnSpc="1"/>
            <a:lstStyle/>
            <a:p>
              <a:endParaRPr lang="id-ID" sz="675" dirty="0"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86208" y="2887198"/>
              <a:ext cx="1752482" cy="449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Keyword</a:t>
              </a:r>
              <a:endParaRPr lang="zh-CN" altLang="en-US" sz="16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516059" y="1902761"/>
              <a:ext cx="1434165" cy="408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Keyword</a:t>
              </a:r>
              <a:endParaRPr lang="zh-CN" altLang="en-US" sz="14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569659" y="3698315"/>
              <a:ext cx="1187821" cy="326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Keyword</a:t>
              </a:r>
              <a:endParaRPr lang="zh-CN" altLang="en-US" sz="10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872875" y="2363978"/>
              <a:ext cx="1010647" cy="306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Keyword</a:t>
              </a:r>
              <a:endParaRPr lang="zh-CN" altLang="en-US" sz="9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53416" y="2408517"/>
              <a:ext cx="863296" cy="265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Keyword</a:t>
              </a:r>
              <a:endParaRPr lang="zh-CN" altLang="en-US" sz="7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15406" y="3537998"/>
              <a:ext cx="802613" cy="265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Keyword</a:t>
              </a:r>
              <a:endParaRPr lang="zh-CN" altLang="en-US" sz="7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15544" y="2797341"/>
              <a:ext cx="1010647" cy="306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Keyword</a:t>
              </a:r>
              <a:endParaRPr lang="zh-CN" altLang="en-US" sz="9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99153" y="3449882"/>
              <a:ext cx="863296" cy="265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Keyword</a:t>
              </a:r>
              <a:endParaRPr lang="zh-CN" altLang="en-US" sz="7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10539" y="2706148"/>
              <a:ext cx="802613" cy="224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500" dirty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Keyword</a:t>
              </a:r>
              <a:endParaRPr lang="zh-CN" altLang="en-US" sz="5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995744" y="1312428"/>
            <a:ext cx="2948754" cy="868522"/>
            <a:chOff x="1429631" y="2134436"/>
            <a:chExt cx="3931672" cy="1158028"/>
          </a:xfrm>
        </p:grpSpPr>
        <p:sp>
          <p:nvSpPr>
            <p:cNvPr id="9" name="Oval 84"/>
            <p:cNvSpPr/>
            <p:nvPr/>
          </p:nvSpPr>
          <p:spPr bwMode="auto">
            <a:xfrm>
              <a:off x="1429631" y="2206425"/>
              <a:ext cx="764860" cy="765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82283" tIns="41141" rIns="82283" bIns="41141" numCol="1" anchor="t" anchorCtr="0" compatLnSpc="1"/>
            <a:lstStyle/>
            <a:p>
              <a:endParaRPr lang="en-US" sz="675" dirty="0"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12" name="Freeform 130"/>
            <p:cNvSpPr>
              <a:spLocks noChangeAspect="1" noEditPoints="1"/>
            </p:cNvSpPr>
            <p:nvPr/>
          </p:nvSpPr>
          <p:spPr bwMode="auto">
            <a:xfrm>
              <a:off x="1668061" y="2425053"/>
              <a:ext cx="288000" cy="327805"/>
            </a:xfrm>
            <a:custGeom>
              <a:avLst/>
              <a:gdLst>
                <a:gd name="T0" fmla="*/ 943 w 1200"/>
                <a:gd name="T1" fmla="*/ 0 h 1372"/>
                <a:gd name="T2" fmla="*/ 1029 w 1200"/>
                <a:gd name="T3" fmla="*/ 86 h 1372"/>
                <a:gd name="T4" fmla="*/ 686 w 1200"/>
                <a:gd name="T5" fmla="*/ 429 h 1372"/>
                <a:gd name="T6" fmla="*/ 515 w 1200"/>
                <a:gd name="T7" fmla="*/ 257 h 1372"/>
                <a:gd name="T8" fmla="*/ 0 w 1200"/>
                <a:gd name="T9" fmla="*/ 772 h 1372"/>
                <a:gd name="T10" fmla="*/ 86 w 1200"/>
                <a:gd name="T11" fmla="*/ 857 h 1372"/>
                <a:gd name="T12" fmla="*/ 515 w 1200"/>
                <a:gd name="T13" fmla="*/ 429 h 1372"/>
                <a:gd name="T14" fmla="*/ 686 w 1200"/>
                <a:gd name="T15" fmla="*/ 600 h 1372"/>
                <a:gd name="T16" fmla="*/ 1115 w 1200"/>
                <a:gd name="T17" fmla="*/ 172 h 1372"/>
                <a:gd name="T18" fmla="*/ 1200 w 1200"/>
                <a:gd name="T19" fmla="*/ 257 h 1372"/>
                <a:gd name="T20" fmla="*/ 1200 w 1200"/>
                <a:gd name="T21" fmla="*/ 0 h 1372"/>
                <a:gd name="T22" fmla="*/ 943 w 1200"/>
                <a:gd name="T23" fmla="*/ 0 h 1372"/>
                <a:gd name="T24" fmla="*/ 1029 w 1200"/>
                <a:gd name="T25" fmla="*/ 429 h 1372"/>
                <a:gd name="T26" fmla="*/ 1200 w 1200"/>
                <a:gd name="T27" fmla="*/ 429 h 1372"/>
                <a:gd name="T28" fmla="*/ 1200 w 1200"/>
                <a:gd name="T29" fmla="*/ 1372 h 1372"/>
                <a:gd name="T30" fmla="*/ 1029 w 1200"/>
                <a:gd name="T31" fmla="*/ 1372 h 1372"/>
                <a:gd name="T32" fmla="*/ 1029 w 1200"/>
                <a:gd name="T33" fmla="*/ 429 h 1372"/>
                <a:gd name="T34" fmla="*/ 686 w 1200"/>
                <a:gd name="T35" fmla="*/ 686 h 1372"/>
                <a:gd name="T36" fmla="*/ 857 w 1200"/>
                <a:gd name="T37" fmla="*/ 686 h 1372"/>
                <a:gd name="T38" fmla="*/ 857 w 1200"/>
                <a:gd name="T39" fmla="*/ 1372 h 1372"/>
                <a:gd name="T40" fmla="*/ 686 w 1200"/>
                <a:gd name="T41" fmla="*/ 1372 h 1372"/>
                <a:gd name="T42" fmla="*/ 686 w 1200"/>
                <a:gd name="T43" fmla="*/ 686 h 1372"/>
                <a:gd name="T44" fmla="*/ 343 w 1200"/>
                <a:gd name="T45" fmla="*/ 772 h 1372"/>
                <a:gd name="T46" fmla="*/ 515 w 1200"/>
                <a:gd name="T47" fmla="*/ 772 h 1372"/>
                <a:gd name="T48" fmla="*/ 515 w 1200"/>
                <a:gd name="T49" fmla="*/ 1372 h 1372"/>
                <a:gd name="T50" fmla="*/ 343 w 1200"/>
                <a:gd name="T51" fmla="*/ 1372 h 1372"/>
                <a:gd name="T52" fmla="*/ 343 w 1200"/>
                <a:gd name="T53" fmla="*/ 772 h 1372"/>
                <a:gd name="T54" fmla="*/ 0 w 1200"/>
                <a:gd name="T55" fmla="*/ 943 h 1372"/>
                <a:gd name="T56" fmla="*/ 172 w 1200"/>
                <a:gd name="T57" fmla="*/ 943 h 1372"/>
                <a:gd name="T58" fmla="*/ 172 w 1200"/>
                <a:gd name="T59" fmla="*/ 1372 h 1372"/>
                <a:gd name="T60" fmla="*/ 0 w 1200"/>
                <a:gd name="T61" fmla="*/ 1372 h 1372"/>
                <a:gd name="T62" fmla="*/ 0 w 1200"/>
                <a:gd name="T63" fmla="*/ 943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00" h="1372">
                  <a:moveTo>
                    <a:pt x="943" y="0"/>
                  </a:moveTo>
                  <a:lnTo>
                    <a:pt x="1029" y="86"/>
                  </a:lnTo>
                  <a:lnTo>
                    <a:pt x="686" y="429"/>
                  </a:lnTo>
                  <a:lnTo>
                    <a:pt x="515" y="257"/>
                  </a:lnTo>
                  <a:lnTo>
                    <a:pt x="0" y="772"/>
                  </a:lnTo>
                  <a:lnTo>
                    <a:pt x="86" y="857"/>
                  </a:lnTo>
                  <a:lnTo>
                    <a:pt x="515" y="429"/>
                  </a:lnTo>
                  <a:lnTo>
                    <a:pt x="686" y="600"/>
                  </a:lnTo>
                  <a:lnTo>
                    <a:pt x="1115" y="172"/>
                  </a:lnTo>
                  <a:lnTo>
                    <a:pt x="1200" y="257"/>
                  </a:lnTo>
                  <a:lnTo>
                    <a:pt x="1200" y="0"/>
                  </a:lnTo>
                  <a:lnTo>
                    <a:pt x="943" y="0"/>
                  </a:lnTo>
                  <a:close/>
                  <a:moveTo>
                    <a:pt x="1029" y="429"/>
                  </a:moveTo>
                  <a:lnTo>
                    <a:pt x="1200" y="429"/>
                  </a:lnTo>
                  <a:lnTo>
                    <a:pt x="1200" y="1372"/>
                  </a:lnTo>
                  <a:lnTo>
                    <a:pt x="1029" y="1372"/>
                  </a:lnTo>
                  <a:lnTo>
                    <a:pt x="1029" y="429"/>
                  </a:lnTo>
                  <a:close/>
                  <a:moveTo>
                    <a:pt x="686" y="686"/>
                  </a:moveTo>
                  <a:lnTo>
                    <a:pt x="857" y="686"/>
                  </a:lnTo>
                  <a:lnTo>
                    <a:pt x="857" y="1372"/>
                  </a:lnTo>
                  <a:lnTo>
                    <a:pt x="686" y="1372"/>
                  </a:lnTo>
                  <a:lnTo>
                    <a:pt x="686" y="686"/>
                  </a:lnTo>
                  <a:close/>
                  <a:moveTo>
                    <a:pt x="343" y="772"/>
                  </a:moveTo>
                  <a:lnTo>
                    <a:pt x="515" y="772"/>
                  </a:lnTo>
                  <a:lnTo>
                    <a:pt x="515" y="1372"/>
                  </a:lnTo>
                  <a:lnTo>
                    <a:pt x="343" y="1372"/>
                  </a:lnTo>
                  <a:lnTo>
                    <a:pt x="343" y="772"/>
                  </a:lnTo>
                  <a:close/>
                  <a:moveTo>
                    <a:pt x="0" y="943"/>
                  </a:moveTo>
                  <a:lnTo>
                    <a:pt x="172" y="943"/>
                  </a:lnTo>
                  <a:lnTo>
                    <a:pt x="172" y="1372"/>
                  </a:lnTo>
                  <a:lnTo>
                    <a:pt x="0" y="1372"/>
                  </a:lnTo>
                  <a:lnTo>
                    <a:pt x="0" y="9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331718" y="2134436"/>
              <a:ext cx="3029585" cy="1158028"/>
              <a:chOff x="7102475" y="1332865"/>
              <a:chExt cx="3029585" cy="1158028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7102475" y="1332865"/>
                <a:ext cx="1264920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1350" dirty="0">
                    <a:solidFill>
                      <a:schemeClr val="tx2"/>
                    </a:solidFill>
                    <a:latin typeface="Yeseva One" panose="00000500000000000000" charset="0"/>
                    <a:ea typeface="Yeseva One" panose="00000500000000000000" charset="0"/>
                    <a:sym typeface="+mn-ea"/>
                  </a:rPr>
                  <a:t>The Title</a:t>
                </a:r>
                <a:endParaRPr lang="zh-CN" altLang="en-US" sz="135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102475" y="1651000"/>
                <a:ext cx="3029585" cy="83989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900" dirty="0">
                    <a:solidFill>
                      <a:schemeClr val="bg2">
                        <a:lumMod val="10000"/>
                      </a:schemeClr>
                    </a:solidFill>
                    <a:latin typeface="Yeseva One" panose="00000500000000000000" charset="0"/>
                    <a:ea typeface="Yeseva One" panose="00000500000000000000" charset="0"/>
                    <a:sym typeface="+mn-ea"/>
                  </a:rPr>
                  <a:t>Please replace the text content, add related titles, modify the text content</a:t>
                </a:r>
                <a:endPara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995744" y="2313018"/>
            <a:ext cx="2931610" cy="868521"/>
            <a:chOff x="1429631" y="3468559"/>
            <a:chExt cx="3908813" cy="1158029"/>
          </a:xfrm>
        </p:grpSpPr>
        <p:sp>
          <p:nvSpPr>
            <p:cNvPr id="13" name="Oval 87"/>
            <p:cNvSpPr/>
            <p:nvPr/>
          </p:nvSpPr>
          <p:spPr bwMode="auto">
            <a:xfrm>
              <a:off x="1429631" y="3541158"/>
              <a:ext cx="764860" cy="7650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82283" tIns="41141" rIns="82283" bIns="41141" numCol="1" anchor="t" anchorCtr="0" compatLnSpc="1"/>
            <a:lstStyle/>
            <a:p>
              <a:endParaRPr lang="en-US" sz="675" dirty="0"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16" name="组合 15"/>
            <p:cNvGrpSpPr>
              <a:grpSpLocks noChangeAspect="1"/>
            </p:cNvGrpSpPr>
            <p:nvPr/>
          </p:nvGrpSpPr>
          <p:grpSpPr>
            <a:xfrm>
              <a:off x="1632061" y="3764773"/>
              <a:ext cx="360000" cy="317831"/>
              <a:chOff x="10044251" y="4522834"/>
              <a:chExt cx="745082" cy="657806"/>
            </a:xfrm>
            <a:solidFill>
              <a:schemeClr val="bg1"/>
            </a:solidFill>
            <a:effectLst/>
          </p:grpSpPr>
          <p:sp>
            <p:nvSpPr>
              <p:cNvPr id="17" name="Oval 423"/>
              <p:cNvSpPr>
                <a:spLocks noChangeArrowheads="1"/>
              </p:cNvSpPr>
              <p:nvPr/>
            </p:nvSpPr>
            <p:spPr bwMode="auto">
              <a:xfrm>
                <a:off x="10603243" y="4610108"/>
                <a:ext cx="173829" cy="2012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18" name="Freeform 424"/>
              <p:cNvSpPr/>
              <p:nvPr/>
            </p:nvSpPr>
            <p:spPr bwMode="auto">
              <a:xfrm>
                <a:off x="10567179" y="4817837"/>
                <a:ext cx="222154" cy="298610"/>
              </a:xfrm>
              <a:custGeom>
                <a:avLst/>
                <a:gdLst>
                  <a:gd name="T0" fmla="*/ 65 w 130"/>
                  <a:gd name="T1" fmla="*/ 3 h 175"/>
                  <a:gd name="T2" fmla="*/ 52 w 130"/>
                  <a:gd name="T3" fmla="*/ 89 h 175"/>
                  <a:gd name="T4" fmla="*/ 14 w 130"/>
                  <a:gd name="T5" fmla="*/ 112 h 175"/>
                  <a:gd name="T6" fmla="*/ 14 w 130"/>
                  <a:gd name="T7" fmla="*/ 78 h 175"/>
                  <a:gd name="T8" fmla="*/ 65 w 130"/>
                  <a:gd name="T9" fmla="*/ 3 h 175"/>
                  <a:gd name="T10" fmla="*/ 9 w 130"/>
                  <a:gd name="T11" fmla="*/ 58 h 175"/>
                  <a:gd name="T12" fmla="*/ 0 w 130"/>
                  <a:gd name="T13" fmla="*/ 89 h 175"/>
                  <a:gd name="T14" fmla="*/ 0 w 130"/>
                  <a:gd name="T15" fmla="*/ 137 h 175"/>
                  <a:gd name="T16" fmla="*/ 7 w 130"/>
                  <a:gd name="T17" fmla="*/ 160 h 175"/>
                  <a:gd name="T18" fmla="*/ 65 w 130"/>
                  <a:gd name="T19" fmla="*/ 175 h 175"/>
                  <a:gd name="T20" fmla="*/ 130 w 130"/>
                  <a:gd name="T21" fmla="*/ 149 h 175"/>
                  <a:gd name="T22" fmla="*/ 130 w 130"/>
                  <a:gd name="T23" fmla="*/ 45 h 175"/>
                  <a:gd name="T24" fmla="*/ 65 w 130"/>
                  <a:gd name="T25" fmla="*/ 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0" h="175">
                    <a:moveTo>
                      <a:pt x="65" y="3"/>
                    </a:move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35" y="3"/>
                      <a:pt x="18" y="33"/>
                      <a:pt x="9" y="58"/>
                    </a:cubicBezTo>
                    <a:cubicBezTo>
                      <a:pt x="3" y="75"/>
                      <a:pt x="0" y="89"/>
                      <a:pt x="0" y="89"/>
                    </a:cubicBezTo>
                    <a:cubicBezTo>
                      <a:pt x="0" y="89"/>
                      <a:pt x="0" y="116"/>
                      <a:pt x="0" y="137"/>
                    </a:cubicBezTo>
                    <a:cubicBezTo>
                      <a:pt x="0" y="146"/>
                      <a:pt x="2" y="153"/>
                      <a:pt x="7" y="160"/>
                    </a:cubicBezTo>
                    <a:cubicBezTo>
                      <a:pt x="14" y="169"/>
                      <a:pt x="31" y="175"/>
                      <a:pt x="65" y="175"/>
                    </a:cubicBezTo>
                    <a:cubicBezTo>
                      <a:pt x="122" y="175"/>
                      <a:pt x="130" y="149"/>
                      <a:pt x="130" y="149"/>
                    </a:cubicBezTo>
                    <a:cubicBezTo>
                      <a:pt x="130" y="149"/>
                      <a:pt x="130" y="89"/>
                      <a:pt x="130" y="45"/>
                    </a:cubicBezTo>
                    <a:cubicBezTo>
                      <a:pt x="130" y="0"/>
                      <a:pt x="65" y="3"/>
                      <a:pt x="6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19" name="Freeform 425"/>
              <p:cNvSpPr/>
              <p:nvPr/>
            </p:nvSpPr>
            <p:spPr bwMode="auto">
              <a:xfrm>
                <a:off x="10229620" y="5001763"/>
                <a:ext cx="362082" cy="178877"/>
              </a:xfrm>
              <a:custGeom>
                <a:avLst/>
                <a:gdLst>
                  <a:gd name="T0" fmla="*/ 187 w 212"/>
                  <a:gd name="T1" fmla="*/ 55 h 105"/>
                  <a:gd name="T2" fmla="*/ 178 w 212"/>
                  <a:gd name="T3" fmla="*/ 0 h 105"/>
                  <a:gd name="T4" fmla="*/ 110 w 212"/>
                  <a:gd name="T5" fmla="*/ 20 h 105"/>
                  <a:gd name="T6" fmla="*/ 44 w 212"/>
                  <a:gd name="T7" fmla="*/ 0 h 105"/>
                  <a:gd name="T8" fmla="*/ 30 w 212"/>
                  <a:gd name="T9" fmla="*/ 56 h 105"/>
                  <a:gd name="T10" fmla="*/ 0 w 212"/>
                  <a:gd name="T11" fmla="*/ 72 h 105"/>
                  <a:gd name="T12" fmla="*/ 110 w 212"/>
                  <a:gd name="T13" fmla="*/ 105 h 105"/>
                  <a:gd name="T14" fmla="*/ 212 w 212"/>
                  <a:gd name="T15" fmla="*/ 72 h 105"/>
                  <a:gd name="T16" fmla="*/ 187 w 212"/>
                  <a:gd name="T17" fmla="*/ 5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2" h="105">
                    <a:moveTo>
                      <a:pt x="187" y="55"/>
                    </a:moveTo>
                    <a:cubicBezTo>
                      <a:pt x="173" y="33"/>
                      <a:pt x="178" y="0"/>
                      <a:pt x="178" y="0"/>
                    </a:cubicBezTo>
                    <a:cubicBezTo>
                      <a:pt x="178" y="0"/>
                      <a:pt x="156" y="20"/>
                      <a:pt x="110" y="20"/>
                    </a:cubicBezTo>
                    <a:cubicBezTo>
                      <a:pt x="64" y="20"/>
                      <a:pt x="44" y="0"/>
                      <a:pt x="44" y="0"/>
                    </a:cubicBezTo>
                    <a:cubicBezTo>
                      <a:pt x="44" y="0"/>
                      <a:pt x="49" y="34"/>
                      <a:pt x="30" y="56"/>
                    </a:cubicBezTo>
                    <a:cubicBezTo>
                      <a:pt x="23" y="64"/>
                      <a:pt x="14" y="70"/>
                      <a:pt x="0" y="72"/>
                    </a:cubicBezTo>
                    <a:cubicBezTo>
                      <a:pt x="0" y="72"/>
                      <a:pt x="32" y="105"/>
                      <a:pt x="110" y="105"/>
                    </a:cubicBezTo>
                    <a:cubicBezTo>
                      <a:pt x="187" y="105"/>
                      <a:pt x="212" y="72"/>
                      <a:pt x="212" y="72"/>
                    </a:cubicBezTo>
                    <a:cubicBezTo>
                      <a:pt x="200" y="70"/>
                      <a:pt x="193" y="63"/>
                      <a:pt x="187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20" name="Freeform 426"/>
              <p:cNvSpPr/>
              <p:nvPr/>
            </p:nvSpPr>
            <p:spPr bwMode="auto">
              <a:xfrm>
                <a:off x="10275782" y="4701711"/>
                <a:ext cx="283463" cy="256054"/>
              </a:xfrm>
              <a:custGeom>
                <a:avLst/>
                <a:gdLst>
                  <a:gd name="T0" fmla="*/ 75 w 166"/>
                  <a:gd name="T1" fmla="*/ 150 h 150"/>
                  <a:gd name="T2" fmla="*/ 91 w 166"/>
                  <a:gd name="T3" fmla="*/ 150 h 150"/>
                  <a:gd name="T4" fmla="*/ 166 w 166"/>
                  <a:gd name="T5" fmla="*/ 125 h 150"/>
                  <a:gd name="T6" fmla="*/ 166 w 166"/>
                  <a:gd name="T7" fmla="*/ 122 h 150"/>
                  <a:gd name="T8" fmla="*/ 166 w 166"/>
                  <a:gd name="T9" fmla="*/ 59 h 150"/>
                  <a:gd name="T10" fmla="*/ 108 w 166"/>
                  <a:gd name="T11" fmla="*/ 0 h 150"/>
                  <a:gd name="T12" fmla="*/ 108 w 166"/>
                  <a:gd name="T13" fmla="*/ 0 h 150"/>
                  <a:gd name="T14" fmla="*/ 83 w 166"/>
                  <a:gd name="T15" fmla="*/ 10 h 150"/>
                  <a:gd name="T16" fmla="*/ 102 w 166"/>
                  <a:gd name="T17" fmla="*/ 82 h 150"/>
                  <a:gd name="T18" fmla="*/ 83 w 166"/>
                  <a:gd name="T19" fmla="*/ 111 h 150"/>
                  <a:gd name="T20" fmla="*/ 63 w 166"/>
                  <a:gd name="T21" fmla="*/ 82 h 150"/>
                  <a:gd name="T22" fmla="*/ 83 w 166"/>
                  <a:gd name="T23" fmla="*/ 10 h 150"/>
                  <a:gd name="T24" fmla="*/ 58 w 166"/>
                  <a:gd name="T25" fmla="*/ 0 h 150"/>
                  <a:gd name="T26" fmla="*/ 0 w 166"/>
                  <a:gd name="T27" fmla="*/ 59 h 150"/>
                  <a:gd name="T28" fmla="*/ 0 w 166"/>
                  <a:gd name="T29" fmla="*/ 122 h 150"/>
                  <a:gd name="T30" fmla="*/ 0 w 166"/>
                  <a:gd name="T31" fmla="*/ 123 h 150"/>
                  <a:gd name="T32" fmla="*/ 75 w 166"/>
                  <a:gd name="T33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6" h="150">
                    <a:moveTo>
                      <a:pt x="75" y="150"/>
                    </a:moveTo>
                    <a:cubicBezTo>
                      <a:pt x="91" y="150"/>
                      <a:pt x="91" y="150"/>
                      <a:pt x="91" y="150"/>
                    </a:cubicBezTo>
                    <a:cubicBezTo>
                      <a:pt x="150" y="150"/>
                      <a:pt x="163" y="132"/>
                      <a:pt x="166" y="125"/>
                    </a:cubicBezTo>
                    <a:cubicBezTo>
                      <a:pt x="166" y="123"/>
                      <a:pt x="166" y="122"/>
                      <a:pt x="166" y="122"/>
                    </a:cubicBezTo>
                    <a:cubicBezTo>
                      <a:pt x="166" y="122"/>
                      <a:pt x="166" y="113"/>
                      <a:pt x="166" y="59"/>
                    </a:cubicBezTo>
                    <a:cubicBezTo>
                      <a:pt x="166" y="22"/>
                      <a:pt x="130" y="6"/>
                      <a:pt x="10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6" y="6"/>
                      <a:pt x="0" y="22"/>
                      <a:pt x="0" y="59"/>
                    </a:cubicBezTo>
                    <a:cubicBezTo>
                      <a:pt x="0" y="113"/>
                      <a:pt x="0" y="122"/>
                      <a:pt x="0" y="122"/>
                    </a:cubicBezTo>
                    <a:cubicBezTo>
                      <a:pt x="0" y="122"/>
                      <a:pt x="0" y="123"/>
                      <a:pt x="0" y="123"/>
                    </a:cubicBezTo>
                    <a:cubicBezTo>
                      <a:pt x="1" y="127"/>
                      <a:pt x="9" y="150"/>
                      <a:pt x="75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21" name="Oval 427"/>
              <p:cNvSpPr>
                <a:spLocks noChangeArrowheads="1"/>
              </p:cNvSpPr>
              <p:nvPr/>
            </p:nvSpPr>
            <p:spPr bwMode="auto">
              <a:xfrm>
                <a:off x="10345746" y="4522834"/>
                <a:ext cx="143535" cy="1673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22" name="Freeform 428"/>
              <p:cNvSpPr/>
              <p:nvPr/>
            </p:nvSpPr>
            <p:spPr bwMode="auto">
              <a:xfrm>
                <a:off x="10044251" y="4816394"/>
                <a:ext cx="219990" cy="297889"/>
              </a:xfrm>
              <a:custGeom>
                <a:avLst/>
                <a:gdLst>
                  <a:gd name="T0" fmla="*/ 129 w 129"/>
                  <a:gd name="T1" fmla="*/ 138 h 175"/>
                  <a:gd name="T2" fmla="*/ 129 w 129"/>
                  <a:gd name="T3" fmla="*/ 89 h 175"/>
                  <a:gd name="T4" fmla="*/ 121 w 129"/>
                  <a:gd name="T5" fmla="*/ 58 h 175"/>
                  <a:gd name="T6" fmla="*/ 65 w 129"/>
                  <a:gd name="T7" fmla="*/ 3 h 175"/>
                  <a:gd name="T8" fmla="*/ 116 w 129"/>
                  <a:gd name="T9" fmla="*/ 78 h 175"/>
                  <a:gd name="T10" fmla="*/ 116 w 129"/>
                  <a:gd name="T11" fmla="*/ 113 h 175"/>
                  <a:gd name="T12" fmla="*/ 78 w 129"/>
                  <a:gd name="T13" fmla="*/ 89 h 175"/>
                  <a:gd name="T14" fmla="*/ 65 w 129"/>
                  <a:gd name="T15" fmla="*/ 3 h 175"/>
                  <a:gd name="T16" fmla="*/ 0 w 129"/>
                  <a:gd name="T17" fmla="*/ 45 h 175"/>
                  <a:gd name="T18" fmla="*/ 0 w 129"/>
                  <a:gd name="T19" fmla="*/ 149 h 175"/>
                  <a:gd name="T20" fmla="*/ 65 w 129"/>
                  <a:gd name="T21" fmla="*/ 175 h 175"/>
                  <a:gd name="T22" fmla="*/ 122 w 129"/>
                  <a:gd name="T23" fmla="*/ 161 h 175"/>
                  <a:gd name="T24" fmla="*/ 129 w 129"/>
                  <a:gd name="T25" fmla="*/ 13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175">
                    <a:moveTo>
                      <a:pt x="129" y="138"/>
                    </a:moveTo>
                    <a:cubicBezTo>
                      <a:pt x="129" y="117"/>
                      <a:pt x="129" y="89"/>
                      <a:pt x="129" y="89"/>
                    </a:cubicBezTo>
                    <a:cubicBezTo>
                      <a:pt x="129" y="89"/>
                      <a:pt x="127" y="75"/>
                      <a:pt x="121" y="58"/>
                    </a:cubicBezTo>
                    <a:cubicBezTo>
                      <a:pt x="112" y="33"/>
                      <a:pt x="95" y="3"/>
                      <a:pt x="65" y="3"/>
                    </a:cubicBezTo>
                    <a:cubicBezTo>
                      <a:pt x="116" y="78"/>
                      <a:pt x="116" y="78"/>
                      <a:pt x="116" y="78"/>
                    </a:cubicBezTo>
                    <a:cubicBezTo>
                      <a:pt x="116" y="113"/>
                      <a:pt x="116" y="113"/>
                      <a:pt x="116" y="113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3"/>
                      <a:pt x="0" y="0"/>
                      <a:pt x="0" y="45"/>
                    </a:cubicBezTo>
                    <a:cubicBezTo>
                      <a:pt x="0" y="90"/>
                      <a:pt x="0" y="149"/>
                      <a:pt x="0" y="149"/>
                    </a:cubicBezTo>
                    <a:cubicBezTo>
                      <a:pt x="0" y="149"/>
                      <a:pt x="8" y="175"/>
                      <a:pt x="65" y="175"/>
                    </a:cubicBezTo>
                    <a:cubicBezTo>
                      <a:pt x="97" y="175"/>
                      <a:pt x="114" y="170"/>
                      <a:pt x="122" y="161"/>
                    </a:cubicBezTo>
                    <a:cubicBezTo>
                      <a:pt x="128" y="155"/>
                      <a:pt x="129" y="147"/>
                      <a:pt x="129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23" name="Oval 429"/>
              <p:cNvSpPr>
                <a:spLocks noChangeArrowheads="1"/>
              </p:cNvSpPr>
              <p:nvPr/>
            </p:nvSpPr>
            <p:spPr bwMode="auto">
              <a:xfrm>
                <a:off x="10055791" y="4607944"/>
                <a:ext cx="173829" cy="2034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308859" y="3468559"/>
              <a:ext cx="3029585" cy="1158029"/>
              <a:chOff x="7102475" y="1332865"/>
              <a:chExt cx="3029585" cy="1158029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7102475" y="1332865"/>
                <a:ext cx="1264920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1350" dirty="0">
                    <a:solidFill>
                      <a:schemeClr val="tx2"/>
                    </a:solidFill>
                    <a:latin typeface="Yeseva One" panose="00000500000000000000" charset="0"/>
                    <a:ea typeface="Yeseva One" panose="00000500000000000000" charset="0"/>
                    <a:sym typeface="+mn-ea"/>
                  </a:rPr>
                  <a:t>The Title</a:t>
                </a:r>
                <a:endParaRPr lang="zh-CN" altLang="en-US" sz="135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102475" y="1651000"/>
                <a:ext cx="3029585" cy="83989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900" dirty="0">
                    <a:solidFill>
                      <a:schemeClr val="bg2">
                        <a:lumMod val="10000"/>
                      </a:schemeClr>
                    </a:solidFill>
                    <a:latin typeface="Yeseva One" panose="00000500000000000000" charset="0"/>
                    <a:ea typeface="Yeseva One" panose="00000500000000000000" charset="0"/>
                    <a:sym typeface="+mn-ea"/>
                  </a:rPr>
                  <a:t>Please replace the text content, add related titles, modify the text content</a:t>
                </a:r>
                <a:endPara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4995745" y="3368506"/>
            <a:ext cx="2948753" cy="868521"/>
            <a:chOff x="1429631" y="4875876"/>
            <a:chExt cx="3931671" cy="1158029"/>
          </a:xfrm>
        </p:grpSpPr>
        <p:sp>
          <p:nvSpPr>
            <p:cNvPr id="5" name="Oval 89"/>
            <p:cNvSpPr/>
            <p:nvPr/>
          </p:nvSpPr>
          <p:spPr bwMode="auto">
            <a:xfrm>
              <a:off x="1429631" y="4880178"/>
              <a:ext cx="764860" cy="765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82283" tIns="41141" rIns="82283" bIns="41141" numCol="1" anchor="t" anchorCtr="0" compatLnSpc="1"/>
            <a:lstStyle/>
            <a:p>
              <a:endParaRPr lang="en-US" sz="675" dirty="0"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8" name="Freeform 133"/>
            <p:cNvSpPr>
              <a:spLocks noChangeAspect="1" noEditPoints="1"/>
            </p:cNvSpPr>
            <p:nvPr/>
          </p:nvSpPr>
          <p:spPr bwMode="auto">
            <a:xfrm>
              <a:off x="1632061" y="5128074"/>
              <a:ext cx="360000" cy="269268"/>
            </a:xfrm>
            <a:custGeom>
              <a:avLst/>
              <a:gdLst>
                <a:gd name="T0" fmla="*/ 1125 w 1200"/>
                <a:gd name="T1" fmla="*/ 450 h 900"/>
                <a:gd name="T2" fmla="*/ 975 w 1200"/>
                <a:gd name="T3" fmla="*/ 450 h 900"/>
                <a:gd name="T4" fmla="*/ 975 w 1200"/>
                <a:gd name="T5" fmla="*/ 562 h 900"/>
                <a:gd name="T6" fmla="*/ 938 w 1200"/>
                <a:gd name="T7" fmla="*/ 600 h 900"/>
                <a:gd name="T8" fmla="*/ 863 w 1200"/>
                <a:gd name="T9" fmla="*/ 600 h 900"/>
                <a:gd name="T10" fmla="*/ 825 w 1200"/>
                <a:gd name="T11" fmla="*/ 562 h 900"/>
                <a:gd name="T12" fmla="*/ 825 w 1200"/>
                <a:gd name="T13" fmla="*/ 450 h 900"/>
                <a:gd name="T14" fmla="*/ 375 w 1200"/>
                <a:gd name="T15" fmla="*/ 450 h 900"/>
                <a:gd name="T16" fmla="*/ 375 w 1200"/>
                <a:gd name="T17" fmla="*/ 562 h 900"/>
                <a:gd name="T18" fmla="*/ 338 w 1200"/>
                <a:gd name="T19" fmla="*/ 600 h 900"/>
                <a:gd name="T20" fmla="*/ 263 w 1200"/>
                <a:gd name="T21" fmla="*/ 600 h 900"/>
                <a:gd name="T22" fmla="*/ 225 w 1200"/>
                <a:gd name="T23" fmla="*/ 562 h 900"/>
                <a:gd name="T24" fmla="*/ 225 w 1200"/>
                <a:gd name="T25" fmla="*/ 450 h 900"/>
                <a:gd name="T26" fmla="*/ 75 w 1200"/>
                <a:gd name="T27" fmla="*/ 450 h 900"/>
                <a:gd name="T28" fmla="*/ 75 w 1200"/>
                <a:gd name="T29" fmla="*/ 375 h 900"/>
                <a:gd name="T30" fmla="*/ 1125 w 1200"/>
                <a:gd name="T31" fmla="*/ 375 h 900"/>
                <a:gd name="T32" fmla="*/ 1125 w 1200"/>
                <a:gd name="T33" fmla="*/ 450 h 900"/>
                <a:gd name="T34" fmla="*/ 450 w 1200"/>
                <a:gd name="T35" fmla="*/ 75 h 900"/>
                <a:gd name="T36" fmla="*/ 450 w 1200"/>
                <a:gd name="T37" fmla="*/ 75 h 900"/>
                <a:gd name="T38" fmla="*/ 750 w 1200"/>
                <a:gd name="T39" fmla="*/ 75 h 900"/>
                <a:gd name="T40" fmla="*/ 750 w 1200"/>
                <a:gd name="T41" fmla="*/ 75 h 900"/>
                <a:gd name="T42" fmla="*/ 750 w 1200"/>
                <a:gd name="T43" fmla="*/ 150 h 900"/>
                <a:gd name="T44" fmla="*/ 450 w 1200"/>
                <a:gd name="T45" fmla="*/ 150 h 900"/>
                <a:gd name="T46" fmla="*/ 450 w 1200"/>
                <a:gd name="T47" fmla="*/ 75 h 900"/>
                <a:gd name="T48" fmla="*/ 1125 w 1200"/>
                <a:gd name="T49" fmla="*/ 150 h 900"/>
                <a:gd name="T50" fmla="*/ 825 w 1200"/>
                <a:gd name="T51" fmla="*/ 150 h 900"/>
                <a:gd name="T52" fmla="*/ 825 w 1200"/>
                <a:gd name="T53" fmla="*/ 75 h 900"/>
                <a:gd name="T54" fmla="*/ 750 w 1200"/>
                <a:gd name="T55" fmla="*/ 0 h 900"/>
                <a:gd name="T56" fmla="*/ 450 w 1200"/>
                <a:gd name="T57" fmla="*/ 0 h 900"/>
                <a:gd name="T58" fmla="*/ 375 w 1200"/>
                <a:gd name="T59" fmla="*/ 75 h 900"/>
                <a:gd name="T60" fmla="*/ 375 w 1200"/>
                <a:gd name="T61" fmla="*/ 150 h 900"/>
                <a:gd name="T62" fmla="*/ 75 w 1200"/>
                <a:gd name="T63" fmla="*/ 150 h 900"/>
                <a:gd name="T64" fmla="*/ 0 w 1200"/>
                <a:gd name="T65" fmla="*/ 225 h 900"/>
                <a:gd name="T66" fmla="*/ 0 w 1200"/>
                <a:gd name="T67" fmla="*/ 825 h 900"/>
                <a:gd name="T68" fmla="*/ 75 w 1200"/>
                <a:gd name="T69" fmla="*/ 900 h 900"/>
                <a:gd name="T70" fmla="*/ 1125 w 1200"/>
                <a:gd name="T71" fmla="*/ 900 h 900"/>
                <a:gd name="T72" fmla="*/ 1200 w 1200"/>
                <a:gd name="T73" fmla="*/ 825 h 900"/>
                <a:gd name="T74" fmla="*/ 1200 w 1200"/>
                <a:gd name="T75" fmla="*/ 225 h 900"/>
                <a:gd name="T76" fmla="*/ 1125 w 1200"/>
                <a:gd name="T77" fmla="*/ 15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0" h="900">
                  <a:moveTo>
                    <a:pt x="1125" y="450"/>
                  </a:moveTo>
                  <a:lnTo>
                    <a:pt x="975" y="450"/>
                  </a:lnTo>
                  <a:lnTo>
                    <a:pt x="975" y="562"/>
                  </a:lnTo>
                  <a:cubicBezTo>
                    <a:pt x="975" y="583"/>
                    <a:pt x="958" y="600"/>
                    <a:pt x="938" y="600"/>
                  </a:cubicBezTo>
                  <a:lnTo>
                    <a:pt x="863" y="600"/>
                  </a:lnTo>
                  <a:cubicBezTo>
                    <a:pt x="842" y="600"/>
                    <a:pt x="825" y="583"/>
                    <a:pt x="825" y="562"/>
                  </a:cubicBezTo>
                  <a:lnTo>
                    <a:pt x="825" y="450"/>
                  </a:lnTo>
                  <a:lnTo>
                    <a:pt x="375" y="450"/>
                  </a:lnTo>
                  <a:lnTo>
                    <a:pt x="375" y="562"/>
                  </a:lnTo>
                  <a:cubicBezTo>
                    <a:pt x="375" y="583"/>
                    <a:pt x="358" y="600"/>
                    <a:pt x="338" y="600"/>
                  </a:cubicBezTo>
                  <a:lnTo>
                    <a:pt x="263" y="600"/>
                  </a:lnTo>
                  <a:cubicBezTo>
                    <a:pt x="242" y="600"/>
                    <a:pt x="225" y="583"/>
                    <a:pt x="225" y="562"/>
                  </a:cubicBezTo>
                  <a:lnTo>
                    <a:pt x="225" y="450"/>
                  </a:lnTo>
                  <a:lnTo>
                    <a:pt x="75" y="450"/>
                  </a:lnTo>
                  <a:lnTo>
                    <a:pt x="75" y="375"/>
                  </a:lnTo>
                  <a:lnTo>
                    <a:pt x="1125" y="375"/>
                  </a:lnTo>
                  <a:lnTo>
                    <a:pt x="1125" y="450"/>
                  </a:lnTo>
                  <a:close/>
                  <a:moveTo>
                    <a:pt x="450" y="75"/>
                  </a:moveTo>
                  <a:cubicBezTo>
                    <a:pt x="450" y="75"/>
                    <a:pt x="450" y="75"/>
                    <a:pt x="450" y="75"/>
                  </a:cubicBezTo>
                  <a:lnTo>
                    <a:pt x="750" y="75"/>
                  </a:lnTo>
                  <a:cubicBezTo>
                    <a:pt x="750" y="75"/>
                    <a:pt x="750" y="75"/>
                    <a:pt x="750" y="75"/>
                  </a:cubicBezTo>
                  <a:lnTo>
                    <a:pt x="750" y="150"/>
                  </a:lnTo>
                  <a:lnTo>
                    <a:pt x="450" y="150"/>
                  </a:lnTo>
                  <a:lnTo>
                    <a:pt x="450" y="75"/>
                  </a:lnTo>
                  <a:close/>
                  <a:moveTo>
                    <a:pt x="1125" y="150"/>
                  </a:moveTo>
                  <a:lnTo>
                    <a:pt x="825" y="150"/>
                  </a:lnTo>
                  <a:lnTo>
                    <a:pt x="825" y="75"/>
                  </a:lnTo>
                  <a:cubicBezTo>
                    <a:pt x="825" y="34"/>
                    <a:pt x="791" y="0"/>
                    <a:pt x="750" y="0"/>
                  </a:cubicBezTo>
                  <a:lnTo>
                    <a:pt x="450" y="0"/>
                  </a:lnTo>
                  <a:cubicBezTo>
                    <a:pt x="409" y="0"/>
                    <a:pt x="375" y="34"/>
                    <a:pt x="375" y="75"/>
                  </a:cubicBezTo>
                  <a:lnTo>
                    <a:pt x="375" y="150"/>
                  </a:lnTo>
                  <a:lnTo>
                    <a:pt x="75" y="150"/>
                  </a:lnTo>
                  <a:cubicBezTo>
                    <a:pt x="34" y="150"/>
                    <a:pt x="0" y="184"/>
                    <a:pt x="0" y="225"/>
                  </a:cubicBezTo>
                  <a:lnTo>
                    <a:pt x="0" y="825"/>
                  </a:lnTo>
                  <a:cubicBezTo>
                    <a:pt x="0" y="866"/>
                    <a:pt x="34" y="900"/>
                    <a:pt x="75" y="900"/>
                  </a:cubicBezTo>
                  <a:lnTo>
                    <a:pt x="1125" y="900"/>
                  </a:lnTo>
                  <a:cubicBezTo>
                    <a:pt x="1166" y="900"/>
                    <a:pt x="1200" y="866"/>
                    <a:pt x="1200" y="825"/>
                  </a:cubicBezTo>
                  <a:lnTo>
                    <a:pt x="1200" y="225"/>
                  </a:lnTo>
                  <a:cubicBezTo>
                    <a:pt x="1200" y="184"/>
                    <a:pt x="1166" y="150"/>
                    <a:pt x="1125" y="1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331717" y="4875876"/>
              <a:ext cx="3029585" cy="1158029"/>
              <a:chOff x="7102475" y="1332865"/>
              <a:chExt cx="3029585" cy="1158029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7102475" y="1332865"/>
                <a:ext cx="1264920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1350" dirty="0">
                    <a:solidFill>
                      <a:schemeClr val="tx2"/>
                    </a:solidFill>
                    <a:latin typeface="Yeseva One" panose="00000500000000000000" charset="0"/>
                    <a:ea typeface="Yeseva One" panose="00000500000000000000" charset="0"/>
                    <a:sym typeface="+mn-ea"/>
                  </a:rPr>
                  <a:t>The Title</a:t>
                </a:r>
                <a:endParaRPr lang="zh-CN" altLang="en-US" sz="135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102475" y="1651000"/>
                <a:ext cx="3029585" cy="83989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900" dirty="0">
                    <a:solidFill>
                      <a:schemeClr val="bg2">
                        <a:lumMod val="10000"/>
                      </a:schemeClr>
                    </a:solidFill>
                    <a:latin typeface="Yeseva One" panose="00000500000000000000" charset="0"/>
                    <a:ea typeface="Yeseva One" panose="00000500000000000000" charset="0"/>
                    <a:sym typeface="+mn-ea"/>
                  </a:rPr>
                  <a:t>Please replace the text content, add related titles, modify the text content</a:t>
                </a:r>
                <a:endPara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7762" y="1519182"/>
            <a:ext cx="7107794" cy="1566862"/>
            <a:chOff x="1357470" y="2746339"/>
            <a:chExt cx="9477059" cy="2089149"/>
          </a:xfrm>
        </p:grpSpPr>
        <p:sp>
          <p:nvSpPr>
            <p:cNvPr id="6" name="Freeform 1231"/>
            <p:cNvSpPr/>
            <p:nvPr/>
          </p:nvSpPr>
          <p:spPr bwMode="auto">
            <a:xfrm flipH="1" flipV="1">
              <a:off x="1357470" y="3247988"/>
              <a:ext cx="2309813" cy="1587500"/>
            </a:xfrm>
            <a:custGeom>
              <a:avLst/>
              <a:gdLst>
                <a:gd name="T0" fmla="*/ 511 w 728"/>
                <a:gd name="T1" fmla="*/ 423 h 500"/>
                <a:gd name="T2" fmla="*/ 537 w 728"/>
                <a:gd name="T3" fmla="*/ 500 h 500"/>
                <a:gd name="T4" fmla="*/ 702 w 728"/>
                <a:gd name="T5" fmla="*/ 214 h 500"/>
                <a:gd name="T6" fmla="*/ 702 w 728"/>
                <a:gd name="T7" fmla="*/ 71 h 500"/>
                <a:gd name="T8" fmla="*/ 579 w 728"/>
                <a:gd name="T9" fmla="*/ 0 h 500"/>
                <a:gd name="T10" fmla="*/ 148 w 728"/>
                <a:gd name="T11" fmla="*/ 0 h 500"/>
                <a:gd name="T12" fmla="*/ 24 w 728"/>
                <a:gd name="T13" fmla="*/ 71 h 500"/>
                <a:gd name="T14" fmla="*/ 12 w 728"/>
                <a:gd name="T15" fmla="*/ 187 h 500"/>
                <a:gd name="T16" fmla="*/ 12 w 728"/>
                <a:gd name="T17" fmla="*/ 187 h 500"/>
                <a:gd name="T18" fmla="*/ 13 w 728"/>
                <a:gd name="T19" fmla="*/ 188 h 500"/>
                <a:gd name="T20" fmla="*/ 14 w 728"/>
                <a:gd name="T21" fmla="*/ 190 h 500"/>
                <a:gd name="T22" fmla="*/ 15 w 728"/>
                <a:gd name="T23" fmla="*/ 191 h 500"/>
                <a:gd name="T24" fmla="*/ 283 w 728"/>
                <a:gd name="T25" fmla="*/ 295 h 500"/>
                <a:gd name="T26" fmla="*/ 304 w 728"/>
                <a:gd name="T27" fmla="*/ 299 h 500"/>
                <a:gd name="T28" fmla="*/ 511 w 728"/>
                <a:gd name="T29" fmla="*/ 42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500">
                  <a:moveTo>
                    <a:pt x="511" y="423"/>
                  </a:moveTo>
                  <a:cubicBezTo>
                    <a:pt x="526" y="446"/>
                    <a:pt x="535" y="472"/>
                    <a:pt x="537" y="500"/>
                  </a:cubicBezTo>
                  <a:cubicBezTo>
                    <a:pt x="702" y="214"/>
                    <a:pt x="702" y="214"/>
                    <a:pt x="702" y="214"/>
                  </a:cubicBezTo>
                  <a:cubicBezTo>
                    <a:pt x="728" y="170"/>
                    <a:pt x="728" y="115"/>
                    <a:pt x="702" y="71"/>
                  </a:cubicBezTo>
                  <a:cubicBezTo>
                    <a:pt x="677" y="27"/>
                    <a:pt x="630" y="0"/>
                    <a:pt x="579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97" y="0"/>
                    <a:pt x="50" y="27"/>
                    <a:pt x="24" y="71"/>
                  </a:cubicBezTo>
                  <a:cubicBezTo>
                    <a:pt x="4" y="106"/>
                    <a:pt x="0" y="149"/>
                    <a:pt x="12" y="187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3" y="188"/>
                    <a:pt x="13" y="188"/>
                    <a:pt x="13" y="188"/>
                  </a:cubicBezTo>
                  <a:cubicBezTo>
                    <a:pt x="13" y="189"/>
                    <a:pt x="14" y="190"/>
                    <a:pt x="14" y="190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54" y="258"/>
                    <a:pt x="155" y="275"/>
                    <a:pt x="283" y="295"/>
                  </a:cubicBezTo>
                  <a:cubicBezTo>
                    <a:pt x="304" y="299"/>
                    <a:pt x="304" y="299"/>
                    <a:pt x="304" y="299"/>
                  </a:cubicBezTo>
                  <a:cubicBezTo>
                    <a:pt x="449" y="323"/>
                    <a:pt x="506" y="415"/>
                    <a:pt x="511" y="4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defRPr/>
              </a:pPr>
              <a:endParaRPr lang="en-US" sz="1350">
                <a:solidFill>
                  <a:srgbClr val="444444"/>
                </a:solidFill>
                <a:latin typeface="Calibri"/>
                <a:ea typeface="Yeseva One" panose="00000500000000000000" charset="0"/>
              </a:endParaRPr>
            </a:p>
          </p:txBody>
        </p:sp>
        <p:sp>
          <p:nvSpPr>
            <p:cNvPr id="7" name="Freeform 1232"/>
            <p:cNvSpPr/>
            <p:nvPr/>
          </p:nvSpPr>
          <p:spPr bwMode="auto">
            <a:xfrm flipH="1" flipV="1">
              <a:off x="2062319" y="2746339"/>
              <a:ext cx="1423988" cy="1228725"/>
            </a:xfrm>
            <a:custGeom>
              <a:avLst/>
              <a:gdLst>
                <a:gd name="T0" fmla="*/ 0 w 449"/>
                <a:gd name="T1" fmla="*/ 0 h 387"/>
                <a:gd name="T2" fmla="*/ 183 w 449"/>
                <a:gd name="T3" fmla="*/ 316 h 387"/>
                <a:gd name="T4" fmla="*/ 306 w 449"/>
                <a:gd name="T5" fmla="*/ 387 h 387"/>
                <a:gd name="T6" fmla="*/ 430 w 449"/>
                <a:gd name="T7" fmla="*/ 316 h 387"/>
                <a:gd name="T8" fmla="*/ 432 w 449"/>
                <a:gd name="T9" fmla="*/ 313 h 387"/>
                <a:gd name="T10" fmla="*/ 449 w 449"/>
                <a:gd name="T11" fmla="*/ 245 h 387"/>
                <a:gd name="T12" fmla="*/ 427 w 449"/>
                <a:gd name="T13" fmla="*/ 169 h 387"/>
                <a:gd name="T14" fmla="*/ 426 w 449"/>
                <a:gd name="T15" fmla="*/ 168 h 387"/>
                <a:gd name="T16" fmla="*/ 242 w 449"/>
                <a:gd name="T17" fmla="*/ 59 h 387"/>
                <a:gd name="T18" fmla="*/ 221 w 449"/>
                <a:gd name="T19" fmla="*/ 56 h 387"/>
                <a:gd name="T20" fmla="*/ 0 w 449"/>
                <a:gd name="T2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9" h="387">
                  <a:moveTo>
                    <a:pt x="0" y="0"/>
                  </a:moveTo>
                  <a:cubicBezTo>
                    <a:pt x="183" y="316"/>
                    <a:pt x="183" y="316"/>
                    <a:pt x="183" y="316"/>
                  </a:cubicBezTo>
                  <a:cubicBezTo>
                    <a:pt x="208" y="360"/>
                    <a:pt x="256" y="387"/>
                    <a:pt x="306" y="387"/>
                  </a:cubicBezTo>
                  <a:cubicBezTo>
                    <a:pt x="357" y="387"/>
                    <a:pt x="404" y="360"/>
                    <a:pt x="430" y="316"/>
                  </a:cubicBezTo>
                  <a:cubicBezTo>
                    <a:pt x="432" y="313"/>
                    <a:pt x="432" y="313"/>
                    <a:pt x="432" y="313"/>
                  </a:cubicBezTo>
                  <a:cubicBezTo>
                    <a:pt x="443" y="292"/>
                    <a:pt x="449" y="269"/>
                    <a:pt x="449" y="245"/>
                  </a:cubicBezTo>
                  <a:cubicBezTo>
                    <a:pt x="449" y="218"/>
                    <a:pt x="441" y="191"/>
                    <a:pt x="427" y="169"/>
                  </a:cubicBezTo>
                  <a:cubicBezTo>
                    <a:pt x="426" y="168"/>
                    <a:pt x="426" y="168"/>
                    <a:pt x="426" y="168"/>
                  </a:cubicBezTo>
                  <a:cubicBezTo>
                    <a:pt x="426" y="167"/>
                    <a:pt x="374" y="81"/>
                    <a:pt x="242" y="59"/>
                  </a:cubicBezTo>
                  <a:cubicBezTo>
                    <a:pt x="221" y="56"/>
                    <a:pt x="221" y="56"/>
                    <a:pt x="221" y="56"/>
                  </a:cubicBezTo>
                  <a:cubicBezTo>
                    <a:pt x="135" y="42"/>
                    <a:pt x="57" y="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defRPr/>
              </a:pPr>
              <a:endParaRPr lang="en-US" sz="1350">
                <a:solidFill>
                  <a:srgbClr val="444444"/>
                </a:solidFill>
                <a:latin typeface="Calibri"/>
                <a:ea typeface="Yeseva One" panose="00000500000000000000" charset="0"/>
              </a:endParaRPr>
            </a:p>
          </p:txBody>
        </p:sp>
        <p:sp>
          <p:nvSpPr>
            <p:cNvPr id="10" name="Freeform 1231"/>
            <p:cNvSpPr/>
            <p:nvPr/>
          </p:nvSpPr>
          <p:spPr bwMode="auto">
            <a:xfrm flipH="1" flipV="1">
              <a:off x="4941093" y="3247988"/>
              <a:ext cx="2309813" cy="1587500"/>
            </a:xfrm>
            <a:custGeom>
              <a:avLst/>
              <a:gdLst>
                <a:gd name="T0" fmla="*/ 511 w 728"/>
                <a:gd name="T1" fmla="*/ 423 h 500"/>
                <a:gd name="T2" fmla="*/ 537 w 728"/>
                <a:gd name="T3" fmla="*/ 500 h 500"/>
                <a:gd name="T4" fmla="*/ 702 w 728"/>
                <a:gd name="T5" fmla="*/ 214 h 500"/>
                <a:gd name="T6" fmla="*/ 702 w 728"/>
                <a:gd name="T7" fmla="*/ 71 h 500"/>
                <a:gd name="T8" fmla="*/ 579 w 728"/>
                <a:gd name="T9" fmla="*/ 0 h 500"/>
                <a:gd name="T10" fmla="*/ 148 w 728"/>
                <a:gd name="T11" fmla="*/ 0 h 500"/>
                <a:gd name="T12" fmla="*/ 24 w 728"/>
                <a:gd name="T13" fmla="*/ 71 h 500"/>
                <a:gd name="T14" fmla="*/ 12 w 728"/>
                <a:gd name="T15" fmla="*/ 187 h 500"/>
                <a:gd name="T16" fmla="*/ 12 w 728"/>
                <a:gd name="T17" fmla="*/ 187 h 500"/>
                <a:gd name="T18" fmla="*/ 13 w 728"/>
                <a:gd name="T19" fmla="*/ 188 h 500"/>
                <a:gd name="T20" fmla="*/ 14 w 728"/>
                <a:gd name="T21" fmla="*/ 190 h 500"/>
                <a:gd name="T22" fmla="*/ 15 w 728"/>
                <a:gd name="T23" fmla="*/ 191 h 500"/>
                <a:gd name="T24" fmla="*/ 283 w 728"/>
                <a:gd name="T25" fmla="*/ 295 h 500"/>
                <a:gd name="T26" fmla="*/ 304 w 728"/>
                <a:gd name="T27" fmla="*/ 299 h 500"/>
                <a:gd name="T28" fmla="*/ 511 w 728"/>
                <a:gd name="T29" fmla="*/ 42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500">
                  <a:moveTo>
                    <a:pt x="511" y="423"/>
                  </a:moveTo>
                  <a:cubicBezTo>
                    <a:pt x="526" y="446"/>
                    <a:pt x="535" y="472"/>
                    <a:pt x="537" y="500"/>
                  </a:cubicBezTo>
                  <a:cubicBezTo>
                    <a:pt x="702" y="214"/>
                    <a:pt x="702" y="214"/>
                    <a:pt x="702" y="214"/>
                  </a:cubicBezTo>
                  <a:cubicBezTo>
                    <a:pt x="728" y="170"/>
                    <a:pt x="728" y="115"/>
                    <a:pt x="702" y="71"/>
                  </a:cubicBezTo>
                  <a:cubicBezTo>
                    <a:pt x="677" y="27"/>
                    <a:pt x="630" y="0"/>
                    <a:pt x="579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97" y="0"/>
                    <a:pt x="50" y="27"/>
                    <a:pt x="24" y="71"/>
                  </a:cubicBezTo>
                  <a:cubicBezTo>
                    <a:pt x="4" y="106"/>
                    <a:pt x="0" y="149"/>
                    <a:pt x="12" y="187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3" y="188"/>
                    <a:pt x="13" y="188"/>
                    <a:pt x="13" y="188"/>
                  </a:cubicBezTo>
                  <a:cubicBezTo>
                    <a:pt x="13" y="189"/>
                    <a:pt x="14" y="190"/>
                    <a:pt x="14" y="190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54" y="258"/>
                    <a:pt x="155" y="275"/>
                    <a:pt x="283" y="295"/>
                  </a:cubicBezTo>
                  <a:cubicBezTo>
                    <a:pt x="304" y="299"/>
                    <a:pt x="304" y="299"/>
                    <a:pt x="304" y="299"/>
                  </a:cubicBezTo>
                  <a:cubicBezTo>
                    <a:pt x="449" y="323"/>
                    <a:pt x="506" y="415"/>
                    <a:pt x="511" y="4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defRPr/>
              </a:pPr>
              <a:endParaRPr lang="en-US" sz="1350">
                <a:solidFill>
                  <a:srgbClr val="444444"/>
                </a:solidFill>
                <a:latin typeface="Calibri"/>
                <a:ea typeface="Yeseva One" panose="00000500000000000000" charset="0"/>
              </a:endParaRPr>
            </a:p>
          </p:txBody>
        </p:sp>
        <p:sp>
          <p:nvSpPr>
            <p:cNvPr id="11" name="Freeform 1232"/>
            <p:cNvSpPr/>
            <p:nvPr/>
          </p:nvSpPr>
          <p:spPr bwMode="auto">
            <a:xfrm flipH="1" flipV="1">
              <a:off x="5645942" y="2746339"/>
              <a:ext cx="1423988" cy="1228725"/>
            </a:xfrm>
            <a:custGeom>
              <a:avLst/>
              <a:gdLst>
                <a:gd name="T0" fmla="*/ 0 w 449"/>
                <a:gd name="T1" fmla="*/ 0 h 387"/>
                <a:gd name="T2" fmla="*/ 183 w 449"/>
                <a:gd name="T3" fmla="*/ 316 h 387"/>
                <a:gd name="T4" fmla="*/ 306 w 449"/>
                <a:gd name="T5" fmla="*/ 387 h 387"/>
                <a:gd name="T6" fmla="*/ 430 w 449"/>
                <a:gd name="T7" fmla="*/ 316 h 387"/>
                <a:gd name="T8" fmla="*/ 432 w 449"/>
                <a:gd name="T9" fmla="*/ 313 h 387"/>
                <a:gd name="T10" fmla="*/ 449 w 449"/>
                <a:gd name="T11" fmla="*/ 245 h 387"/>
                <a:gd name="T12" fmla="*/ 427 w 449"/>
                <a:gd name="T13" fmla="*/ 169 h 387"/>
                <a:gd name="T14" fmla="*/ 426 w 449"/>
                <a:gd name="T15" fmla="*/ 168 h 387"/>
                <a:gd name="T16" fmla="*/ 242 w 449"/>
                <a:gd name="T17" fmla="*/ 59 h 387"/>
                <a:gd name="T18" fmla="*/ 221 w 449"/>
                <a:gd name="T19" fmla="*/ 56 h 387"/>
                <a:gd name="T20" fmla="*/ 0 w 449"/>
                <a:gd name="T2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9" h="387">
                  <a:moveTo>
                    <a:pt x="0" y="0"/>
                  </a:moveTo>
                  <a:cubicBezTo>
                    <a:pt x="183" y="316"/>
                    <a:pt x="183" y="316"/>
                    <a:pt x="183" y="316"/>
                  </a:cubicBezTo>
                  <a:cubicBezTo>
                    <a:pt x="208" y="360"/>
                    <a:pt x="256" y="387"/>
                    <a:pt x="306" y="387"/>
                  </a:cubicBezTo>
                  <a:cubicBezTo>
                    <a:pt x="357" y="387"/>
                    <a:pt x="404" y="360"/>
                    <a:pt x="430" y="316"/>
                  </a:cubicBezTo>
                  <a:cubicBezTo>
                    <a:pt x="432" y="313"/>
                    <a:pt x="432" y="313"/>
                    <a:pt x="432" y="313"/>
                  </a:cubicBezTo>
                  <a:cubicBezTo>
                    <a:pt x="443" y="292"/>
                    <a:pt x="449" y="269"/>
                    <a:pt x="449" y="245"/>
                  </a:cubicBezTo>
                  <a:cubicBezTo>
                    <a:pt x="449" y="218"/>
                    <a:pt x="441" y="191"/>
                    <a:pt x="427" y="169"/>
                  </a:cubicBezTo>
                  <a:cubicBezTo>
                    <a:pt x="426" y="168"/>
                    <a:pt x="426" y="168"/>
                    <a:pt x="426" y="168"/>
                  </a:cubicBezTo>
                  <a:cubicBezTo>
                    <a:pt x="426" y="167"/>
                    <a:pt x="374" y="81"/>
                    <a:pt x="242" y="59"/>
                  </a:cubicBezTo>
                  <a:cubicBezTo>
                    <a:pt x="221" y="56"/>
                    <a:pt x="221" y="56"/>
                    <a:pt x="221" y="56"/>
                  </a:cubicBezTo>
                  <a:cubicBezTo>
                    <a:pt x="135" y="42"/>
                    <a:pt x="57" y="2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defRPr/>
              </a:pPr>
              <a:endParaRPr lang="en-US" sz="1350">
                <a:solidFill>
                  <a:srgbClr val="444444"/>
                </a:solidFill>
                <a:latin typeface="Calibri"/>
                <a:ea typeface="Yeseva One" panose="00000500000000000000" charset="0"/>
              </a:endParaRPr>
            </a:p>
          </p:txBody>
        </p:sp>
        <p:sp>
          <p:nvSpPr>
            <p:cNvPr id="14" name="Freeform 1231"/>
            <p:cNvSpPr/>
            <p:nvPr/>
          </p:nvSpPr>
          <p:spPr bwMode="auto">
            <a:xfrm flipH="1" flipV="1">
              <a:off x="8524716" y="3247988"/>
              <a:ext cx="2309813" cy="1587500"/>
            </a:xfrm>
            <a:custGeom>
              <a:avLst/>
              <a:gdLst>
                <a:gd name="T0" fmla="*/ 511 w 728"/>
                <a:gd name="T1" fmla="*/ 423 h 500"/>
                <a:gd name="T2" fmla="*/ 537 w 728"/>
                <a:gd name="T3" fmla="*/ 500 h 500"/>
                <a:gd name="T4" fmla="*/ 702 w 728"/>
                <a:gd name="T5" fmla="*/ 214 h 500"/>
                <a:gd name="T6" fmla="*/ 702 w 728"/>
                <a:gd name="T7" fmla="*/ 71 h 500"/>
                <a:gd name="T8" fmla="*/ 579 w 728"/>
                <a:gd name="T9" fmla="*/ 0 h 500"/>
                <a:gd name="T10" fmla="*/ 148 w 728"/>
                <a:gd name="T11" fmla="*/ 0 h 500"/>
                <a:gd name="T12" fmla="*/ 24 w 728"/>
                <a:gd name="T13" fmla="*/ 71 h 500"/>
                <a:gd name="T14" fmla="*/ 12 w 728"/>
                <a:gd name="T15" fmla="*/ 187 h 500"/>
                <a:gd name="T16" fmla="*/ 12 w 728"/>
                <a:gd name="T17" fmla="*/ 187 h 500"/>
                <a:gd name="T18" fmla="*/ 13 w 728"/>
                <a:gd name="T19" fmla="*/ 188 h 500"/>
                <a:gd name="T20" fmla="*/ 14 w 728"/>
                <a:gd name="T21" fmla="*/ 190 h 500"/>
                <a:gd name="T22" fmla="*/ 15 w 728"/>
                <a:gd name="T23" fmla="*/ 191 h 500"/>
                <a:gd name="T24" fmla="*/ 283 w 728"/>
                <a:gd name="T25" fmla="*/ 295 h 500"/>
                <a:gd name="T26" fmla="*/ 304 w 728"/>
                <a:gd name="T27" fmla="*/ 299 h 500"/>
                <a:gd name="T28" fmla="*/ 511 w 728"/>
                <a:gd name="T29" fmla="*/ 42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500">
                  <a:moveTo>
                    <a:pt x="511" y="423"/>
                  </a:moveTo>
                  <a:cubicBezTo>
                    <a:pt x="526" y="446"/>
                    <a:pt x="535" y="472"/>
                    <a:pt x="537" y="500"/>
                  </a:cubicBezTo>
                  <a:cubicBezTo>
                    <a:pt x="702" y="214"/>
                    <a:pt x="702" y="214"/>
                    <a:pt x="702" y="214"/>
                  </a:cubicBezTo>
                  <a:cubicBezTo>
                    <a:pt x="728" y="170"/>
                    <a:pt x="728" y="115"/>
                    <a:pt x="702" y="71"/>
                  </a:cubicBezTo>
                  <a:cubicBezTo>
                    <a:pt x="677" y="27"/>
                    <a:pt x="630" y="0"/>
                    <a:pt x="579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97" y="0"/>
                    <a:pt x="50" y="27"/>
                    <a:pt x="24" y="71"/>
                  </a:cubicBezTo>
                  <a:cubicBezTo>
                    <a:pt x="4" y="106"/>
                    <a:pt x="0" y="149"/>
                    <a:pt x="12" y="187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3" y="188"/>
                    <a:pt x="13" y="188"/>
                    <a:pt x="13" y="188"/>
                  </a:cubicBezTo>
                  <a:cubicBezTo>
                    <a:pt x="13" y="189"/>
                    <a:pt x="14" y="190"/>
                    <a:pt x="14" y="190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54" y="258"/>
                    <a:pt x="155" y="275"/>
                    <a:pt x="283" y="295"/>
                  </a:cubicBezTo>
                  <a:cubicBezTo>
                    <a:pt x="304" y="299"/>
                    <a:pt x="304" y="299"/>
                    <a:pt x="304" y="299"/>
                  </a:cubicBezTo>
                  <a:cubicBezTo>
                    <a:pt x="449" y="323"/>
                    <a:pt x="506" y="415"/>
                    <a:pt x="511" y="4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defRPr/>
              </a:pPr>
              <a:endParaRPr lang="en-US" sz="1350">
                <a:solidFill>
                  <a:srgbClr val="444444"/>
                </a:solidFill>
                <a:latin typeface="Calibri"/>
                <a:ea typeface="Yeseva One" panose="00000500000000000000" charset="0"/>
              </a:endParaRPr>
            </a:p>
          </p:txBody>
        </p:sp>
        <p:sp>
          <p:nvSpPr>
            <p:cNvPr id="15" name="Freeform 1232"/>
            <p:cNvSpPr/>
            <p:nvPr/>
          </p:nvSpPr>
          <p:spPr bwMode="auto">
            <a:xfrm flipH="1" flipV="1">
              <a:off x="9229565" y="2746339"/>
              <a:ext cx="1423988" cy="1228725"/>
            </a:xfrm>
            <a:custGeom>
              <a:avLst/>
              <a:gdLst>
                <a:gd name="T0" fmla="*/ 0 w 449"/>
                <a:gd name="T1" fmla="*/ 0 h 387"/>
                <a:gd name="T2" fmla="*/ 183 w 449"/>
                <a:gd name="T3" fmla="*/ 316 h 387"/>
                <a:gd name="T4" fmla="*/ 306 w 449"/>
                <a:gd name="T5" fmla="*/ 387 h 387"/>
                <a:gd name="T6" fmla="*/ 430 w 449"/>
                <a:gd name="T7" fmla="*/ 316 h 387"/>
                <a:gd name="T8" fmla="*/ 432 w 449"/>
                <a:gd name="T9" fmla="*/ 313 h 387"/>
                <a:gd name="T10" fmla="*/ 449 w 449"/>
                <a:gd name="T11" fmla="*/ 245 h 387"/>
                <a:gd name="T12" fmla="*/ 427 w 449"/>
                <a:gd name="T13" fmla="*/ 169 h 387"/>
                <a:gd name="T14" fmla="*/ 426 w 449"/>
                <a:gd name="T15" fmla="*/ 168 h 387"/>
                <a:gd name="T16" fmla="*/ 242 w 449"/>
                <a:gd name="T17" fmla="*/ 59 h 387"/>
                <a:gd name="T18" fmla="*/ 221 w 449"/>
                <a:gd name="T19" fmla="*/ 56 h 387"/>
                <a:gd name="T20" fmla="*/ 0 w 449"/>
                <a:gd name="T2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9" h="387">
                  <a:moveTo>
                    <a:pt x="0" y="0"/>
                  </a:moveTo>
                  <a:cubicBezTo>
                    <a:pt x="183" y="316"/>
                    <a:pt x="183" y="316"/>
                    <a:pt x="183" y="316"/>
                  </a:cubicBezTo>
                  <a:cubicBezTo>
                    <a:pt x="208" y="360"/>
                    <a:pt x="256" y="387"/>
                    <a:pt x="306" y="387"/>
                  </a:cubicBezTo>
                  <a:cubicBezTo>
                    <a:pt x="357" y="387"/>
                    <a:pt x="404" y="360"/>
                    <a:pt x="430" y="316"/>
                  </a:cubicBezTo>
                  <a:cubicBezTo>
                    <a:pt x="432" y="313"/>
                    <a:pt x="432" y="313"/>
                    <a:pt x="432" y="313"/>
                  </a:cubicBezTo>
                  <a:cubicBezTo>
                    <a:pt x="443" y="292"/>
                    <a:pt x="449" y="269"/>
                    <a:pt x="449" y="245"/>
                  </a:cubicBezTo>
                  <a:cubicBezTo>
                    <a:pt x="449" y="218"/>
                    <a:pt x="441" y="191"/>
                    <a:pt x="427" y="169"/>
                  </a:cubicBezTo>
                  <a:cubicBezTo>
                    <a:pt x="426" y="168"/>
                    <a:pt x="426" y="168"/>
                    <a:pt x="426" y="168"/>
                  </a:cubicBezTo>
                  <a:cubicBezTo>
                    <a:pt x="426" y="167"/>
                    <a:pt x="374" y="81"/>
                    <a:pt x="242" y="59"/>
                  </a:cubicBezTo>
                  <a:cubicBezTo>
                    <a:pt x="221" y="56"/>
                    <a:pt x="221" y="56"/>
                    <a:pt x="221" y="56"/>
                  </a:cubicBezTo>
                  <a:cubicBezTo>
                    <a:pt x="135" y="42"/>
                    <a:pt x="57" y="2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defRPr/>
              </a:pPr>
              <a:endParaRPr lang="en-US" sz="1350">
                <a:solidFill>
                  <a:srgbClr val="444444"/>
                </a:solidFill>
                <a:latin typeface="Calibri"/>
                <a:ea typeface="Yeseva One" panose="00000500000000000000" charset="0"/>
              </a:endParaRPr>
            </a:p>
          </p:txBody>
        </p:sp>
        <p:sp>
          <p:nvSpPr>
            <p:cNvPr id="22" name="Shape 2577"/>
            <p:cNvSpPr/>
            <p:nvPr/>
          </p:nvSpPr>
          <p:spPr>
            <a:xfrm>
              <a:off x="9463877" y="4131480"/>
              <a:ext cx="431490" cy="474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0" y="4979"/>
                  </a:moveTo>
                  <a:lnTo>
                    <a:pt x="7560" y="6792"/>
                  </a:lnTo>
                  <a:lnTo>
                    <a:pt x="7560" y="2876"/>
                  </a:lnTo>
                  <a:lnTo>
                    <a:pt x="20520" y="1063"/>
                  </a:lnTo>
                  <a:cubicBezTo>
                    <a:pt x="20520" y="1063"/>
                    <a:pt x="20520" y="4979"/>
                    <a:pt x="20520" y="4979"/>
                  </a:cubicBezTo>
                  <a:close/>
                  <a:moveTo>
                    <a:pt x="18900" y="17673"/>
                  </a:moveTo>
                  <a:lnTo>
                    <a:pt x="16740" y="17673"/>
                  </a:lnTo>
                  <a:cubicBezTo>
                    <a:pt x="15845" y="17673"/>
                    <a:pt x="15120" y="17014"/>
                    <a:pt x="15120" y="16200"/>
                  </a:cubicBezTo>
                  <a:cubicBezTo>
                    <a:pt x="15120" y="15387"/>
                    <a:pt x="15845" y="14727"/>
                    <a:pt x="16740" y="14727"/>
                  </a:cubicBezTo>
                  <a:lnTo>
                    <a:pt x="18900" y="14727"/>
                  </a:lnTo>
                  <a:cubicBezTo>
                    <a:pt x="19795" y="14727"/>
                    <a:pt x="20520" y="15387"/>
                    <a:pt x="20520" y="16200"/>
                  </a:cubicBezTo>
                  <a:cubicBezTo>
                    <a:pt x="20520" y="17014"/>
                    <a:pt x="19795" y="17673"/>
                    <a:pt x="18900" y="17673"/>
                  </a:cubicBezTo>
                  <a:moveTo>
                    <a:pt x="4860" y="20618"/>
                  </a:moveTo>
                  <a:lnTo>
                    <a:pt x="2700" y="20618"/>
                  </a:lnTo>
                  <a:cubicBezTo>
                    <a:pt x="1805" y="20618"/>
                    <a:pt x="1080" y="19959"/>
                    <a:pt x="1080" y="19146"/>
                  </a:cubicBezTo>
                  <a:cubicBezTo>
                    <a:pt x="1080" y="18332"/>
                    <a:pt x="1805" y="17673"/>
                    <a:pt x="2700" y="17673"/>
                  </a:cubicBezTo>
                  <a:lnTo>
                    <a:pt x="4860" y="17673"/>
                  </a:lnTo>
                  <a:cubicBezTo>
                    <a:pt x="5755" y="17673"/>
                    <a:pt x="6480" y="18332"/>
                    <a:pt x="6480" y="19146"/>
                  </a:cubicBezTo>
                  <a:cubicBezTo>
                    <a:pt x="6480" y="19959"/>
                    <a:pt x="5755" y="20618"/>
                    <a:pt x="4860" y="20618"/>
                  </a:cubicBezTo>
                  <a:moveTo>
                    <a:pt x="21060" y="0"/>
                  </a:moveTo>
                  <a:cubicBezTo>
                    <a:pt x="21031" y="0"/>
                    <a:pt x="21006" y="11"/>
                    <a:pt x="20980" y="15"/>
                  </a:cubicBezTo>
                  <a:lnTo>
                    <a:pt x="20978" y="6"/>
                  </a:lnTo>
                  <a:lnTo>
                    <a:pt x="6938" y="1969"/>
                  </a:lnTo>
                  <a:lnTo>
                    <a:pt x="6940" y="1979"/>
                  </a:lnTo>
                  <a:cubicBezTo>
                    <a:pt x="6681" y="2016"/>
                    <a:pt x="6480" y="2210"/>
                    <a:pt x="6480" y="2455"/>
                  </a:cubicBezTo>
                  <a:lnTo>
                    <a:pt x="6480" y="17193"/>
                  </a:lnTo>
                  <a:cubicBezTo>
                    <a:pt x="6028" y="16882"/>
                    <a:pt x="5471" y="16691"/>
                    <a:pt x="4860" y="16691"/>
                  </a:cubicBezTo>
                  <a:lnTo>
                    <a:pt x="2700" y="16691"/>
                  </a:lnTo>
                  <a:cubicBezTo>
                    <a:pt x="1209" y="16691"/>
                    <a:pt x="0" y="17790"/>
                    <a:pt x="0" y="19146"/>
                  </a:cubicBezTo>
                  <a:cubicBezTo>
                    <a:pt x="0" y="20501"/>
                    <a:pt x="1209" y="21600"/>
                    <a:pt x="2700" y="21600"/>
                  </a:cubicBezTo>
                  <a:lnTo>
                    <a:pt x="4860" y="21600"/>
                  </a:lnTo>
                  <a:cubicBezTo>
                    <a:pt x="6352" y="21600"/>
                    <a:pt x="7560" y="20501"/>
                    <a:pt x="7560" y="19146"/>
                  </a:cubicBezTo>
                  <a:lnTo>
                    <a:pt x="7560" y="7785"/>
                  </a:lnTo>
                  <a:lnTo>
                    <a:pt x="20520" y="5972"/>
                  </a:lnTo>
                  <a:lnTo>
                    <a:pt x="20520" y="14248"/>
                  </a:lnTo>
                  <a:cubicBezTo>
                    <a:pt x="20068" y="13937"/>
                    <a:pt x="19511" y="13745"/>
                    <a:pt x="18900" y="13745"/>
                  </a:cubicBezTo>
                  <a:lnTo>
                    <a:pt x="16740" y="13745"/>
                  </a:lnTo>
                  <a:cubicBezTo>
                    <a:pt x="15249" y="13745"/>
                    <a:pt x="14040" y="14845"/>
                    <a:pt x="14040" y="16200"/>
                  </a:cubicBezTo>
                  <a:cubicBezTo>
                    <a:pt x="14040" y="17556"/>
                    <a:pt x="15249" y="18655"/>
                    <a:pt x="16740" y="18655"/>
                  </a:cubicBezTo>
                  <a:lnTo>
                    <a:pt x="18900" y="18655"/>
                  </a:lnTo>
                  <a:cubicBezTo>
                    <a:pt x="20392" y="18655"/>
                    <a:pt x="21600" y="17556"/>
                    <a:pt x="21600" y="16200"/>
                  </a:cubicBezTo>
                  <a:lnTo>
                    <a:pt x="21600" y="491"/>
                  </a:lnTo>
                  <a:cubicBezTo>
                    <a:pt x="21600" y="220"/>
                    <a:pt x="21358" y="0"/>
                    <a:pt x="2106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081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endParaRPr>
            </a:p>
          </p:txBody>
        </p:sp>
        <p:sp>
          <p:nvSpPr>
            <p:cNvPr id="23" name="Shape 2557"/>
            <p:cNvSpPr/>
            <p:nvPr/>
          </p:nvSpPr>
          <p:spPr>
            <a:xfrm>
              <a:off x="5858679" y="4135060"/>
              <a:ext cx="474639" cy="474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91" y="6559"/>
                  </a:moveTo>
                  <a:cubicBezTo>
                    <a:pt x="12727" y="6341"/>
                    <a:pt x="12420" y="6172"/>
                    <a:pt x="12078" y="6058"/>
                  </a:cubicBezTo>
                  <a:cubicBezTo>
                    <a:pt x="11737" y="5946"/>
                    <a:pt x="11367" y="5889"/>
                    <a:pt x="10978" y="5889"/>
                  </a:cubicBezTo>
                  <a:cubicBezTo>
                    <a:pt x="10477" y="5889"/>
                    <a:pt x="10025" y="5967"/>
                    <a:pt x="9633" y="6120"/>
                  </a:cubicBezTo>
                  <a:cubicBezTo>
                    <a:pt x="9239" y="6275"/>
                    <a:pt x="8900" y="6494"/>
                    <a:pt x="8623" y="6771"/>
                  </a:cubicBezTo>
                  <a:cubicBezTo>
                    <a:pt x="8346" y="7049"/>
                    <a:pt x="8133" y="7392"/>
                    <a:pt x="7992" y="7788"/>
                  </a:cubicBezTo>
                  <a:cubicBezTo>
                    <a:pt x="7853" y="8180"/>
                    <a:pt x="7782" y="8620"/>
                    <a:pt x="7782" y="9096"/>
                  </a:cubicBezTo>
                  <a:lnTo>
                    <a:pt x="7782" y="9217"/>
                  </a:lnTo>
                  <a:lnTo>
                    <a:pt x="8880" y="9217"/>
                  </a:lnTo>
                  <a:lnTo>
                    <a:pt x="8877" y="9093"/>
                  </a:lnTo>
                  <a:cubicBezTo>
                    <a:pt x="8868" y="8767"/>
                    <a:pt x="8908" y="8461"/>
                    <a:pt x="8993" y="8187"/>
                  </a:cubicBezTo>
                  <a:cubicBezTo>
                    <a:pt x="9079" y="7914"/>
                    <a:pt x="9207" y="7675"/>
                    <a:pt x="9377" y="7473"/>
                  </a:cubicBezTo>
                  <a:cubicBezTo>
                    <a:pt x="9545" y="7274"/>
                    <a:pt x="9762" y="7115"/>
                    <a:pt x="10024" y="7000"/>
                  </a:cubicBezTo>
                  <a:cubicBezTo>
                    <a:pt x="10287" y="6884"/>
                    <a:pt x="10594" y="6827"/>
                    <a:pt x="10937" y="6827"/>
                  </a:cubicBezTo>
                  <a:cubicBezTo>
                    <a:pt x="11182" y="6827"/>
                    <a:pt x="11418" y="6868"/>
                    <a:pt x="11639" y="6950"/>
                  </a:cubicBezTo>
                  <a:cubicBezTo>
                    <a:pt x="11858" y="7032"/>
                    <a:pt x="12053" y="7146"/>
                    <a:pt x="12218" y="7289"/>
                  </a:cubicBezTo>
                  <a:cubicBezTo>
                    <a:pt x="12381" y="7431"/>
                    <a:pt x="12512" y="7605"/>
                    <a:pt x="12609" y="7808"/>
                  </a:cubicBezTo>
                  <a:cubicBezTo>
                    <a:pt x="12704" y="8011"/>
                    <a:pt x="12752" y="8236"/>
                    <a:pt x="12752" y="8478"/>
                  </a:cubicBezTo>
                  <a:cubicBezTo>
                    <a:pt x="12752" y="8797"/>
                    <a:pt x="12674" y="9089"/>
                    <a:pt x="12519" y="9350"/>
                  </a:cubicBezTo>
                  <a:cubicBezTo>
                    <a:pt x="12359" y="9618"/>
                    <a:pt x="12154" y="9865"/>
                    <a:pt x="11913" y="10082"/>
                  </a:cubicBezTo>
                  <a:cubicBezTo>
                    <a:pt x="11624" y="10337"/>
                    <a:pt x="11374" y="10568"/>
                    <a:pt x="11170" y="10771"/>
                  </a:cubicBezTo>
                  <a:cubicBezTo>
                    <a:pt x="10959" y="10979"/>
                    <a:pt x="10789" y="11200"/>
                    <a:pt x="10662" y="11428"/>
                  </a:cubicBezTo>
                  <a:cubicBezTo>
                    <a:pt x="10534" y="11657"/>
                    <a:pt x="10441" y="11916"/>
                    <a:pt x="10385" y="12199"/>
                  </a:cubicBezTo>
                  <a:cubicBezTo>
                    <a:pt x="10329" y="12478"/>
                    <a:pt x="10305" y="12827"/>
                    <a:pt x="10315" y="13237"/>
                  </a:cubicBezTo>
                  <a:lnTo>
                    <a:pt x="10318" y="13355"/>
                  </a:lnTo>
                  <a:lnTo>
                    <a:pt x="11407" y="13355"/>
                  </a:lnTo>
                  <a:lnTo>
                    <a:pt x="11410" y="13237"/>
                  </a:lnTo>
                  <a:cubicBezTo>
                    <a:pt x="11418" y="12838"/>
                    <a:pt x="11436" y="12531"/>
                    <a:pt x="11463" y="12322"/>
                  </a:cubicBezTo>
                  <a:cubicBezTo>
                    <a:pt x="11488" y="12125"/>
                    <a:pt x="11538" y="11956"/>
                    <a:pt x="11611" y="11821"/>
                  </a:cubicBezTo>
                  <a:cubicBezTo>
                    <a:pt x="11687" y="11684"/>
                    <a:pt x="11803" y="11541"/>
                    <a:pt x="11959" y="11399"/>
                  </a:cubicBezTo>
                  <a:cubicBezTo>
                    <a:pt x="12127" y="11245"/>
                    <a:pt x="12351" y="11031"/>
                    <a:pt x="12630" y="10762"/>
                  </a:cubicBezTo>
                  <a:cubicBezTo>
                    <a:pt x="12979" y="10441"/>
                    <a:pt x="13270" y="10102"/>
                    <a:pt x="13495" y="9753"/>
                  </a:cubicBezTo>
                  <a:cubicBezTo>
                    <a:pt x="13729" y="9393"/>
                    <a:pt x="13847" y="8952"/>
                    <a:pt x="13847" y="8439"/>
                  </a:cubicBezTo>
                  <a:cubicBezTo>
                    <a:pt x="13847" y="8038"/>
                    <a:pt x="13770" y="7675"/>
                    <a:pt x="13618" y="7362"/>
                  </a:cubicBezTo>
                  <a:cubicBezTo>
                    <a:pt x="13467" y="7050"/>
                    <a:pt x="13256" y="6780"/>
                    <a:pt x="12991" y="6559"/>
                  </a:cubicBezTo>
                  <a:moveTo>
                    <a:pt x="10179" y="15706"/>
                  </a:moveTo>
                  <a:lnTo>
                    <a:pt x="11558" y="15706"/>
                  </a:lnTo>
                  <a:lnTo>
                    <a:pt x="11558" y="14072"/>
                  </a:lnTo>
                  <a:lnTo>
                    <a:pt x="10179" y="14072"/>
                  </a:lnTo>
                  <a:cubicBezTo>
                    <a:pt x="10179" y="14072"/>
                    <a:pt x="10179" y="15706"/>
                    <a:pt x="10179" y="15706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081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endParaRPr>
            </a:p>
          </p:txBody>
        </p:sp>
        <p:sp>
          <p:nvSpPr>
            <p:cNvPr id="24" name="Shape 2537"/>
            <p:cNvSpPr/>
            <p:nvPr/>
          </p:nvSpPr>
          <p:spPr>
            <a:xfrm>
              <a:off x="2318205" y="4131480"/>
              <a:ext cx="388341" cy="474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3600" y="13745"/>
                  </a:lnTo>
                  <a:cubicBezTo>
                    <a:pt x="3269" y="13745"/>
                    <a:pt x="3000" y="13966"/>
                    <a:pt x="3000" y="14236"/>
                  </a:cubicBezTo>
                  <a:cubicBezTo>
                    <a:pt x="3000" y="14508"/>
                    <a:pt x="3269" y="14727"/>
                    <a:pt x="3600" y="14727"/>
                  </a:cubicBezTo>
                  <a:lnTo>
                    <a:pt x="14400" y="14727"/>
                  </a:lnTo>
                  <a:cubicBezTo>
                    <a:pt x="14731" y="14727"/>
                    <a:pt x="15000" y="14508"/>
                    <a:pt x="15000" y="14236"/>
                  </a:cubicBezTo>
                  <a:cubicBezTo>
                    <a:pt x="15000" y="13966"/>
                    <a:pt x="14731" y="13745"/>
                    <a:pt x="14400" y="13745"/>
                  </a:cubicBezTo>
                  <a:moveTo>
                    <a:pt x="3000" y="11291"/>
                  </a:moveTo>
                  <a:cubicBezTo>
                    <a:pt x="3000" y="11562"/>
                    <a:pt x="3269" y="11782"/>
                    <a:pt x="3600" y="11782"/>
                  </a:cubicBezTo>
                  <a:lnTo>
                    <a:pt x="18000" y="11782"/>
                  </a:lnTo>
                  <a:cubicBezTo>
                    <a:pt x="18331" y="11782"/>
                    <a:pt x="18600" y="11562"/>
                    <a:pt x="18600" y="11291"/>
                  </a:cubicBezTo>
                  <a:cubicBezTo>
                    <a:pt x="18600" y="11020"/>
                    <a:pt x="18331" y="10800"/>
                    <a:pt x="18000" y="10800"/>
                  </a:cubicBezTo>
                  <a:lnTo>
                    <a:pt x="3600" y="10800"/>
                  </a:lnTo>
                  <a:cubicBezTo>
                    <a:pt x="3269" y="10800"/>
                    <a:pt x="3000" y="11020"/>
                    <a:pt x="3000" y="11291"/>
                  </a:cubicBezTo>
                  <a:moveTo>
                    <a:pt x="20400" y="20618"/>
                  </a:moveTo>
                  <a:lnTo>
                    <a:pt x="6600" y="20618"/>
                  </a:lnTo>
                  <a:lnTo>
                    <a:pt x="1200" y="16200"/>
                  </a:lnTo>
                  <a:lnTo>
                    <a:pt x="1200" y="2945"/>
                  </a:lnTo>
                  <a:lnTo>
                    <a:pt x="4200" y="2945"/>
                  </a:lnTo>
                  <a:lnTo>
                    <a:pt x="4200" y="4418"/>
                  </a:lnTo>
                  <a:cubicBezTo>
                    <a:pt x="4200" y="4690"/>
                    <a:pt x="4469" y="4909"/>
                    <a:pt x="4800" y="4909"/>
                  </a:cubicBezTo>
                  <a:cubicBezTo>
                    <a:pt x="5131" y="4909"/>
                    <a:pt x="5400" y="4690"/>
                    <a:pt x="5400" y="4418"/>
                  </a:cubicBezTo>
                  <a:lnTo>
                    <a:pt x="5400" y="2945"/>
                  </a:lnTo>
                  <a:lnTo>
                    <a:pt x="6600" y="2945"/>
                  </a:lnTo>
                  <a:lnTo>
                    <a:pt x="6600" y="4418"/>
                  </a:lnTo>
                  <a:cubicBezTo>
                    <a:pt x="6600" y="4690"/>
                    <a:pt x="6869" y="4909"/>
                    <a:pt x="7200" y="4909"/>
                  </a:cubicBezTo>
                  <a:cubicBezTo>
                    <a:pt x="7531" y="4909"/>
                    <a:pt x="7800" y="4690"/>
                    <a:pt x="7800" y="4418"/>
                  </a:cubicBezTo>
                  <a:lnTo>
                    <a:pt x="7800" y="2945"/>
                  </a:lnTo>
                  <a:lnTo>
                    <a:pt x="9000" y="2945"/>
                  </a:lnTo>
                  <a:lnTo>
                    <a:pt x="9000" y="4418"/>
                  </a:lnTo>
                  <a:cubicBezTo>
                    <a:pt x="9000" y="4690"/>
                    <a:pt x="9269" y="4909"/>
                    <a:pt x="9600" y="4909"/>
                  </a:cubicBezTo>
                  <a:cubicBezTo>
                    <a:pt x="9931" y="4909"/>
                    <a:pt x="10200" y="4690"/>
                    <a:pt x="10200" y="4418"/>
                  </a:cubicBezTo>
                  <a:lnTo>
                    <a:pt x="10200" y="2945"/>
                  </a:lnTo>
                  <a:lnTo>
                    <a:pt x="11400" y="2945"/>
                  </a:lnTo>
                  <a:lnTo>
                    <a:pt x="11400" y="4418"/>
                  </a:lnTo>
                  <a:cubicBezTo>
                    <a:pt x="11400" y="4690"/>
                    <a:pt x="11669" y="4909"/>
                    <a:pt x="12000" y="4909"/>
                  </a:cubicBezTo>
                  <a:cubicBezTo>
                    <a:pt x="12331" y="4909"/>
                    <a:pt x="12600" y="4690"/>
                    <a:pt x="12600" y="4418"/>
                  </a:cubicBezTo>
                  <a:lnTo>
                    <a:pt x="12600" y="2945"/>
                  </a:lnTo>
                  <a:lnTo>
                    <a:pt x="13800" y="2945"/>
                  </a:lnTo>
                  <a:lnTo>
                    <a:pt x="13800" y="4418"/>
                  </a:lnTo>
                  <a:cubicBezTo>
                    <a:pt x="13800" y="4690"/>
                    <a:pt x="14069" y="4909"/>
                    <a:pt x="14400" y="4909"/>
                  </a:cubicBezTo>
                  <a:cubicBezTo>
                    <a:pt x="14731" y="4909"/>
                    <a:pt x="15000" y="4690"/>
                    <a:pt x="15000" y="4418"/>
                  </a:cubicBezTo>
                  <a:lnTo>
                    <a:pt x="15000" y="2945"/>
                  </a:lnTo>
                  <a:lnTo>
                    <a:pt x="16200" y="2945"/>
                  </a:lnTo>
                  <a:lnTo>
                    <a:pt x="16200" y="4418"/>
                  </a:lnTo>
                  <a:cubicBezTo>
                    <a:pt x="16200" y="4690"/>
                    <a:pt x="16469" y="4909"/>
                    <a:pt x="16800" y="4909"/>
                  </a:cubicBezTo>
                  <a:cubicBezTo>
                    <a:pt x="17131" y="4909"/>
                    <a:pt x="17400" y="4690"/>
                    <a:pt x="17400" y="4418"/>
                  </a:cubicBezTo>
                  <a:lnTo>
                    <a:pt x="17400" y="2945"/>
                  </a:lnTo>
                  <a:lnTo>
                    <a:pt x="20400" y="2945"/>
                  </a:lnTo>
                  <a:cubicBezTo>
                    <a:pt x="20400" y="2945"/>
                    <a:pt x="20400" y="20618"/>
                    <a:pt x="20400" y="20618"/>
                  </a:cubicBezTo>
                  <a:close/>
                  <a:moveTo>
                    <a:pt x="1200" y="20618"/>
                  </a:moveTo>
                  <a:lnTo>
                    <a:pt x="1200" y="17673"/>
                  </a:lnTo>
                  <a:lnTo>
                    <a:pt x="4800" y="20618"/>
                  </a:lnTo>
                  <a:cubicBezTo>
                    <a:pt x="4800" y="20618"/>
                    <a:pt x="1200" y="20618"/>
                    <a:pt x="1200" y="20618"/>
                  </a:cubicBezTo>
                  <a:close/>
                  <a:moveTo>
                    <a:pt x="20400" y="1964"/>
                  </a:moveTo>
                  <a:lnTo>
                    <a:pt x="17400" y="1964"/>
                  </a:lnTo>
                  <a:lnTo>
                    <a:pt x="17400" y="491"/>
                  </a:lnTo>
                  <a:cubicBezTo>
                    <a:pt x="17400" y="220"/>
                    <a:pt x="17131" y="0"/>
                    <a:pt x="16800" y="0"/>
                  </a:cubicBezTo>
                  <a:cubicBezTo>
                    <a:pt x="16469" y="0"/>
                    <a:pt x="16200" y="220"/>
                    <a:pt x="16200" y="491"/>
                  </a:cubicBezTo>
                  <a:lnTo>
                    <a:pt x="16200" y="1964"/>
                  </a:lnTo>
                  <a:lnTo>
                    <a:pt x="15000" y="1964"/>
                  </a:lnTo>
                  <a:lnTo>
                    <a:pt x="15000" y="491"/>
                  </a:lnTo>
                  <a:cubicBezTo>
                    <a:pt x="15000" y="220"/>
                    <a:pt x="14731" y="0"/>
                    <a:pt x="14400" y="0"/>
                  </a:cubicBezTo>
                  <a:cubicBezTo>
                    <a:pt x="14069" y="0"/>
                    <a:pt x="13800" y="220"/>
                    <a:pt x="13800" y="491"/>
                  </a:cubicBezTo>
                  <a:lnTo>
                    <a:pt x="13800" y="1964"/>
                  </a:lnTo>
                  <a:lnTo>
                    <a:pt x="12600" y="1964"/>
                  </a:lnTo>
                  <a:lnTo>
                    <a:pt x="12600" y="491"/>
                  </a:lnTo>
                  <a:cubicBezTo>
                    <a:pt x="12600" y="220"/>
                    <a:pt x="12331" y="0"/>
                    <a:pt x="12000" y="0"/>
                  </a:cubicBezTo>
                  <a:cubicBezTo>
                    <a:pt x="11669" y="0"/>
                    <a:pt x="11400" y="220"/>
                    <a:pt x="11400" y="491"/>
                  </a:cubicBezTo>
                  <a:lnTo>
                    <a:pt x="11400" y="1964"/>
                  </a:lnTo>
                  <a:lnTo>
                    <a:pt x="10200" y="1964"/>
                  </a:lnTo>
                  <a:lnTo>
                    <a:pt x="10200" y="491"/>
                  </a:lnTo>
                  <a:cubicBezTo>
                    <a:pt x="10200" y="220"/>
                    <a:pt x="9931" y="0"/>
                    <a:pt x="9600" y="0"/>
                  </a:cubicBezTo>
                  <a:cubicBezTo>
                    <a:pt x="9269" y="0"/>
                    <a:pt x="9000" y="220"/>
                    <a:pt x="9000" y="491"/>
                  </a:cubicBezTo>
                  <a:lnTo>
                    <a:pt x="9000" y="1964"/>
                  </a:lnTo>
                  <a:lnTo>
                    <a:pt x="7800" y="1964"/>
                  </a:lnTo>
                  <a:lnTo>
                    <a:pt x="7800" y="491"/>
                  </a:lnTo>
                  <a:cubicBezTo>
                    <a:pt x="7800" y="220"/>
                    <a:pt x="7531" y="0"/>
                    <a:pt x="7200" y="0"/>
                  </a:cubicBezTo>
                  <a:cubicBezTo>
                    <a:pt x="6869" y="0"/>
                    <a:pt x="6600" y="220"/>
                    <a:pt x="6600" y="491"/>
                  </a:cubicBezTo>
                  <a:lnTo>
                    <a:pt x="6600" y="1964"/>
                  </a:lnTo>
                  <a:lnTo>
                    <a:pt x="5400" y="1964"/>
                  </a:lnTo>
                  <a:lnTo>
                    <a:pt x="5400" y="491"/>
                  </a:lnTo>
                  <a:cubicBezTo>
                    <a:pt x="5400" y="220"/>
                    <a:pt x="5131" y="0"/>
                    <a:pt x="4800" y="0"/>
                  </a:cubicBezTo>
                  <a:cubicBezTo>
                    <a:pt x="4469" y="0"/>
                    <a:pt x="4200" y="220"/>
                    <a:pt x="4200" y="491"/>
                  </a:cubicBezTo>
                  <a:lnTo>
                    <a:pt x="4200" y="1964"/>
                  </a:lnTo>
                  <a:lnTo>
                    <a:pt x="1200" y="1964"/>
                  </a:lnTo>
                  <a:cubicBezTo>
                    <a:pt x="538" y="1964"/>
                    <a:pt x="0" y="2404"/>
                    <a:pt x="0" y="2945"/>
                  </a:cubicBezTo>
                  <a:lnTo>
                    <a:pt x="0" y="20618"/>
                  </a:lnTo>
                  <a:cubicBezTo>
                    <a:pt x="0" y="21161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1"/>
                    <a:pt x="21600" y="20618"/>
                  </a:cubicBezTo>
                  <a:lnTo>
                    <a:pt x="21600" y="2945"/>
                  </a:lnTo>
                  <a:cubicBezTo>
                    <a:pt x="21600" y="2404"/>
                    <a:pt x="21062" y="1964"/>
                    <a:pt x="20400" y="1964"/>
                  </a:cubicBezTo>
                  <a:moveTo>
                    <a:pt x="3600" y="8836"/>
                  </a:moveTo>
                  <a:lnTo>
                    <a:pt x="10800" y="8836"/>
                  </a:lnTo>
                  <a:cubicBezTo>
                    <a:pt x="11131" y="8836"/>
                    <a:pt x="11400" y="8617"/>
                    <a:pt x="11400" y="8345"/>
                  </a:cubicBezTo>
                  <a:cubicBezTo>
                    <a:pt x="11400" y="8075"/>
                    <a:pt x="11131" y="7855"/>
                    <a:pt x="10800" y="7855"/>
                  </a:cubicBezTo>
                  <a:lnTo>
                    <a:pt x="3600" y="7855"/>
                  </a:lnTo>
                  <a:cubicBezTo>
                    <a:pt x="3269" y="7855"/>
                    <a:pt x="3000" y="8075"/>
                    <a:pt x="3000" y="8345"/>
                  </a:cubicBezTo>
                  <a:cubicBezTo>
                    <a:pt x="3000" y="8617"/>
                    <a:pt x="3269" y="8836"/>
                    <a:pt x="3600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081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3880" y="3377565"/>
            <a:ext cx="2613025" cy="732216"/>
            <a:chOff x="7288817" y="1516786"/>
            <a:chExt cx="1951312" cy="976430"/>
          </a:xfrm>
        </p:grpSpPr>
        <p:sp>
          <p:nvSpPr>
            <p:cNvPr id="19" name="文本框 18"/>
            <p:cNvSpPr txBox="1"/>
            <p:nvPr/>
          </p:nvSpPr>
          <p:spPr>
            <a:xfrm>
              <a:off x="7288817" y="1810703"/>
              <a:ext cx="1951312" cy="6825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8781" y="1516786"/>
              <a:ext cx="1437447" cy="436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8655" y="3392170"/>
            <a:ext cx="2612390" cy="732314"/>
            <a:chOff x="7288817" y="1516786"/>
            <a:chExt cx="1951312" cy="976126"/>
          </a:xfrm>
        </p:grpSpPr>
        <p:sp>
          <p:nvSpPr>
            <p:cNvPr id="25" name="文本框 24"/>
            <p:cNvSpPr txBox="1"/>
            <p:nvPr/>
          </p:nvSpPr>
          <p:spPr>
            <a:xfrm>
              <a:off x="7288817" y="1810703"/>
              <a:ext cx="1951312" cy="6822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88781" y="1516786"/>
              <a:ext cx="1437447" cy="43674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965190" y="3401060"/>
            <a:ext cx="2612390" cy="724086"/>
            <a:chOff x="7288817" y="1527544"/>
            <a:chExt cx="1951312" cy="965875"/>
          </a:xfrm>
        </p:grpSpPr>
        <p:sp>
          <p:nvSpPr>
            <p:cNvPr id="34" name="文本框 33"/>
            <p:cNvSpPr txBox="1"/>
            <p:nvPr/>
          </p:nvSpPr>
          <p:spPr>
            <a:xfrm>
              <a:off x="7288817" y="1810703"/>
              <a:ext cx="1951312" cy="6827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588781" y="1527544"/>
              <a:ext cx="1437447" cy="4370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05569" y="920455"/>
            <a:ext cx="2077322" cy="3564783"/>
            <a:chOff x="4487274" y="1223575"/>
            <a:chExt cx="2769763" cy="4753044"/>
          </a:xfrm>
        </p:grpSpPr>
        <p:grpSp>
          <p:nvGrpSpPr>
            <p:cNvPr id="78" name="组合 77"/>
            <p:cNvGrpSpPr/>
            <p:nvPr/>
          </p:nvGrpSpPr>
          <p:grpSpPr>
            <a:xfrm>
              <a:off x="5559498" y="1223575"/>
              <a:ext cx="1338611" cy="1348812"/>
              <a:chOff x="4644008" y="1988840"/>
              <a:chExt cx="966398" cy="973763"/>
            </a:xfrm>
          </p:grpSpPr>
          <p:sp>
            <p:nvSpPr>
              <p:cNvPr id="113" name="圆角矩形 1"/>
              <p:cNvSpPr/>
              <p:nvPr/>
            </p:nvSpPr>
            <p:spPr>
              <a:xfrm>
                <a:off x="4644008" y="1988840"/>
                <a:ext cx="864096" cy="866686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866686">
                    <a:moveTo>
                      <a:pt x="180020" y="0"/>
                    </a:moveTo>
                    <a:lnTo>
                      <a:pt x="684076" y="0"/>
                    </a:lnTo>
                    <a:cubicBezTo>
                      <a:pt x="783498" y="0"/>
                      <a:pt x="864096" y="80598"/>
                      <a:pt x="864096" y="180020"/>
                    </a:cubicBezTo>
                    <a:cubicBezTo>
                      <a:pt x="864096" y="279442"/>
                      <a:pt x="783498" y="360040"/>
                      <a:pt x="684076" y="360040"/>
                    </a:cubicBezTo>
                    <a:lnTo>
                      <a:pt x="360040" y="360040"/>
                    </a:lnTo>
                    <a:lnTo>
                      <a:pt x="360040" y="686666"/>
                    </a:lnTo>
                    <a:cubicBezTo>
                      <a:pt x="360040" y="786088"/>
                      <a:pt x="279442" y="866686"/>
                      <a:pt x="180020" y="866686"/>
                    </a:cubicBezTo>
                    <a:cubicBezTo>
                      <a:pt x="80598" y="866686"/>
                      <a:pt x="0" y="786088"/>
                      <a:pt x="0" y="686666"/>
                    </a:cubicBezTo>
                    <a:lnTo>
                      <a:pt x="0" y="182610"/>
                    </a:lnTo>
                    <a:lnTo>
                      <a:pt x="131" y="181315"/>
                    </a:lnTo>
                    <a:cubicBezTo>
                      <a:pt x="2" y="180884"/>
                      <a:pt x="0" y="180452"/>
                      <a:pt x="0" y="180020"/>
                    </a:cubicBezTo>
                    <a:cubicBezTo>
                      <a:pt x="0" y="80598"/>
                      <a:pt x="80598" y="0"/>
                      <a:pt x="1800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114" name="矩形 6"/>
              <p:cNvSpPr/>
              <p:nvPr/>
            </p:nvSpPr>
            <p:spPr>
              <a:xfrm>
                <a:off x="5049264" y="2407296"/>
                <a:ext cx="561142" cy="555307"/>
              </a:xfrm>
              <a:custGeom>
                <a:avLst/>
                <a:gdLst/>
                <a:ahLst/>
                <a:cxnLst/>
                <a:rect l="l" t="t" r="r" b="b"/>
                <a:pathLst>
                  <a:path w="561142" h="555307">
                    <a:moveTo>
                      <a:pt x="0" y="0"/>
                    </a:moveTo>
                    <a:lnTo>
                      <a:pt x="260421" y="0"/>
                    </a:lnTo>
                    <a:lnTo>
                      <a:pt x="561142" y="300720"/>
                    </a:lnTo>
                    <a:cubicBezTo>
                      <a:pt x="631443" y="371022"/>
                      <a:pt x="631443" y="485005"/>
                      <a:pt x="561142" y="555307"/>
                    </a:cubicBezTo>
                    <a:cubicBezTo>
                      <a:pt x="490840" y="625609"/>
                      <a:pt x="376857" y="625609"/>
                      <a:pt x="306555" y="555307"/>
                    </a:cubicBezTo>
                    <a:lnTo>
                      <a:pt x="0" y="24875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4691074" y="2038333"/>
                <a:ext cx="346448" cy="346448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116" name="TextBox 55"/>
              <p:cNvSpPr txBox="1"/>
              <p:nvPr/>
            </p:nvSpPr>
            <p:spPr>
              <a:xfrm>
                <a:off x="4691074" y="2061776"/>
                <a:ext cx="384982" cy="355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6"/>
                    </a:solidFill>
                    <a:latin typeface="Impact" panose="020B0806030902050204" pitchFamily="34" charset="0"/>
                    <a:ea typeface="Yeseva One" panose="00000500000000000000" charset="0"/>
                  </a:rPr>
                  <a:t>01</a:t>
                </a:r>
                <a:endParaRPr lang="zh-CN" altLang="en-US" dirty="0">
                  <a:solidFill>
                    <a:schemeClr val="accent6"/>
                  </a:solidFill>
                  <a:latin typeface="Impact" panose="020B0806030902050204" pitchFamily="34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487274" y="2985416"/>
              <a:ext cx="1338612" cy="1348813"/>
              <a:chOff x="4487274" y="2985416"/>
              <a:chExt cx="1338612" cy="1348813"/>
            </a:xfrm>
          </p:grpSpPr>
          <p:sp>
            <p:nvSpPr>
              <p:cNvPr id="79" name="圆角矩形 1"/>
              <p:cNvSpPr/>
              <p:nvPr/>
            </p:nvSpPr>
            <p:spPr>
              <a:xfrm>
                <a:off x="4487274" y="2985416"/>
                <a:ext cx="1196907" cy="1200494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866686">
                    <a:moveTo>
                      <a:pt x="180020" y="0"/>
                    </a:moveTo>
                    <a:lnTo>
                      <a:pt x="684076" y="0"/>
                    </a:lnTo>
                    <a:cubicBezTo>
                      <a:pt x="783498" y="0"/>
                      <a:pt x="864096" y="80598"/>
                      <a:pt x="864096" y="180020"/>
                    </a:cubicBezTo>
                    <a:cubicBezTo>
                      <a:pt x="864096" y="279442"/>
                      <a:pt x="783498" y="360040"/>
                      <a:pt x="684076" y="360040"/>
                    </a:cubicBezTo>
                    <a:lnTo>
                      <a:pt x="360040" y="360040"/>
                    </a:lnTo>
                    <a:lnTo>
                      <a:pt x="360040" y="686666"/>
                    </a:lnTo>
                    <a:cubicBezTo>
                      <a:pt x="360040" y="786088"/>
                      <a:pt x="279442" y="866686"/>
                      <a:pt x="180020" y="866686"/>
                    </a:cubicBezTo>
                    <a:cubicBezTo>
                      <a:pt x="80598" y="866686"/>
                      <a:pt x="0" y="786088"/>
                      <a:pt x="0" y="686666"/>
                    </a:cubicBezTo>
                    <a:lnTo>
                      <a:pt x="0" y="182610"/>
                    </a:lnTo>
                    <a:lnTo>
                      <a:pt x="131" y="181315"/>
                    </a:lnTo>
                    <a:cubicBezTo>
                      <a:pt x="2" y="180884"/>
                      <a:pt x="0" y="180452"/>
                      <a:pt x="0" y="180020"/>
                    </a:cubicBezTo>
                    <a:cubicBezTo>
                      <a:pt x="0" y="80598"/>
                      <a:pt x="80598" y="0"/>
                      <a:pt x="180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80" name="矩形 6"/>
              <p:cNvSpPr/>
              <p:nvPr/>
            </p:nvSpPr>
            <p:spPr>
              <a:xfrm>
                <a:off x="5048617" y="3565043"/>
                <a:ext cx="777269" cy="769186"/>
              </a:xfrm>
              <a:custGeom>
                <a:avLst/>
                <a:gdLst/>
                <a:ahLst/>
                <a:cxnLst/>
                <a:rect l="l" t="t" r="r" b="b"/>
                <a:pathLst>
                  <a:path w="561142" h="555307">
                    <a:moveTo>
                      <a:pt x="0" y="0"/>
                    </a:moveTo>
                    <a:lnTo>
                      <a:pt x="260421" y="0"/>
                    </a:lnTo>
                    <a:lnTo>
                      <a:pt x="561142" y="300720"/>
                    </a:lnTo>
                    <a:cubicBezTo>
                      <a:pt x="631443" y="371022"/>
                      <a:pt x="631443" y="485005"/>
                      <a:pt x="561142" y="555307"/>
                    </a:cubicBezTo>
                    <a:cubicBezTo>
                      <a:pt x="490840" y="625609"/>
                      <a:pt x="376857" y="625609"/>
                      <a:pt x="306555" y="555307"/>
                    </a:cubicBezTo>
                    <a:lnTo>
                      <a:pt x="0" y="2487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552467" y="3053972"/>
                <a:ext cx="479885" cy="479885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82" name="TextBox 59"/>
              <p:cNvSpPr txBox="1"/>
              <p:nvPr/>
            </p:nvSpPr>
            <p:spPr>
              <a:xfrm>
                <a:off x="4552467" y="3053424"/>
                <a:ext cx="533260" cy="449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latin typeface="Impact" panose="020B0806030902050204" pitchFamily="34" charset="0"/>
                    <a:ea typeface="Yeseva One" panose="00000500000000000000" charset="0"/>
                  </a:rPr>
                  <a:t>02</a:t>
                </a:r>
                <a:endParaRPr lang="en-US" altLang="zh-CN" sz="1600" dirty="0">
                  <a:solidFill>
                    <a:schemeClr val="accent1"/>
                  </a:solidFill>
                  <a:latin typeface="Impact" panose="020B0806030902050204" pitchFamily="34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917981" y="2985416"/>
              <a:ext cx="1339056" cy="1586950"/>
              <a:chOff x="4644008" y="3137107"/>
              <a:chExt cx="966719" cy="1145685"/>
            </a:xfrm>
          </p:grpSpPr>
          <p:sp>
            <p:nvSpPr>
              <p:cNvPr id="109" name="圆角矩形 1"/>
              <p:cNvSpPr/>
              <p:nvPr/>
            </p:nvSpPr>
            <p:spPr>
              <a:xfrm flipH="1" flipV="1">
                <a:off x="4746310" y="3244184"/>
                <a:ext cx="864096" cy="866686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866686">
                    <a:moveTo>
                      <a:pt x="180020" y="0"/>
                    </a:moveTo>
                    <a:lnTo>
                      <a:pt x="684076" y="0"/>
                    </a:lnTo>
                    <a:cubicBezTo>
                      <a:pt x="783498" y="0"/>
                      <a:pt x="864096" y="80598"/>
                      <a:pt x="864096" y="180020"/>
                    </a:cubicBezTo>
                    <a:cubicBezTo>
                      <a:pt x="864096" y="279442"/>
                      <a:pt x="783498" y="360040"/>
                      <a:pt x="684076" y="360040"/>
                    </a:cubicBezTo>
                    <a:lnTo>
                      <a:pt x="360040" y="360040"/>
                    </a:lnTo>
                    <a:lnTo>
                      <a:pt x="360040" y="686666"/>
                    </a:lnTo>
                    <a:cubicBezTo>
                      <a:pt x="360040" y="786088"/>
                      <a:pt x="279442" y="866686"/>
                      <a:pt x="180020" y="866686"/>
                    </a:cubicBezTo>
                    <a:cubicBezTo>
                      <a:pt x="80598" y="866686"/>
                      <a:pt x="0" y="786088"/>
                      <a:pt x="0" y="686666"/>
                    </a:cubicBezTo>
                    <a:lnTo>
                      <a:pt x="0" y="182610"/>
                    </a:lnTo>
                    <a:lnTo>
                      <a:pt x="131" y="181315"/>
                    </a:lnTo>
                    <a:cubicBezTo>
                      <a:pt x="2" y="180884"/>
                      <a:pt x="0" y="180452"/>
                      <a:pt x="0" y="180020"/>
                    </a:cubicBezTo>
                    <a:cubicBezTo>
                      <a:pt x="0" y="80598"/>
                      <a:pt x="80598" y="0"/>
                      <a:pt x="180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110" name="矩形 6"/>
              <p:cNvSpPr/>
              <p:nvPr/>
            </p:nvSpPr>
            <p:spPr>
              <a:xfrm flipH="1" flipV="1">
                <a:off x="4644008" y="3137107"/>
                <a:ext cx="561142" cy="555307"/>
              </a:xfrm>
              <a:custGeom>
                <a:avLst/>
                <a:gdLst/>
                <a:ahLst/>
                <a:cxnLst/>
                <a:rect l="l" t="t" r="r" b="b"/>
                <a:pathLst>
                  <a:path w="561142" h="555307">
                    <a:moveTo>
                      <a:pt x="0" y="0"/>
                    </a:moveTo>
                    <a:lnTo>
                      <a:pt x="260421" y="0"/>
                    </a:lnTo>
                    <a:lnTo>
                      <a:pt x="561142" y="300720"/>
                    </a:lnTo>
                    <a:cubicBezTo>
                      <a:pt x="631443" y="371022"/>
                      <a:pt x="631443" y="485005"/>
                      <a:pt x="561142" y="555307"/>
                    </a:cubicBezTo>
                    <a:cubicBezTo>
                      <a:pt x="490840" y="625609"/>
                      <a:pt x="376857" y="625609"/>
                      <a:pt x="306555" y="555307"/>
                    </a:cubicBezTo>
                    <a:lnTo>
                      <a:pt x="0" y="2487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225745" y="3721454"/>
                <a:ext cx="346448" cy="346448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112" name="TextBox 63"/>
              <p:cNvSpPr txBox="1"/>
              <p:nvPr/>
            </p:nvSpPr>
            <p:spPr>
              <a:xfrm>
                <a:off x="5225745" y="3721059"/>
                <a:ext cx="384982" cy="56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accent4"/>
                    </a:solidFill>
                    <a:latin typeface="Impact" panose="020B0806030902050204" pitchFamily="34" charset="0"/>
                    <a:ea typeface="Yeseva One" panose="00000500000000000000" charset="0"/>
                  </a:rPr>
                  <a:t>03</a:t>
                </a:r>
                <a:endParaRPr lang="en-US" altLang="zh-CN" sz="1600" dirty="0">
                  <a:solidFill>
                    <a:schemeClr val="accent4"/>
                  </a:solidFill>
                  <a:latin typeface="Impact" panose="020B0806030902050204" pitchFamily="34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5032352" y="4627807"/>
              <a:ext cx="1339056" cy="1348812"/>
              <a:chOff x="4644008" y="3137107"/>
              <a:chExt cx="966719" cy="973763"/>
            </a:xfrm>
          </p:grpSpPr>
          <p:sp>
            <p:nvSpPr>
              <p:cNvPr id="105" name="圆角矩形 1"/>
              <p:cNvSpPr/>
              <p:nvPr/>
            </p:nvSpPr>
            <p:spPr>
              <a:xfrm flipH="1" flipV="1">
                <a:off x="4746310" y="3244184"/>
                <a:ext cx="864096" cy="866686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866686">
                    <a:moveTo>
                      <a:pt x="180020" y="0"/>
                    </a:moveTo>
                    <a:lnTo>
                      <a:pt x="684076" y="0"/>
                    </a:lnTo>
                    <a:cubicBezTo>
                      <a:pt x="783498" y="0"/>
                      <a:pt x="864096" y="80598"/>
                      <a:pt x="864096" y="180020"/>
                    </a:cubicBezTo>
                    <a:cubicBezTo>
                      <a:pt x="864096" y="279442"/>
                      <a:pt x="783498" y="360040"/>
                      <a:pt x="684076" y="360040"/>
                    </a:cubicBezTo>
                    <a:lnTo>
                      <a:pt x="360040" y="360040"/>
                    </a:lnTo>
                    <a:lnTo>
                      <a:pt x="360040" y="686666"/>
                    </a:lnTo>
                    <a:cubicBezTo>
                      <a:pt x="360040" y="786088"/>
                      <a:pt x="279442" y="866686"/>
                      <a:pt x="180020" y="866686"/>
                    </a:cubicBezTo>
                    <a:cubicBezTo>
                      <a:pt x="80598" y="866686"/>
                      <a:pt x="0" y="786088"/>
                      <a:pt x="0" y="686666"/>
                    </a:cubicBezTo>
                    <a:lnTo>
                      <a:pt x="0" y="182610"/>
                    </a:lnTo>
                    <a:lnTo>
                      <a:pt x="131" y="181315"/>
                    </a:lnTo>
                    <a:cubicBezTo>
                      <a:pt x="2" y="180884"/>
                      <a:pt x="0" y="180452"/>
                      <a:pt x="0" y="180020"/>
                    </a:cubicBezTo>
                    <a:cubicBezTo>
                      <a:pt x="0" y="80598"/>
                      <a:pt x="80598" y="0"/>
                      <a:pt x="1800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106" name="矩形 6"/>
              <p:cNvSpPr/>
              <p:nvPr/>
            </p:nvSpPr>
            <p:spPr>
              <a:xfrm flipH="1" flipV="1">
                <a:off x="4644008" y="3137107"/>
                <a:ext cx="561142" cy="555307"/>
              </a:xfrm>
              <a:custGeom>
                <a:avLst/>
                <a:gdLst/>
                <a:ahLst/>
                <a:cxnLst/>
                <a:rect l="l" t="t" r="r" b="b"/>
                <a:pathLst>
                  <a:path w="561142" h="555307">
                    <a:moveTo>
                      <a:pt x="0" y="0"/>
                    </a:moveTo>
                    <a:lnTo>
                      <a:pt x="260421" y="0"/>
                    </a:lnTo>
                    <a:lnTo>
                      <a:pt x="561142" y="300720"/>
                    </a:lnTo>
                    <a:cubicBezTo>
                      <a:pt x="631443" y="371022"/>
                      <a:pt x="631443" y="485005"/>
                      <a:pt x="561142" y="555307"/>
                    </a:cubicBezTo>
                    <a:cubicBezTo>
                      <a:pt x="490840" y="625609"/>
                      <a:pt x="376857" y="625609"/>
                      <a:pt x="306555" y="555307"/>
                    </a:cubicBezTo>
                    <a:lnTo>
                      <a:pt x="0" y="24875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5225745" y="3721454"/>
                <a:ext cx="346448" cy="346448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Yeseva One" panose="00000500000000000000" charset="0"/>
                </a:endParaRPr>
              </a:p>
            </p:txBody>
          </p:sp>
          <p:sp>
            <p:nvSpPr>
              <p:cNvPr id="108" name="TextBox 68"/>
              <p:cNvSpPr txBox="1"/>
              <p:nvPr/>
            </p:nvSpPr>
            <p:spPr>
              <a:xfrm>
                <a:off x="5225745" y="3744897"/>
                <a:ext cx="384982" cy="324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accent3"/>
                    </a:solidFill>
                    <a:latin typeface="Impact" panose="020B0806030902050204" pitchFamily="34" charset="0"/>
                    <a:ea typeface="Yeseva One" panose="00000500000000000000" charset="0"/>
                  </a:rPr>
                  <a:t>04</a:t>
                </a:r>
                <a:endParaRPr lang="en-US" altLang="zh-CN" sz="1600" dirty="0">
                  <a:solidFill>
                    <a:schemeClr val="accent3"/>
                  </a:solidFill>
                  <a:latin typeface="Impact" panose="020B0806030902050204" pitchFamily="34" charset="0"/>
                  <a:ea typeface="Yeseva One" panose="00000500000000000000" charset="0"/>
                </a:endParaRPr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750453" y="261395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350" dirty="0">
                <a:solidFill>
                  <a:prstClr val="white"/>
                </a:solidFill>
                <a:latin typeface="Calibri"/>
                <a:ea typeface="Yeseva One" panose="00000500000000000000" charset="0"/>
              </a:rPr>
              <a:t>并列关系</a:t>
            </a:r>
            <a:endParaRPr lang="zh-CN" altLang="en-US" sz="1350" dirty="0">
              <a:solidFill>
                <a:prstClr val="white"/>
              </a:solidFill>
              <a:latin typeface="Calibri"/>
              <a:ea typeface="Yeseva One" panose="00000500000000000000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488310" y="947384"/>
            <a:ext cx="2779845" cy="741423"/>
            <a:chOff x="7512482" y="1513062"/>
            <a:chExt cx="2422719" cy="1104465"/>
          </a:xfrm>
        </p:grpSpPr>
        <p:sp>
          <p:nvSpPr>
            <p:cNvPr id="37" name="文本框 36"/>
            <p:cNvSpPr txBox="1"/>
            <p:nvPr/>
          </p:nvSpPr>
          <p:spPr>
            <a:xfrm>
              <a:off x="7561704" y="1960104"/>
              <a:ext cx="2373497" cy="6574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Please replace the text content, add related titles, modify the text content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512482" y="1513062"/>
              <a:ext cx="1036394" cy="5533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747656" y="2218661"/>
            <a:ext cx="2723367" cy="740469"/>
            <a:chOff x="7561704" y="1514481"/>
            <a:chExt cx="2373497" cy="1103045"/>
          </a:xfrm>
        </p:grpSpPr>
        <p:sp>
          <p:nvSpPr>
            <p:cNvPr id="41" name="文本框 40"/>
            <p:cNvSpPr txBox="1"/>
            <p:nvPr/>
          </p:nvSpPr>
          <p:spPr>
            <a:xfrm>
              <a:off x="7561704" y="1960103"/>
              <a:ext cx="2373497" cy="6574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Please replace the text content, add related titles, modify the text content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624485" y="1514481"/>
              <a:ext cx="1036394" cy="5533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19507" y="2364461"/>
            <a:ext cx="2779845" cy="741423"/>
            <a:chOff x="7512482" y="1513062"/>
            <a:chExt cx="2422719" cy="1104465"/>
          </a:xfrm>
        </p:grpSpPr>
        <p:sp>
          <p:nvSpPr>
            <p:cNvPr id="44" name="文本框 43"/>
            <p:cNvSpPr txBox="1"/>
            <p:nvPr/>
          </p:nvSpPr>
          <p:spPr>
            <a:xfrm>
              <a:off x="7561704" y="1960104"/>
              <a:ext cx="2373497" cy="6574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Please replace the text content, add related titles, modify the text content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512482" y="1513062"/>
              <a:ext cx="1036394" cy="5533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flipH="1">
            <a:off x="908141" y="3543912"/>
            <a:ext cx="2723367" cy="740469"/>
            <a:chOff x="7561704" y="1514481"/>
            <a:chExt cx="2373497" cy="1103045"/>
          </a:xfrm>
        </p:grpSpPr>
        <p:sp>
          <p:nvSpPr>
            <p:cNvPr id="47" name="文本框 46"/>
            <p:cNvSpPr txBox="1"/>
            <p:nvPr/>
          </p:nvSpPr>
          <p:spPr>
            <a:xfrm>
              <a:off x="7561704" y="1960103"/>
              <a:ext cx="2373497" cy="6574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Please replace the text content, add related titles, modify the text content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624485" y="1514481"/>
              <a:ext cx="1036394" cy="5533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6713102" y="-446169"/>
            <a:ext cx="1982083" cy="2879714"/>
            <a:chOff x="504879" y="-14025"/>
            <a:chExt cx="1807448" cy="3276600"/>
          </a:xfrm>
          <a:solidFill>
            <a:schemeClr val="bg1">
              <a:lumMod val="95000"/>
            </a:schemeClr>
          </a:solidFill>
        </p:grpSpPr>
        <p:sp>
          <p:nvSpPr>
            <p:cNvPr id="27" name="五边形 26"/>
            <p:cNvSpPr/>
            <p:nvPr/>
          </p:nvSpPr>
          <p:spPr>
            <a:xfrm rot="16200000" flipH="1" flipV="1">
              <a:off x="210966" y="775189"/>
              <a:ext cx="1899975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8" name="五边形 27"/>
            <p:cNvSpPr/>
            <p:nvPr/>
          </p:nvSpPr>
          <p:spPr>
            <a:xfrm rot="16200000" flipH="1" flipV="1">
              <a:off x="-972647" y="1463501"/>
              <a:ext cx="327660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9" name="五边形 28"/>
            <p:cNvSpPr/>
            <p:nvPr/>
          </p:nvSpPr>
          <p:spPr>
            <a:xfrm rot="16200000" flipH="1" flipV="1">
              <a:off x="534378" y="947080"/>
              <a:ext cx="224375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 rot="16200000" flipH="1" flipV="1">
              <a:off x="1394682" y="587308"/>
              <a:ext cx="1513742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05413" y="3259115"/>
            <a:ext cx="1563691" cy="1567335"/>
            <a:chOff x="7005413" y="3259115"/>
            <a:chExt cx="1563691" cy="1567335"/>
          </a:xfrm>
        </p:grpSpPr>
        <p:sp>
          <p:nvSpPr>
            <p:cNvPr id="31" name="椭圆 30"/>
            <p:cNvSpPr/>
            <p:nvPr/>
          </p:nvSpPr>
          <p:spPr>
            <a:xfrm rot="5400000" flipH="1">
              <a:off x="7005413" y="3259115"/>
              <a:ext cx="698731" cy="698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 flipH="1" flipV="1">
              <a:off x="8371804" y="4629150"/>
              <a:ext cx="197300" cy="197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 flipH="1" flipV="1">
              <a:off x="8214158" y="4023971"/>
              <a:ext cx="256296" cy="2562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 flipH="1" flipV="1">
              <a:off x="7723791" y="3922846"/>
              <a:ext cx="329073" cy="3290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 flipH="1">
            <a:off x="308329" y="1676399"/>
            <a:ext cx="3193342" cy="3810003"/>
            <a:chOff x="0" y="3377611"/>
            <a:chExt cx="3429000" cy="1765889"/>
          </a:xfrm>
        </p:grpSpPr>
        <p:sp>
          <p:nvSpPr>
            <p:cNvPr id="42" name="直角三角形 41"/>
            <p:cNvSpPr/>
            <p:nvPr/>
          </p:nvSpPr>
          <p:spPr>
            <a:xfrm>
              <a:off x="0" y="3377611"/>
              <a:ext cx="3318479" cy="176462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0" y="3867150"/>
              <a:ext cx="3429000" cy="127635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057400" y="1848544"/>
            <a:ext cx="1495922" cy="110799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04</a:t>
            </a:r>
            <a:endParaRPr lang="zh-CN" altLang="en-US" sz="6600" b="1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3299480" y="1885950"/>
            <a:ext cx="42894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48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Project Goals</a:t>
            </a:r>
            <a:endParaRPr lang="zh-CN" altLang="en-US" sz="48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3530607" y="2623621"/>
            <a:ext cx="1027882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4583430" y="2623820"/>
            <a:ext cx="1116330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8" name="TextBox 26"/>
          <p:cNvSpPr txBox="1"/>
          <p:nvPr/>
        </p:nvSpPr>
        <p:spPr>
          <a:xfrm>
            <a:off x="5593303" y="2623621"/>
            <a:ext cx="1027882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ergegeg"/>
          <p:cNvGrpSpPr/>
          <p:nvPr>
            <p:custDataLst>
              <p:tags r:id="rId1"/>
            </p:custDataLst>
          </p:nvPr>
        </p:nvGrpSpPr>
        <p:grpSpPr>
          <a:xfrm>
            <a:off x="2568660" y="662371"/>
            <a:ext cx="1941269" cy="2025225"/>
            <a:chOff x="319299" y="2023393"/>
            <a:chExt cx="2694674" cy="2811214"/>
          </a:xfrm>
        </p:grpSpPr>
        <p:sp>
          <p:nvSpPr>
            <p:cNvPr id="26" name="任意多边形 46"/>
            <p:cNvSpPr/>
            <p:nvPr/>
          </p:nvSpPr>
          <p:spPr bwMode="auto">
            <a:xfrm>
              <a:off x="319299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ea typeface="Yeseva One" panose="00000500000000000000" charset="0"/>
              </a:endParaRPr>
            </a:p>
          </p:txBody>
        </p:sp>
        <p:sp>
          <p:nvSpPr>
            <p:cNvPr id="27" name="任意多边形 47"/>
            <p:cNvSpPr/>
            <p:nvPr/>
          </p:nvSpPr>
          <p:spPr bwMode="auto">
            <a:xfrm>
              <a:off x="495297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>
                <a:ea typeface="Yeseva One" panose="00000500000000000000" charset="0"/>
              </a:endParaRPr>
            </a:p>
          </p:txBody>
        </p:sp>
        <p:sp>
          <p:nvSpPr>
            <p:cNvPr id="28" name="任意多边形 48"/>
            <p:cNvSpPr/>
            <p:nvPr/>
          </p:nvSpPr>
          <p:spPr bwMode="auto">
            <a:xfrm>
              <a:off x="777132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68580" tIns="34290" rIns="68580" bIns="34290" anchor="ctr" anchorCtr="1" compatLnSpc="1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ea typeface="Yeseva One" panose="00000500000000000000" charset="0"/>
                </a:rPr>
                <a:t>The Title</a:t>
              </a:r>
              <a:endParaRPr lang="zh-CN" altLang="en-US" sz="12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77133" y="3140968"/>
              <a:ext cx="1779006" cy="834458"/>
              <a:chOff x="603955" y="3094952"/>
              <a:chExt cx="1851110" cy="834458"/>
            </a:xfrm>
          </p:grpSpPr>
          <p:sp>
            <p:nvSpPr>
              <p:cNvPr id="30" name="文本框 50"/>
              <p:cNvSpPr txBox="1"/>
              <p:nvPr/>
            </p:nvSpPr>
            <p:spPr>
              <a:xfrm>
                <a:off x="603955" y="3341174"/>
                <a:ext cx="1851110" cy="588236"/>
              </a:xfrm>
              <a:prstGeom prst="rect">
                <a:avLst/>
              </a:prstGeom>
              <a:noFill/>
            </p:spPr>
            <p:txBody>
              <a:bodyPr wrap="square" lIns="54000" tIns="0" rIns="54000" bIns="0">
                <a:normAutofit fontScale="80000"/>
              </a:bodyPr>
              <a:lstStyle/>
              <a:p>
                <a:pPr algn="ctr" defTabSz="6851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50" dirty="0">
                    <a:ea typeface="Yeseva One" panose="00000500000000000000" charset="0"/>
                  </a:rPr>
                  <a:t>Click to add main content</a:t>
                </a:r>
                <a:endParaRPr lang="en-US" altLang="zh-CN" sz="1050" dirty="0">
                  <a:ea typeface="Yeseva One" panose="00000500000000000000" charset="0"/>
                </a:endParaRPr>
              </a:p>
              <a:p>
                <a:pPr algn="ctr" defTabSz="6851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50" dirty="0">
                    <a:ea typeface="Yeseva One" panose="00000500000000000000" charset="0"/>
                  </a:rPr>
                  <a:t>Click to add main content</a:t>
                </a:r>
                <a:endParaRPr lang="zh-CN" altLang="en-US" sz="1050" dirty="0">
                  <a:ea typeface="Yeseva One" panose="00000500000000000000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5006" y="3094952"/>
                <a:ext cx="1389009" cy="246223"/>
              </a:xfrm>
              <a:prstGeom prst="rect">
                <a:avLst/>
              </a:prstGeom>
            </p:spPr>
            <p:txBody>
              <a:bodyPr wrap="none" lIns="54000" tIns="0" rIns="54000" bIns="0">
                <a:normAutofit fontScale="92500" lnSpcReduction="10000"/>
              </a:bodyPr>
              <a:lstStyle/>
              <a:p>
                <a:pPr algn="ctr" defTabSz="685165">
                  <a:lnSpc>
                    <a:spcPct val="110000"/>
                  </a:lnSpc>
                  <a:spcBef>
                    <a:spcPct val="0"/>
                  </a:spcBef>
                  <a:defRPr/>
                </a:pPr>
                <a:r>
                  <a:rPr lang="zh-CN" altLang="en-US" sz="1200" b="1" dirty="0">
                    <a:solidFill>
                      <a:schemeClr val="accent1"/>
                    </a:solidFill>
                    <a:ea typeface="Yeseva One" panose="00000500000000000000" charset="0"/>
                  </a:rPr>
                  <a:t>Title Goes Here</a:t>
                </a:r>
                <a:endParaRPr lang="zh-CN" altLang="en-US" sz="1200" b="1" dirty="0">
                  <a:solidFill>
                    <a:schemeClr val="accent1"/>
                  </a:solidFill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5" name="wergwrgrwg"/>
          <p:cNvGrpSpPr/>
          <p:nvPr>
            <p:custDataLst>
              <p:tags r:id="rId2"/>
            </p:custDataLst>
          </p:nvPr>
        </p:nvGrpSpPr>
        <p:grpSpPr>
          <a:xfrm>
            <a:off x="1521779" y="2483195"/>
            <a:ext cx="1941269" cy="2025225"/>
            <a:chOff x="3272208" y="2023393"/>
            <a:chExt cx="2694674" cy="2811214"/>
          </a:xfrm>
        </p:grpSpPr>
        <p:sp>
          <p:nvSpPr>
            <p:cNvPr id="20" name="任意多边形 40"/>
            <p:cNvSpPr/>
            <p:nvPr/>
          </p:nvSpPr>
          <p:spPr bwMode="auto">
            <a:xfrm>
              <a:off x="327220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ea typeface="Yeseva One" panose="00000500000000000000" charset="0"/>
              </a:endParaRPr>
            </a:p>
          </p:txBody>
        </p:sp>
        <p:sp>
          <p:nvSpPr>
            <p:cNvPr id="21" name="任意多边形 41"/>
            <p:cNvSpPr/>
            <p:nvPr/>
          </p:nvSpPr>
          <p:spPr bwMode="auto">
            <a:xfrm>
              <a:off x="3448206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>
                <a:ea typeface="Yeseva One" panose="00000500000000000000" charset="0"/>
              </a:endParaRPr>
            </a:p>
          </p:txBody>
        </p:sp>
        <p:sp>
          <p:nvSpPr>
            <p:cNvPr id="22" name="任意多边形 42"/>
            <p:cNvSpPr/>
            <p:nvPr/>
          </p:nvSpPr>
          <p:spPr bwMode="auto">
            <a:xfrm>
              <a:off x="373004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68580" tIns="34290" rIns="68580" bIns="34290" anchor="ctr" anchorCtr="1" compatLnSpc="1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ea typeface="Yeseva One" panose="00000500000000000000" charset="0"/>
                </a:rPr>
                <a:t>The Title</a:t>
              </a:r>
              <a:endParaRPr lang="zh-CN" altLang="en-US" sz="12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483476" y="3140968"/>
              <a:ext cx="2272138" cy="834458"/>
              <a:chOff x="347396" y="3094952"/>
              <a:chExt cx="2364229" cy="834458"/>
            </a:xfrm>
          </p:grpSpPr>
          <p:sp>
            <p:nvSpPr>
              <p:cNvPr id="24" name="文本框 44"/>
              <p:cNvSpPr txBox="1"/>
              <p:nvPr/>
            </p:nvSpPr>
            <p:spPr>
              <a:xfrm>
                <a:off x="347396" y="3341174"/>
                <a:ext cx="2364229" cy="588236"/>
              </a:xfrm>
              <a:prstGeom prst="rect">
                <a:avLst/>
              </a:prstGeom>
              <a:noFill/>
            </p:spPr>
            <p:txBody>
              <a:bodyPr wrap="square" lIns="54000" tIns="0" rIns="54000" bIns="0">
                <a:normAutofit fontScale="90000"/>
              </a:bodyPr>
              <a:lstStyle/>
              <a:p>
                <a:pPr algn="ctr" defTabSz="6851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50" dirty="0">
                    <a:solidFill>
                      <a:prstClr val="black"/>
                    </a:solidFill>
                    <a:ea typeface="Yeseva One" panose="00000500000000000000" charset="0"/>
                  </a:rPr>
                  <a:t>Click to add main content</a:t>
                </a:r>
                <a:endParaRPr lang="en-US" altLang="zh-CN" sz="1050" dirty="0">
                  <a:solidFill>
                    <a:prstClr val="black"/>
                  </a:solidFill>
                  <a:ea typeface="Yeseva One" panose="00000500000000000000" charset="0"/>
                </a:endParaRPr>
              </a:p>
              <a:p>
                <a:pPr algn="ctr" defTabSz="6851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50" dirty="0">
                    <a:solidFill>
                      <a:prstClr val="black"/>
                    </a:solidFill>
                    <a:ea typeface="Yeseva One" panose="00000500000000000000" charset="0"/>
                  </a:rPr>
                  <a:t>Click to add main content</a:t>
                </a:r>
                <a:endParaRPr lang="zh-CN" altLang="en-US" sz="1050" dirty="0">
                  <a:solidFill>
                    <a:prstClr val="black"/>
                  </a:solidFill>
                  <a:ea typeface="Yeseva One" panose="00000500000000000000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47396" y="3094952"/>
                <a:ext cx="2364228" cy="246221"/>
              </a:xfrm>
              <a:prstGeom prst="rect">
                <a:avLst/>
              </a:prstGeom>
            </p:spPr>
            <p:txBody>
              <a:bodyPr wrap="none" lIns="54000" tIns="0" rIns="54000" bIns="0">
                <a:normAutofit fontScale="92500" lnSpcReduction="10000"/>
              </a:bodyPr>
              <a:lstStyle/>
              <a:p>
                <a:pPr algn="ctr" defTabSz="685165">
                  <a:lnSpc>
                    <a:spcPct val="110000"/>
                  </a:lnSpc>
                  <a:spcBef>
                    <a:spcPct val="0"/>
                  </a:spcBef>
                  <a:defRPr/>
                </a:pPr>
                <a:r>
                  <a:rPr lang="zh-CN" altLang="en-US" sz="1200" b="1" dirty="0">
                    <a:solidFill>
                      <a:schemeClr val="accent1"/>
                    </a:solidFill>
                    <a:ea typeface="Yeseva One" panose="00000500000000000000" charset="0"/>
                  </a:rPr>
                  <a:t>Title Goes Here</a:t>
                </a:r>
                <a:endParaRPr lang="zh-CN" altLang="en-US" sz="1200" b="1" dirty="0">
                  <a:solidFill>
                    <a:schemeClr val="accent1"/>
                  </a:solidFill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6" name="ergerg"/>
          <p:cNvGrpSpPr/>
          <p:nvPr>
            <p:custDataLst>
              <p:tags r:id="rId3"/>
            </p:custDataLst>
          </p:nvPr>
        </p:nvGrpSpPr>
        <p:grpSpPr>
          <a:xfrm>
            <a:off x="4598657" y="662371"/>
            <a:ext cx="1941269" cy="2025225"/>
            <a:chOff x="6225118" y="2023393"/>
            <a:chExt cx="2694674" cy="2811214"/>
          </a:xfrm>
        </p:grpSpPr>
        <p:sp>
          <p:nvSpPr>
            <p:cNvPr id="14" name="任意多边形 34"/>
            <p:cNvSpPr/>
            <p:nvPr/>
          </p:nvSpPr>
          <p:spPr bwMode="auto">
            <a:xfrm>
              <a:off x="622511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ea typeface="Yeseva One" panose="00000500000000000000" charset="0"/>
              </a:endParaRPr>
            </a:p>
          </p:txBody>
        </p:sp>
        <p:sp>
          <p:nvSpPr>
            <p:cNvPr id="15" name="任意多边形 35"/>
            <p:cNvSpPr/>
            <p:nvPr/>
          </p:nvSpPr>
          <p:spPr bwMode="auto">
            <a:xfrm>
              <a:off x="6401116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>
                <a:ea typeface="Yeseva One" panose="00000500000000000000" charset="0"/>
              </a:endParaRPr>
            </a:p>
          </p:txBody>
        </p:sp>
        <p:sp>
          <p:nvSpPr>
            <p:cNvPr id="16" name="任意多边形 36"/>
            <p:cNvSpPr/>
            <p:nvPr/>
          </p:nvSpPr>
          <p:spPr bwMode="auto">
            <a:xfrm>
              <a:off x="668295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68580" tIns="34290" rIns="68580" bIns="34290" anchor="ctr" anchorCtr="1" compatLnSpc="1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ea typeface="Yeseva One" panose="00000500000000000000" charset="0"/>
                </a:rPr>
                <a:t>The Title</a:t>
              </a:r>
              <a:endParaRPr lang="zh-CN" altLang="en-US" sz="12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436385" y="3140968"/>
              <a:ext cx="2272138" cy="834458"/>
              <a:chOff x="347396" y="3094952"/>
              <a:chExt cx="2364229" cy="834458"/>
            </a:xfrm>
          </p:grpSpPr>
          <p:sp>
            <p:nvSpPr>
              <p:cNvPr id="18" name="文本框 38"/>
              <p:cNvSpPr txBox="1"/>
              <p:nvPr/>
            </p:nvSpPr>
            <p:spPr>
              <a:xfrm>
                <a:off x="347396" y="3341174"/>
                <a:ext cx="2364229" cy="588236"/>
              </a:xfrm>
              <a:prstGeom prst="rect">
                <a:avLst/>
              </a:prstGeom>
              <a:noFill/>
            </p:spPr>
            <p:txBody>
              <a:bodyPr wrap="square" lIns="54000" tIns="0" rIns="54000" bIns="0">
                <a:normAutofit fontScale="90000"/>
              </a:bodyPr>
              <a:lstStyle/>
              <a:p>
                <a:pPr algn="ctr" defTabSz="6851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50" dirty="0">
                    <a:solidFill>
                      <a:prstClr val="black"/>
                    </a:solidFill>
                    <a:ea typeface="Yeseva One" panose="00000500000000000000" charset="0"/>
                  </a:rPr>
                  <a:t>Click to add main content</a:t>
                </a:r>
                <a:endParaRPr lang="en-US" altLang="zh-CN" sz="1050" dirty="0">
                  <a:solidFill>
                    <a:prstClr val="black"/>
                  </a:solidFill>
                  <a:ea typeface="Yeseva One" panose="00000500000000000000" charset="0"/>
                </a:endParaRPr>
              </a:p>
              <a:p>
                <a:pPr algn="ctr" defTabSz="6851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50" dirty="0">
                    <a:solidFill>
                      <a:prstClr val="black"/>
                    </a:solidFill>
                    <a:ea typeface="Yeseva One" panose="00000500000000000000" charset="0"/>
                  </a:rPr>
                  <a:t>Click to add main content</a:t>
                </a:r>
                <a:endParaRPr lang="zh-CN" altLang="en-US" sz="1050" dirty="0">
                  <a:solidFill>
                    <a:prstClr val="black"/>
                  </a:solidFill>
                  <a:ea typeface="Yeseva One" panose="00000500000000000000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47396" y="3094952"/>
                <a:ext cx="2364228" cy="246221"/>
              </a:xfrm>
              <a:prstGeom prst="rect">
                <a:avLst/>
              </a:prstGeom>
            </p:spPr>
            <p:txBody>
              <a:bodyPr wrap="none" lIns="54000" tIns="0" rIns="54000" bIns="0">
                <a:normAutofit fontScale="92500" lnSpcReduction="10000"/>
              </a:bodyPr>
              <a:lstStyle/>
              <a:p>
                <a:pPr algn="ctr" defTabSz="685165">
                  <a:lnSpc>
                    <a:spcPct val="110000"/>
                  </a:lnSpc>
                  <a:spcBef>
                    <a:spcPct val="0"/>
                  </a:spcBef>
                  <a:defRPr/>
                </a:pPr>
                <a:r>
                  <a:rPr lang="zh-CN" altLang="en-US" sz="1200" b="1" dirty="0">
                    <a:solidFill>
                      <a:schemeClr val="accent1"/>
                    </a:solidFill>
                    <a:ea typeface="Yeseva One" panose="00000500000000000000" charset="0"/>
                  </a:rPr>
                  <a:t>Title Goes Here</a:t>
                </a:r>
                <a:endParaRPr lang="zh-CN" altLang="en-US" sz="1200" b="1" dirty="0">
                  <a:solidFill>
                    <a:schemeClr val="accent1"/>
                  </a:solidFill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7" name="dfgewgerg"/>
          <p:cNvGrpSpPr/>
          <p:nvPr>
            <p:custDataLst>
              <p:tags r:id="rId4"/>
            </p:custDataLst>
          </p:nvPr>
        </p:nvGrpSpPr>
        <p:grpSpPr>
          <a:xfrm>
            <a:off x="3597932" y="2483195"/>
            <a:ext cx="1941269" cy="2025225"/>
            <a:chOff x="9178027" y="2023393"/>
            <a:chExt cx="2694674" cy="2811214"/>
          </a:xfrm>
        </p:grpSpPr>
        <p:sp>
          <p:nvSpPr>
            <p:cNvPr id="8" name="任意多边形 28"/>
            <p:cNvSpPr/>
            <p:nvPr/>
          </p:nvSpPr>
          <p:spPr bwMode="auto">
            <a:xfrm>
              <a:off x="9178027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ea typeface="Yeseva One" panose="00000500000000000000" charset="0"/>
              </a:endParaRPr>
            </a:p>
          </p:txBody>
        </p:sp>
        <p:sp>
          <p:nvSpPr>
            <p:cNvPr id="9" name="任意多边形 29"/>
            <p:cNvSpPr/>
            <p:nvPr/>
          </p:nvSpPr>
          <p:spPr bwMode="auto">
            <a:xfrm>
              <a:off x="9354025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>
                <a:ea typeface="Yeseva One" panose="00000500000000000000" charset="0"/>
              </a:endParaRPr>
            </a:p>
          </p:txBody>
        </p:sp>
        <p:sp>
          <p:nvSpPr>
            <p:cNvPr id="10" name="任意多边形 30"/>
            <p:cNvSpPr/>
            <p:nvPr/>
          </p:nvSpPr>
          <p:spPr bwMode="auto">
            <a:xfrm>
              <a:off x="9635860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none" lIns="68580" tIns="34290" rIns="68580" bIns="34290" anchor="ctr" anchorCtr="1" compatLnSpc="1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ea typeface="Yeseva One" panose="00000500000000000000" charset="0"/>
                </a:rPr>
                <a:t>The Title</a:t>
              </a:r>
              <a:endParaRPr lang="zh-CN" altLang="en-US" sz="12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389294" y="3140968"/>
              <a:ext cx="2272138" cy="834458"/>
              <a:chOff x="347396" y="3094952"/>
              <a:chExt cx="2364229" cy="834458"/>
            </a:xfrm>
          </p:grpSpPr>
          <p:sp>
            <p:nvSpPr>
              <p:cNvPr id="12" name="文本框 32"/>
              <p:cNvSpPr txBox="1"/>
              <p:nvPr/>
            </p:nvSpPr>
            <p:spPr>
              <a:xfrm>
                <a:off x="347396" y="3341174"/>
                <a:ext cx="2364229" cy="588236"/>
              </a:xfrm>
              <a:prstGeom prst="rect">
                <a:avLst/>
              </a:prstGeom>
              <a:noFill/>
            </p:spPr>
            <p:txBody>
              <a:bodyPr wrap="square" lIns="54000" tIns="0" rIns="54000" bIns="0">
                <a:normAutofit fontScale="90000"/>
              </a:bodyPr>
              <a:lstStyle/>
              <a:p>
                <a:pPr algn="ctr" defTabSz="6851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50" dirty="0">
                    <a:solidFill>
                      <a:prstClr val="black"/>
                    </a:solidFill>
                    <a:ea typeface="Yeseva One" panose="00000500000000000000" charset="0"/>
                  </a:rPr>
                  <a:t>Click to add main content</a:t>
                </a:r>
                <a:endParaRPr lang="en-US" altLang="zh-CN" sz="1050" dirty="0">
                  <a:solidFill>
                    <a:prstClr val="black"/>
                  </a:solidFill>
                  <a:ea typeface="Yeseva One" panose="00000500000000000000" charset="0"/>
                </a:endParaRPr>
              </a:p>
              <a:p>
                <a:pPr algn="ctr" defTabSz="6851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50" dirty="0">
                    <a:solidFill>
                      <a:prstClr val="black"/>
                    </a:solidFill>
                    <a:ea typeface="Yeseva One" panose="00000500000000000000" charset="0"/>
                  </a:rPr>
                  <a:t>Click to add main content</a:t>
                </a:r>
                <a:endParaRPr lang="zh-CN" altLang="en-US" sz="1050" dirty="0">
                  <a:solidFill>
                    <a:prstClr val="black"/>
                  </a:solidFill>
                  <a:ea typeface="Yeseva One" panose="00000500000000000000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47396" y="3094952"/>
                <a:ext cx="2364228" cy="246221"/>
              </a:xfrm>
              <a:prstGeom prst="rect">
                <a:avLst/>
              </a:prstGeom>
            </p:spPr>
            <p:txBody>
              <a:bodyPr wrap="none" lIns="54000" tIns="0" rIns="54000" bIns="0">
                <a:normAutofit fontScale="92500" lnSpcReduction="10000"/>
              </a:bodyPr>
              <a:lstStyle/>
              <a:p>
                <a:pPr algn="ctr" defTabSz="685165">
                  <a:lnSpc>
                    <a:spcPct val="110000"/>
                  </a:lnSpc>
                  <a:spcBef>
                    <a:spcPct val="0"/>
                  </a:spcBef>
                  <a:defRPr/>
                </a:pPr>
                <a:r>
                  <a:rPr lang="zh-CN" altLang="en-US" sz="1200" b="1" dirty="0">
                    <a:solidFill>
                      <a:schemeClr val="accent1"/>
                    </a:solidFill>
                    <a:ea typeface="Yeseva One" panose="00000500000000000000" charset="0"/>
                  </a:rPr>
                  <a:t>Title Goes Here</a:t>
                </a:r>
                <a:endParaRPr lang="zh-CN" altLang="en-US" sz="1200" b="1" dirty="0">
                  <a:solidFill>
                    <a:schemeClr val="accent1"/>
                  </a:solidFill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32" name="dfgewgerg"/>
          <p:cNvGrpSpPr/>
          <p:nvPr>
            <p:custDataLst>
              <p:tags r:id="rId5"/>
            </p:custDataLst>
          </p:nvPr>
        </p:nvGrpSpPr>
        <p:grpSpPr>
          <a:xfrm>
            <a:off x="5674084" y="2483195"/>
            <a:ext cx="1941269" cy="2025225"/>
            <a:chOff x="9178027" y="2023393"/>
            <a:chExt cx="2694674" cy="2811214"/>
          </a:xfrm>
        </p:grpSpPr>
        <p:sp>
          <p:nvSpPr>
            <p:cNvPr id="33" name="任意多边形 28"/>
            <p:cNvSpPr/>
            <p:nvPr/>
          </p:nvSpPr>
          <p:spPr bwMode="auto">
            <a:xfrm>
              <a:off x="9178027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ea typeface="Yeseva One" panose="00000500000000000000" charset="0"/>
              </a:endParaRPr>
            </a:p>
          </p:txBody>
        </p:sp>
        <p:sp>
          <p:nvSpPr>
            <p:cNvPr id="34" name="任意多边形 29"/>
            <p:cNvSpPr/>
            <p:nvPr/>
          </p:nvSpPr>
          <p:spPr bwMode="auto">
            <a:xfrm>
              <a:off x="9354025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350">
                <a:ea typeface="Yeseva One" panose="00000500000000000000" charset="0"/>
              </a:endParaRPr>
            </a:p>
          </p:txBody>
        </p:sp>
        <p:sp>
          <p:nvSpPr>
            <p:cNvPr id="35" name="任意多边形 30"/>
            <p:cNvSpPr/>
            <p:nvPr/>
          </p:nvSpPr>
          <p:spPr bwMode="auto">
            <a:xfrm>
              <a:off x="9635860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none" lIns="68580" tIns="34290" rIns="68580" bIns="34290" anchor="ctr" anchorCtr="1" compatLnSpc="1">
              <a:norm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ea typeface="Yeseva One" panose="00000500000000000000" charset="0"/>
                </a:rPr>
                <a:t>The Title</a:t>
              </a:r>
              <a:endParaRPr lang="zh-CN" altLang="en-US" sz="12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9389294" y="3140968"/>
              <a:ext cx="2272138" cy="834458"/>
              <a:chOff x="347396" y="3094952"/>
              <a:chExt cx="2364229" cy="834458"/>
            </a:xfrm>
          </p:grpSpPr>
          <p:sp>
            <p:nvSpPr>
              <p:cNvPr id="37" name="文本框 32"/>
              <p:cNvSpPr txBox="1"/>
              <p:nvPr/>
            </p:nvSpPr>
            <p:spPr>
              <a:xfrm>
                <a:off x="347396" y="3341174"/>
                <a:ext cx="2364229" cy="588236"/>
              </a:xfrm>
              <a:prstGeom prst="rect">
                <a:avLst/>
              </a:prstGeom>
              <a:noFill/>
            </p:spPr>
            <p:txBody>
              <a:bodyPr wrap="square" lIns="54000" tIns="0" rIns="54000" bIns="0">
                <a:normAutofit fontScale="90000"/>
              </a:bodyPr>
              <a:lstStyle/>
              <a:p>
                <a:pPr algn="ctr" defTabSz="6851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50" dirty="0">
                    <a:solidFill>
                      <a:prstClr val="black"/>
                    </a:solidFill>
                    <a:ea typeface="Yeseva One" panose="00000500000000000000" charset="0"/>
                  </a:rPr>
                  <a:t>Click to add main content</a:t>
                </a:r>
                <a:endParaRPr lang="en-US" altLang="zh-CN" sz="1050" dirty="0">
                  <a:solidFill>
                    <a:prstClr val="black"/>
                  </a:solidFill>
                  <a:ea typeface="Yeseva One" panose="00000500000000000000" charset="0"/>
                </a:endParaRPr>
              </a:p>
              <a:p>
                <a:pPr algn="ctr" defTabSz="6851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50" dirty="0">
                    <a:solidFill>
                      <a:prstClr val="black"/>
                    </a:solidFill>
                    <a:ea typeface="Yeseva One" panose="00000500000000000000" charset="0"/>
                  </a:rPr>
                  <a:t>Click to add main content</a:t>
                </a:r>
                <a:endParaRPr lang="zh-CN" altLang="en-US" sz="1050" dirty="0">
                  <a:solidFill>
                    <a:prstClr val="black"/>
                  </a:solidFill>
                  <a:ea typeface="Yeseva One" panose="00000500000000000000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47396" y="3094952"/>
                <a:ext cx="2364228" cy="246221"/>
              </a:xfrm>
              <a:prstGeom prst="rect">
                <a:avLst/>
              </a:prstGeom>
            </p:spPr>
            <p:txBody>
              <a:bodyPr wrap="none" lIns="54000" tIns="0" rIns="54000" bIns="0">
                <a:normAutofit fontScale="92500" lnSpcReduction="10000"/>
              </a:bodyPr>
              <a:lstStyle/>
              <a:p>
                <a:pPr algn="ctr" defTabSz="685165">
                  <a:lnSpc>
                    <a:spcPct val="110000"/>
                  </a:lnSpc>
                  <a:spcBef>
                    <a:spcPct val="0"/>
                  </a:spcBef>
                  <a:defRPr/>
                </a:pPr>
                <a:r>
                  <a:rPr lang="zh-CN" altLang="en-US" sz="1200" b="1" dirty="0">
                    <a:solidFill>
                      <a:schemeClr val="accent1"/>
                    </a:solidFill>
                    <a:ea typeface="Yeseva One" panose="00000500000000000000" charset="0"/>
                  </a:rPr>
                  <a:t>Title Goes Here</a:t>
                </a:r>
                <a:endParaRPr lang="zh-CN" altLang="en-US" sz="1200" b="1" dirty="0">
                  <a:solidFill>
                    <a:schemeClr val="accent1"/>
                  </a:solidFill>
                  <a:ea typeface="Yeseva One" panose="00000500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01182" y="948387"/>
            <a:ext cx="5213533" cy="2999779"/>
            <a:chOff x="2401575" y="1160012"/>
            <a:chExt cx="6951377" cy="3999705"/>
          </a:xfrm>
        </p:grpSpPr>
        <p:sp>
          <p:nvSpPr>
            <p:cNvPr id="9" name="任意多边形: 形状 8"/>
            <p:cNvSpPr/>
            <p:nvPr/>
          </p:nvSpPr>
          <p:spPr bwMode="auto">
            <a:xfrm>
              <a:off x="5055299" y="2645124"/>
              <a:ext cx="1217697" cy="1696134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4" y="266"/>
                </a:cxn>
                <a:cxn ang="0">
                  <a:pos x="19" y="301"/>
                </a:cxn>
                <a:cxn ang="0">
                  <a:pos x="106" y="301"/>
                </a:cxn>
                <a:cxn ang="0">
                  <a:pos x="168" y="62"/>
                </a:cxn>
                <a:cxn ang="0">
                  <a:pos x="142" y="0"/>
                </a:cxn>
                <a:cxn ang="0">
                  <a:pos x="73" y="0"/>
                </a:cxn>
              </a:cxnLst>
              <a:rect l="0" t="0" r="r" b="b"/>
              <a:pathLst>
                <a:path w="175" h="301">
                  <a:moveTo>
                    <a:pt x="73" y="0"/>
                  </a:moveTo>
                  <a:cubicBezTo>
                    <a:pt x="4" y="266"/>
                    <a:pt x="4" y="266"/>
                    <a:pt x="4" y="266"/>
                  </a:cubicBezTo>
                  <a:cubicBezTo>
                    <a:pt x="0" y="283"/>
                    <a:pt x="8" y="301"/>
                    <a:pt x="19" y="301"/>
                  </a:cubicBezTo>
                  <a:cubicBezTo>
                    <a:pt x="106" y="301"/>
                    <a:pt x="106" y="301"/>
                    <a:pt x="106" y="30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5" y="33"/>
                    <a:pt x="162" y="0"/>
                    <a:pt x="142" y="0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</a:endParaRPr>
            </a:p>
          </p:txBody>
        </p:sp>
        <p:sp>
          <p:nvSpPr>
            <p:cNvPr id="10" name="任意多边形: 形状 9"/>
            <p:cNvSpPr/>
            <p:nvPr/>
          </p:nvSpPr>
          <p:spPr bwMode="auto">
            <a:xfrm>
              <a:off x="3610127" y="2264186"/>
              <a:ext cx="1121055" cy="1641418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" y="244"/>
                </a:cxn>
                <a:cxn ang="0">
                  <a:pos x="26" y="291"/>
                </a:cxn>
                <a:cxn ang="0">
                  <a:pos x="105" y="291"/>
                </a:cxn>
                <a:cxn ang="0">
                  <a:pos x="155" y="54"/>
                </a:cxn>
                <a:cxn ang="0">
                  <a:pos x="130" y="0"/>
                </a:cxn>
                <a:cxn ang="0">
                  <a:pos x="56" y="0"/>
                </a:cxn>
              </a:cxnLst>
              <a:rect l="0" t="0" r="r" b="b"/>
              <a:pathLst>
                <a:path w="161" h="291">
                  <a:moveTo>
                    <a:pt x="56" y="0"/>
                  </a:moveTo>
                  <a:cubicBezTo>
                    <a:pt x="5" y="244"/>
                    <a:pt x="5" y="244"/>
                    <a:pt x="5" y="244"/>
                  </a:cubicBezTo>
                  <a:cubicBezTo>
                    <a:pt x="0" y="267"/>
                    <a:pt x="11" y="291"/>
                    <a:pt x="26" y="291"/>
                  </a:cubicBezTo>
                  <a:cubicBezTo>
                    <a:pt x="105" y="291"/>
                    <a:pt x="105" y="291"/>
                    <a:pt x="105" y="291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61" y="28"/>
                    <a:pt x="148" y="0"/>
                    <a:pt x="130" y="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</a:endParaRPr>
            </a:p>
          </p:txBody>
        </p:sp>
        <p:sp>
          <p:nvSpPr>
            <p:cNvPr id="11" name="任意多边形: 形状 10"/>
            <p:cNvSpPr/>
            <p:nvPr/>
          </p:nvSpPr>
          <p:spPr bwMode="auto">
            <a:xfrm>
              <a:off x="8202900" y="3877842"/>
              <a:ext cx="1150052" cy="1281869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" y="193"/>
                </a:cxn>
                <a:cxn ang="0">
                  <a:pos x="19" y="227"/>
                </a:cxn>
                <a:cxn ang="0">
                  <a:pos x="106" y="227"/>
                </a:cxn>
                <a:cxn ang="0">
                  <a:pos x="165" y="0"/>
                </a:cxn>
                <a:cxn ang="0">
                  <a:pos x="54" y="0"/>
                </a:cxn>
              </a:cxnLst>
              <a:rect l="0" t="0" r="r" b="b"/>
              <a:pathLst>
                <a:path w="165" h="227">
                  <a:moveTo>
                    <a:pt x="54" y="0"/>
                  </a:moveTo>
                  <a:cubicBezTo>
                    <a:pt x="4" y="193"/>
                    <a:pt x="4" y="193"/>
                    <a:pt x="4" y="193"/>
                  </a:cubicBezTo>
                  <a:cubicBezTo>
                    <a:pt x="0" y="209"/>
                    <a:pt x="8" y="227"/>
                    <a:pt x="19" y="227"/>
                  </a:cubicBezTo>
                  <a:cubicBezTo>
                    <a:pt x="106" y="227"/>
                    <a:pt x="106" y="227"/>
                    <a:pt x="106" y="227"/>
                  </a:cubicBezTo>
                  <a:cubicBezTo>
                    <a:pt x="165" y="0"/>
                    <a:pt x="165" y="0"/>
                    <a:pt x="165" y="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</a:endParaRPr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6617960" y="3025872"/>
              <a:ext cx="1217697" cy="1696134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4" y="266"/>
                </a:cxn>
                <a:cxn ang="0">
                  <a:pos x="19" y="301"/>
                </a:cxn>
                <a:cxn ang="0">
                  <a:pos x="106" y="301"/>
                </a:cxn>
                <a:cxn ang="0">
                  <a:pos x="168" y="62"/>
                </a:cxn>
                <a:cxn ang="0">
                  <a:pos x="142" y="0"/>
                </a:cxn>
                <a:cxn ang="0">
                  <a:pos x="73" y="0"/>
                </a:cxn>
              </a:cxnLst>
              <a:rect l="0" t="0" r="r" b="b"/>
              <a:pathLst>
                <a:path w="175" h="301">
                  <a:moveTo>
                    <a:pt x="73" y="0"/>
                  </a:moveTo>
                  <a:cubicBezTo>
                    <a:pt x="4" y="266"/>
                    <a:pt x="4" y="266"/>
                    <a:pt x="4" y="266"/>
                  </a:cubicBezTo>
                  <a:cubicBezTo>
                    <a:pt x="0" y="283"/>
                    <a:pt x="8" y="301"/>
                    <a:pt x="19" y="301"/>
                  </a:cubicBezTo>
                  <a:cubicBezTo>
                    <a:pt x="106" y="301"/>
                    <a:pt x="106" y="301"/>
                    <a:pt x="106" y="30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5" y="33"/>
                    <a:pt x="162" y="0"/>
                    <a:pt x="142" y="0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</a:endParaRPr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5564557" y="2642872"/>
              <a:ext cx="1797554" cy="2079129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0"/>
                </a:cxn>
                <a:cxn ang="0">
                  <a:pos x="142" y="357"/>
                </a:cxn>
                <a:cxn ang="0">
                  <a:pos x="155" y="369"/>
                </a:cxn>
                <a:cxn ang="0">
                  <a:pos x="258" y="369"/>
                </a:cxn>
                <a:cxn ang="0">
                  <a:pos x="119" y="19"/>
                </a:cxn>
                <a:cxn ang="0">
                  <a:pos x="98" y="0"/>
                </a:cxn>
              </a:cxnLst>
              <a:rect l="0" t="0" r="r" b="b"/>
              <a:pathLst>
                <a:path w="258" h="369">
                  <a:moveTo>
                    <a:pt x="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2" y="357"/>
                    <a:pt x="142" y="357"/>
                    <a:pt x="142" y="357"/>
                  </a:cubicBezTo>
                  <a:cubicBezTo>
                    <a:pt x="145" y="364"/>
                    <a:pt x="150" y="369"/>
                    <a:pt x="155" y="369"/>
                  </a:cubicBezTo>
                  <a:cubicBezTo>
                    <a:pt x="258" y="369"/>
                    <a:pt x="258" y="369"/>
                    <a:pt x="258" y="369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5" y="7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</a:endParaRPr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7130170" y="3025872"/>
              <a:ext cx="1807221" cy="213384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142" y="365"/>
                </a:cxn>
                <a:cxn ang="0">
                  <a:pos x="163" y="379"/>
                </a:cxn>
                <a:cxn ang="0">
                  <a:pos x="259" y="379"/>
                </a:cxn>
                <a:cxn ang="0">
                  <a:pos x="120" y="21"/>
                </a:cxn>
                <a:cxn ang="0">
                  <a:pos x="96" y="0"/>
                </a:cxn>
              </a:cxnLst>
              <a:rect l="0" t="0" r="r" b="b"/>
              <a:pathLst>
                <a:path w="259" h="379">
                  <a:moveTo>
                    <a:pt x="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2" y="365"/>
                    <a:pt x="142" y="365"/>
                    <a:pt x="142" y="365"/>
                  </a:cubicBezTo>
                  <a:cubicBezTo>
                    <a:pt x="145" y="374"/>
                    <a:pt x="154" y="379"/>
                    <a:pt x="163" y="379"/>
                  </a:cubicBezTo>
                  <a:cubicBezTo>
                    <a:pt x="259" y="379"/>
                    <a:pt x="259" y="379"/>
                    <a:pt x="259" y="379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14" y="8"/>
                    <a:pt x="105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>
                <a:ea typeface="Yeseva One" panose="00000500000000000000" charset="0"/>
              </a:endParaRPr>
            </a:p>
          </p:txBody>
        </p:sp>
        <p:sp>
          <p:nvSpPr>
            <p:cNvPr id="15" name="任意多边形: 形状 14"/>
            <p:cNvSpPr/>
            <p:nvPr/>
          </p:nvSpPr>
          <p:spPr bwMode="auto">
            <a:xfrm>
              <a:off x="4001896" y="2262124"/>
              <a:ext cx="1797554" cy="2079129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0"/>
                </a:cxn>
                <a:cxn ang="0">
                  <a:pos x="142" y="357"/>
                </a:cxn>
                <a:cxn ang="0">
                  <a:pos x="155" y="369"/>
                </a:cxn>
                <a:cxn ang="0">
                  <a:pos x="258" y="369"/>
                </a:cxn>
                <a:cxn ang="0">
                  <a:pos x="119" y="19"/>
                </a:cxn>
                <a:cxn ang="0">
                  <a:pos x="98" y="0"/>
                </a:cxn>
              </a:cxnLst>
              <a:rect l="0" t="0" r="r" b="b"/>
              <a:pathLst>
                <a:path w="258" h="369">
                  <a:moveTo>
                    <a:pt x="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2" y="357"/>
                    <a:pt x="142" y="357"/>
                    <a:pt x="142" y="357"/>
                  </a:cubicBezTo>
                  <a:cubicBezTo>
                    <a:pt x="145" y="364"/>
                    <a:pt x="150" y="369"/>
                    <a:pt x="155" y="369"/>
                  </a:cubicBezTo>
                  <a:cubicBezTo>
                    <a:pt x="258" y="369"/>
                    <a:pt x="258" y="369"/>
                    <a:pt x="258" y="369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5" y="7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401575" y="1160012"/>
              <a:ext cx="1933376" cy="2745595"/>
              <a:chOff x="2022154" y="1461590"/>
              <a:chExt cx="1418370" cy="2014234"/>
            </a:xfrm>
          </p:grpSpPr>
          <p:sp>
            <p:nvSpPr>
              <p:cNvPr id="29" name="任意多边形: 形状 28"/>
              <p:cNvSpPr/>
              <p:nvPr/>
            </p:nvSpPr>
            <p:spPr bwMode="auto">
              <a:xfrm>
                <a:off x="2157243" y="1749827"/>
                <a:ext cx="1283281" cy="1725997"/>
              </a:xfrm>
              <a:custGeom>
                <a:avLst/>
                <a:gdLst/>
                <a:ahLst/>
                <a:cxnLst>
                  <a:cxn ang="0">
                    <a:pos x="252" y="417"/>
                  </a:cxn>
                  <a:cxn ang="0">
                    <a:pos x="87" y="0"/>
                  </a:cxn>
                  <a:cxn ang="0">
                    <a:pos x="0" y="63"/>
                  </a:cxn>
                  <a:cxn ang="0">
                    <a:pos x="134" y="400"/>
                  </a:cxn>
                  <a:cxn ang="0">
                    <a:pos x="152" y="417"/>
                  </a:cxn>
                  <a:cxn ang="0">
                    <a:pos x="252" y="417"/>
                  </a:cxn>
                </a:cxnLst>
                <a:rect l="0" t="0" r="r" b="b"/>
                <a:pathLst>
                  <a:path w="252" h="417">
                    <a:moveTo>
                      <a:pt x="252" y="41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34" y="400"/>
                      <a:pt x="134" y="400"/>
                      <a:pt x="134" y="400"/>
                    </a:cubicBezTo>
                    <a:cubicBezTo>
                      <a:pt x="138" y="411"/>
                      <a:pt x="145" y="417"/>
                      <a:pt x="152" y="417"/>
                    </a:cubicBezTo>
                    <a:lnTo>
                      <a:pt x="252" y="417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Yeseva One" panose="00000500000000000000" charset="0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 bwMode="auto">
              <a:xfrm>
                <a:off x="2022154" y="1461590"/>
                <a:ext cx="737238" cy="625532"/>
              </a:xfrm>
              <a:custGeom>
                <a:avLst/>
                <a:gdLst/>
                <a:ahLst/>
                <a:cxnLst>
                  <a:cxn ang="0">
                    <a:pos x="46" y="3"/>
                  </a:cxn>
                  <a:cxn ang="0">
                    <a:pos x="130" y="54"/>
                  </a:cxn>
                  <a:cxn ang="0">
                    <a:pos x="128" y="70"/>
                  </a:cxn>
                  <a:cxn ang="0">
                    <a:pos x="14" y="113"/>
                  </a:cxn>
                  <a:cxn ang="0">
                    <a:pos x="2" y="103"/>
                  </a:cxn>
                  <a:cxn ang="0">
                    <a:pos x="32" y="9"/>
                  </a:cxn>
                  <a:cxn ang="0">
                    <a:pos x="46" y="3"/>
                  </a:cxn>
                </a:cxnLst>
                <a:rect l="0" t="0" r="r" b="b"/>
                <a:pathLst>
                  <a:path w="137" h="116">
                    <a:moveTo>
                      <a:pt x="46" y="3"/>
                    </a:moveTo>
                    <a:cubicBezTo>
                      <a:pt x="130" y="54"/>
                      <a:pt x="130" y="54"/>
                      <a:pt x="130" y="54"/>
                    </a:cubicBezTo>
                    <a:cubicBezTo>
                      <a:pt x="137" y="58"/>
                      <a:pt x="135" y="68"/>
                      <a:pt x="128" y="70"/>
                    </a:cubicBezTo>
                    <a:cubicBezTo>
                      <a:pt x="14" y="113"/>
                      <a:pt x="14" y="113"/>
                      <a:pt x="14" y="113"/>
                    </a:cubicBezTo>
                    <a:cubicBezTo>
                      <a:pt x="7" y="116"/>
                      <a:pt x="0" y="110"/>
                      <a:pt x="2" y="103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3" y="3"/>
                      <a:pt x="41" y="0"/>
                      <a:pt x="46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Yeseva One" panose="00000500000000000000" charset="0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 bwMode="auto">
            <a:xfrm>
              <a:off x="7528764" y="3274836"/>
              <a:ext cx="389505" cy="38950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1440" tIns="45720" rIns="91440" bIns="45720" anchor="ctr" anchorCtr="1" compatLnSpc="1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a typeface="Yeseva One" panose="00000500000000000000" charset="0"/>
                </a:rPr>
                <a:t>01</a:t>
              </a:r>
              <a:endParaRPr lang="en-US" sz="12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sp>
          <p:nvSpPr>
            <p:cNvPr id="18" name="文本框 12"/>
            <p:cNvSpPr txBox="1"/>
            <p:nvPr/>
          </p:nvSpPr>
          <p:spPr>
            <a:xfrm rot="3809661">
              <a:off x="7438154" y="4023860"/>
              <a:ext cx="1359747" cy="44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ea typeface="Yeseva One" panose="00000500000000000000" charset="0"/>
                </a:rPr>
                <a:t>The Title</a:t>
              </a:r>
              <a:endParaRPr lang="zh-CN" altLang="en-US" sz="16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5960357" y="2885333"/>
              <a:ext cx="389505" cy="389505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1440" tIns="45720" rIns="91440" bIns="45720" anchor="ctr" anchorCtr="1" compatLnSpc="1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a typeface="Yeseva One" panose="00000500000000000000" charset="0"/>
                </a:rPr>
                <a:t>02</a:t>
              </a:r>
              <a:endParaRPr lang="en-US" sz="12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sp>
          <p:nvSpPr>
            <p:cNvPr id="20" name="文本框 14"/>
            <p:cNvSpPr txBox="1"/>
            <p:nvPr/>
          </p:nvSpPr>
          <p:spPr>
            <a:xfrm rot="3809661">
              <a:off x="5869746" y="3634356"/>
              <a:ext cx="1359747" cy="44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ea typeface="Yeseva One" panose="00000500000000000000" charset="0"/>
                </a:rPr>
                <a:t>The Title</a:t>
              </a:r>
              <a:endParaRPr lang="zh-CN" altLang="en-US" sz="16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412724" y="2501021"/>
              <a:ext cx="389505" cy="389505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1440" tIns="45720" rIns="91440" bIns="45720" anchor="ctr" anchorCtr="1" compatLnSpc="1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a typeface="Yeseva One" panose="00000500000000000000" charset="0"/>
                </a:rPr>
                <a:t>03</a:t>
              </a:r>
              <a:endParaRPr lang="en-US" sz="12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sp>
          <p:nvSpPr>
            <p:cNvPr id="22" name="文本框 16"/>
            <p:cNvSpPr txBox="1"/>
            <p:nvPr/>
          </p:nvSpPr>
          <p:spPr>
            <a:xfrm rot="3809661">
              <a:off x="4322114" y="3250041"/>
              <a:ext cx="1359747" cy="44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ea typeface="Yeseva One" panose="00000500000000000000" charset="0"/>
                </a:rPr>
                <a:t>The Title</a:t>
              </a:r>
              <a:endParaRPr lang="zh-CN" altLang="en-US" sz="16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2844317" y="1940134"/>
              <a:ext cx="389505" cy="38950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1440" tIns="45720" rIns="91440" bIns="45720" anchor="ctr" anchorCtr="1" compatLnSpc="1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a typeface="Yeseva One" panose="00000500000000000000" charset="0"/>
                </a:rPr>
                <a:t>04</a:t>
              </a:r>
              <a:endParaRPr lang="en-US" sz="12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  <p:sp>
          <p:nvSpPr>
            <p:cNvPr id="24" name="文本框 18"/>
            <p:cNvSpPr txBox="1"/>
            <p:nvPr/>
          </p:nvSpPr>
          <p:spPr>
            <a:xfrm rot="3809661">
              <a:off x="2753709" y="2689155"/>
              <a:ext cx="1359747" cy="44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ea typeface="Yeseva One" panose="00000500000000000000" charset="0"/>
                </a:rPr>
                <a:t>The Title</a:t>
              </a:r>
              <a:endParaRPr lang="zh-CN" altLang="en-US" sz="1600" b="1" dirty="0">
                <a:solidFill>
                  <a:schemeClr val="bg1"/>
                </a:solidFill>
                <a:ea typeface="Yeseva One" panose="00000500000000000000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24270" y="2264410"/>
            <a:ext cx="2381885" cy="626806"/>
            <a:chOff x="7288817" y="1516786"/>
            <a:chExt cx="1951312" cy="835863"/>
          </a:xfrm>
        </p:grpSpPr>
        <p:sp>
          <p:nvSpPr>
            <p:cNvPr id="35" name="文本框 34"/>
            <p:cNvSpPr txBox="1"/>
            <p:nvPr/>
          </p:nvSpPr>
          <p:spPr>
            <a:xfrm>
              <a:off x="7288817" y="1810703"/>
              <a:ext cx="1951312" cy="5419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88781" y="1516786"/>
              <a:ext cx="1437447" cy="3548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81780" y="3738245"/>
            <a:ext cx="2382520" cy="626904"/>
            <a:chOff x="7288817" y="1516786"/>
            <a:chExt cx="1951312" cy="835621"/>
          </a:xfrm>
        </p:grpSpPr>
        <p:sp>
          <p:nvSpPr>
            <p:cNvPr id="38" name="文本框 37"/>
            <p:cNvSpPr txBox="1"/>
            <p:nvPr/>
          </p:nvSpPr>
          <p:spPr>
            <a:xfrm>
              <a:off x="7288817" y="1810703"/>
              <a:ext cx="1951312" cy="5417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588781" y="1516786"/>
              <a:ext cx="1437447" cy="3546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72715" y="1031875"/>
            <a:ext cx="2382520" cy="626904"/>
            <a:chOff x="7288817" y="1516786"/>
            <a:chExt cx="1951312" cy="835621"/>
          </a:xfrm>
        </p:grpSpPr>
        <p:sp>
          <p:nvSpPr>
            <p:cNvPr id="41" name="文本框 40"/>
            <p:cNvSpPr txBox="1"/>
            <p:nvPr/>
          </p:nvSpPr>
          <p:spPr>
            <a:xfrm>
              <a:off x="7288817" y="1810703"/>
              <a:ext cx="1951312" cy="5417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588781" y="1516786"/>
              <a:ext cx="1437447" cy="3546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27200" y="3180715"/>
            <a:ext cx="2381885" cy="626806"/>
            <a:chOff x="7288817" y="1516786"/>
            <a:chExt cx="1951312" cy="835863"/>
          </a:xfrm>
        </p:grpSpPr>
        <p:sp>
          <p:nvSpPr>
            <p:cNvPr id="44" name="文本框 43"/>
            <p:cNvSpPr txBox="1"/>
            <p:nvPr/>
          </p:nvSpPr>
          <p:spPr>
            <a:xfrm>
              <a:off x="7288817" y="1810703"/>
              <a:ext cx="1951312" cy="5419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588781" y="1516786"/>
              <a:ext cx="1437447" cy="3548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6713102" y="-446169"/>
            <a:ext cx="1982083" cy="2879714"/>
            <a:chOff x="504879" y="-14025"/>
            <a:chExt cx="1807448" cy="3276600"/>
          </a:xfrm>
          <a:solidFill>
            <a:schemeClr val="bg1">
              <a:lumMod val="95000"/>
            </a:schemeClr>
          </a:solidFill>
        </p:grpSpPr>
        <p:sp>
          <p:nvSpPr>
            <p:cNvPr id="27" name="五边形 26"/>
            <p:cNvSpPr/>
            <p:nvPr/>
          </p:nvSpPr>
          <p:spPr>
            <a:xfrm rot="16200000" flipH="1" flipV="1">
              <a:off x="210966" y="775189"/>
              <a:ext cx="1899975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8" name="五边形 27"/>
            <p:cNvSpPr/>
            <p:nvPr/>
          </p:nvSpPr>
          <p:spPr>
            <a:xfrm rot="16200000" flipH="1" flipV="1">
              <a:off x="-972647" y="1463501"/>
              <a:ext cx="327660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9" name="五边形 28"/>
            <p:cNvSpPr/>
            <p:nvPr/>
          </p:nvSpPr>
          <p:spPr>
            <a:xfrm rot="16200000" flipH="1" flipV="1">
              <a:off x="534378" y="947080"/>
              <a:ext cx="224375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 rot="16200000" flipH="1" flipV="1">
              <a:off x="1394682" y="587308"/>
              <a:ext cx="1513742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05413" y="3259115"/>
            <a:ext cx="1563691" cy="1567335"/>
            <a:chOff x="7005413" y="3259115"/>
            <a:chExt cx="1563691" cy="1567335"/>
          </a:xfrm>
        </p:grpSpPr>
        <p:sp>
          <p:nvSpPr>
            <p:cNvPr id="31" name="椭圆 30"/>
            <p:cNvSpPr/>
            <p:nvPr/>
          </p:nvSpPr>
          <p:spPr>
            <a:xfrm rot="5400000" flipH="1">
              <a:off x="7005413" y="3259115"/>
              <a:ext cx="698731" cy="698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 flipH="1" flipV="1">
              <a:off x="8371804" y="4629150"/>
              <a:ext cx="197300" cy="197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 flipH="1" flipV="1">
              <a:off x="8214158" y="4023971"/>
              <a:ext cx="256296" cy="2562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 flipH="1" flipV="1">
              <a:off x="7723791" y="3922846"/>
              <a:ext cx="329073" cy="3290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 flipH="1">
            <a:off x="308329" y="1676399"/>
            <a:ext cx="3193342" cy="3810003"/>
            <a:chOff x="0" y="3377611"/>
            <a:chExt cx="3429000" cy="1765889"/>
          </a:xfrm>
        </p:grpSpPr>
        <p:sp>
          <p:nvSpPr>
            <p:cNvPr id="42" name="直角三角形 41"/>
            <p:cNvSpPr/>
            <p:nvPr/>
          </p:nvSpPr>
          <p:spPr>
            <a:xfrm>
              <a:off x="0" y="3377611"/>
              <a:ext cx="3318479" cy="176462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0" y="3867150"/>
              <a:ext cx="3429000" cy="127635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057400" y="1848544"/>
            <a:ext cx="1495922" cy="110799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05</a:t>
            </a:r>
            <a:endParaRPr lang="zh-CN" altLang="en-US" sz="6600" b="1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3455055" y="1885950"/>
            <a:ext cx="397827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48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Project Plan
</a:t>
            </a:r>
            <a:endParaRPr lang="zh-CN" altLang="en-US" sz="48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3530607" y="2623621"/>
            <a:ext cx="1027882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4583430" y="2623820"/>
            <a:ext cx="1205865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8" name="TextBox 26"/>
          <p:cNvSpPr txBox="1"/>
          <p:nvPr/>
        </p:nvSpPr>
        <p:spPr>
          <a:xfrm>
            <a:off x="5593303" y="2623621"/>
            <a:ext cx="1027882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6713102" y="-446169"/>
            <a:ext cx="1982083" cy="2879714"/>
            <a:chOff x="504879" y="-14025"/>
            <a:chExt cx="1807448" cy="3276600"/>
          </a:xfrm>
          <a:solidFill>
            <a:schemeClr val="bg1">
              <a:lumMod val="95000"/>
            </a:schemeClr>
          </a:solidFill>
        </p:grpSpPr>
        <p:sp>
          <p:nvSpPr>
            <p:cNvPr id="27" name="五边形 26"/>
            <p:cNvSpPr/>
            <p:nvPr/>
          </p:nvSpPr>
          <p:spPr>
            <a:xfrm rot="16200000" flipH="1" flipV="1">
              <a:off x="210966" y="775189"/>
              <a:ext cx="1899975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8" name="五边形 27"/>
            <p:cNvSpPr/>
            <p:nvPr/>
          </p:nvSpPr>
          <p:spPr>
            <a:xfrm rot="16200000" flipH="1" flipV="1">
              <a:off x="-972647" y="1463501"/>
              <a:ext cx="327660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9" name="五边形 28"/>
            <p:cNvSpPr/>
            <p:nvPr/>
          </p:nvSpPr>
          <p:spPr>
            <a:xfrm rot="16200000" flipH="1" flipV="1">
              <a:off x="534378" y="947080"/>
              <a:ext cx="224375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 rot="16200000" flipH="1" flipV="1">
              <a:off x="1394682" y="587308"/>
              <a:ext cx="1513742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05413" y="3259115"/>
            <a:ext cx="1563691" cy="1567335"/>
            <a:chOff x="7005413" y="3259115"/>
            <a:chExt cx="1563691" cy="1567335"/>
          </a:xfrm>
        </p:grpSpPr>
        <p:sp>
          <p:nvSpPr>
            <p:cNvPr id="31" name="椭圆 30"/>
            <p:cNvSpPr/>
            <p:nvPr/>
          </p:nvSpPr>
          <p:spPr>
            <a:xfrm rot="5400000" flipH="1">
              <a:off x="7005413" y="3259115"/>
              <a:ext cx="698731" cy="698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 flipH="1" flipV="1">
              <a:off x="8371804" y="4629150"/>
              <a:ext cx="197300" cy="197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 flipH="1" flipV="1">
              <a:off x="8214158" y="4023971"/>
              <a:ext cx="256296" cy="2562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 flipH="1" flipV="1">
              <a:off x="7723791" y="3922846"/>
              <a:ext cx="329073" cy="3290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 flipH="1">
            <a:off x="308329" y="1676399"/>
            <a:ext cx="3193342" cy="3810003"/>
            <a:chOff x="0" y="3377611"/>
            <a:chExt cx="3429000" cy="1765889"/>
          </a:xfrm>
        </p:grpSpPr>
        <p:sp>
          <p:nvSpPr>
            <p:cNvPr id="42" name="直角三角形 41"/>
            <p:cNvSpPr/>
            <p:nvPr/>
          </p:nvSpPr>
          <p:spPr>
            <a:xfrm>
              <a:off x="0" y="3377611"/>
              <a:ext cx="3318479" cy="176462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0" y="3867150"/>
              <a:ext cx="3429000" cy="127635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380540" y="1428750"/>
            <a:ext cx="675005" cy="20408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CONTENT</a:t>
            </a:r>
            <a:endParaRPr lang="zh-CN" altLang="en-US" sz="3200" b="1" dirty="0" smtClean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953393" y="1480455"/>
            <a:ext cx="736600" cy="1698952"/>
            <a:chOff x="1784420" y="1132823"/>
            <a:chExt cx="736600" cy="1698952"/>
          </a:xfrm>
        </p:grpSpPr>
        <p:sp>
          <p:nvSpPr>
            <p:cNvPr id="21" name="椭圆 20"/>
            <p:cNvSpPr/>
            <p:nvPr/>
          </p:nvSpPr>
          <p:spPr>
            <a:xfrm>
              <a:off x="2057400" y="1132823"/>
              <a:ext cx="452885" cy="4528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40827" y="1159203"/>
              <a:ext cx="46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01</a:t>
              </a:r>
              <a:endParaRPr lang="zh-CN" altLang="en-US" sz="20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84420" y="1613845"/>
              <a:ext cx="736600" cy="12179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Our Team
</a:t>
              </a:r>
              <a:endParaRPr lang="zh-CN" altLang="en-US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43263" y="1480455"/>
            <a:ext cx="502061" cy="1899612"/>
            <a:chOff x="2040827" y="1132823"/>
            <a:chExt cx="502061" cy="1899612"/>
          </a:xfrm>
        </p:grpSpPr>
        <p:sp>
          <p:nvSpPr>
            <p:cNvPr id="36" name="椭圆 35"/>
            <p:cNvSpPr/>
            <p:nvPr/>
          </p:nvSpPr>
          <p:spPr>
            <a:xfrm>
              <a:off x="2057400" y="1132823"/>
              <a:ext cx="452885" cy="4528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040827" y="1159203"/>
              <a:ext cx="502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02</a:t>
              </a:r>
              <a:endParaRPr lang="zh-CN" altLang="en-US" sz="20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051341" y="1613845"/>
              <a:ext cx="459740" cy="141859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The Project</a:t>
              </a:r>
              <a:endParaRPr lang="zh-CN" altLang="en-US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67362" y="1480455"/>
            <a:ext cx="511425" cy="2305377"/>
            <a:chOff x="2031463" y="1132823"/>
            <a:chExt cx="511425" cy="2305377"/>
          </a:xfrm>
        </p:grpSpPr>
        <p:sp>
          <p:nvSpPr>
            <p:cNvPr id="41" name="椭圆 40"/>
            <p:cNvSpPr/>
            <p:nvPr/>
          </p:nvSpPr>
          <p:spPr>
            <a:xfrm>
              <a:off x="2057400" y="1132823"/>
              <a:ext cx="452885" cy="4528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040827" y="1159203"/>
              <a:ext cx="502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03</a:t>
              </a:r>
              <a:endParaRPr lang="zh-CN" altLang="en-US" sz="20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31463" y="1613845"/>
              <a:ext cx="459740" cy="18243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Project Stages </a:t>
              </a:r>
              <a:endParaRPr lang="zh-CN" altLang="en-US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700825" y="1480455"/>
            <a:ext cx="511425" cy="2112972"/>
            <a:chOff x="2031463" y="1132823"/>
            <a:chExt cx="511425" cy="2112972"/>
          </a:xfrm>
        </p:grpSpPr>
        <p:sp>
          <p:nvSpPr>
            <p:cNvPr id="47" name="椭圆 46"/>
            <p:cNvSpPr/>
            <p:nvPr/>
          </p:nvSpPr>
          <p:spPr>
            <a:xfrm>
              <a:off x="2057400" y="1132823"/>
              <a:ext cx="452885" cy="4528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040827" y="1159203"/>
              <a:ext cx="502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04</a:t>
              </a:r>
              <a:endParaRPr lang="zh-CN" altLang="en-US" sz="20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031463" y="1613845"/>
              <a:ext cx="459740" cy="1631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Project Goals</a:t>
              </a:r>
              <a:endParaRPr lang="zh-CN" altLang="en-US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257426" y="1480455"/>
            <a:ext cx="788285" cy="1996132"/>
            <a:chOff x="1754603" y="1132823"/>
            <a:chExt cx="788285" cy="1996132"/>
          </a:xfrm>
        </p:grpSpPr>
        <p:sp>
          <p:nvSpPr>
            <p:cNvPr id="51" name="椭圆 50"/>
            <p:cNvSpPr/>
            <p:nvPr/>
          </p:nvSpPr>
          <p:spPr>
            <a:xfrm>
              <a:off x="2057400" y="1132823"/>
              <a:ext cx="452885" cy="4528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40827" y="1159203"/>
              <a:ext cx="502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05</a:t>
              </a:r>
              <a:endParaRPr lang="zh-CN" altLang="en-US" sz="20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754603" y="1613845"/>
              <a:ext cx="736600" cy="1515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latin typeface="Yeseva One" panose="00000500000000000000" charset="0"/>
                  <a:ea typeface="Yeseva One" panose="00000500000000000000" charset="0"/>
                </a:rPr>
                <a:t>Project Plan
</a:t>
              </a:r>
              <a:endParaRPr lang="zh-CN" altLang="en-US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7478" y="1108481"/>
            <a:ext cx="3819373" cy="3449049"/>
            <a:chOff x="1103303" y="1477975"/>
            <a:chExt cx="5092497" cy="4598732"/>
          </a:xfrm>
        </p:grpSpPr>
        <p:sp>
          <p:nvSpPr>
            <p:cNvPr id="8" name="Shape 5166"/>
            <p:cNvSpPr/>
            <p:nvPr/>
          </p:nvSpPr>
          <p:spPr>
            <a:xfrm>
              <a:off x="2592122" y="1876576"/>
              <a:ext cx="1623865" cy="1438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31" y="0"/>
                  </a:moveTo>
                  <a:lnTo>
                    <a:pt x="4125" y="12945"/>
                  </a:lnTo>
                  <a:lnTo>
                    <a:pt x="0" y="21600"/>
                  </a:lnTo>
                  <a:lnTo>
                    <a:pt x="21600" y="7769"/>
                  </a:lnTo>
                  <a:lnTo>
                    <a:pt x="1713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096" tIns="38096" rIns="38096" bIns="38096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lang="en-US" sz="1200" dirty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  <a:cs typeface="Lato Light"/>
              </a:endParaRPr>
            </a:p>
          </p:txBody>
        </p:sp>
        <p:sp>
          <p:nvSpPr>
            <p:cNvPr id="10" name="Shape 5167"/>
            <p:cNvSpPr/>
            <p:nvPr/>
          </p:nvSpPr>
          <p:spPr>
            <a:xfrm>
              <a:off x="2102840" y="2729598"/>
              <a:ext cx="2614905" cy="1497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39" y="0"/>
                  </a:moveTo>
                  <a:lnTo>
                    <a:pt x="2561" y="13286"/>
                  </a:lnTo>
                  <a:lnTo>
                    <a:pt x="0" y="21600"/>
                  </a:lnTo>
                  <a:lnTo>
                    <a:pt x="21600" y="8314"/>
                  </a:lnTo>
                  <a:cubicBezTo>
                    <a:pt x="21600" y="8314"/>
                    <a:pt x="19039" y="0"/>
                    <a:pt x="1903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096" tIns="38096" rIns="38096" bIns="38096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lang="en-US" sz="1200" dirty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  <a:cs typeface="Lato Light"/>
              </a:endParaRPr>
            </a:p>
          </p:txBody>
        </p:sp>
        <p:sp>
          <p:nvSpPr>
            <p:cNvPr id="11" name="Shape 5168"/>
            <p:cNvSpPr/>
            <p:nvPr/>
          </p:nvSpPr>
          <p:spPr>
            <a:xfrm>
              <a:off x="1607210" y="3654532"/>
              <a:ext cx="3605945" cy="1497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43" y="0"/>
                  </a:moveTo>
                  <a:lnTo>
                    <a:pt x="1857" y="13286"/>
                  </a:lnTo>
                  <a:lnTo>
                    <a:pt x="0" y="21600"/>
                  </a:lnTo>
                  <a:lnTo>
                    <a:pt x="21600" y="8314"/>
                  </a:lnTo>
                  <a:cubicBezTo>
                    <a:pt x="21600" y="8314"/>
                    <a:pt x="19743" y="0"/>
                    <a:pt x="1974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096" tIns="38096" rIns="38096" bIns="38096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lang="en-US" sz="1200" dirty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  <a:cs typeface="Lato Light"/>
              </a:endParaRPr>
            </a:p>
          </p:txBody>
        </p:sp>
        <p:sp>
          <p:nvSpPr>
            <p:cNvPr id="14" name="Shape 5169"/>
            <p:cNvSpPr/>
            <p:nvPr/>
          </p:nvSpPr>
          <p:spPr>
            <a:xfrm>
              <a:off x="1112192" y="4578831"/>
              <a:ext cx="4596976" cy="149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7" y="13286"/>
                  </a:moveTo>
                  <a:lnTo>
                    <a:pt x="0" y="21600"/>
                  </a:lnTo>
                  <a:lnTo>
                    <a:pt x="21600" y="8314"/>
                  </a:lnTo>
                  <a:lnTo>
                    <a:pt x="20143" y="0"/>
                  </a:lnTo>
                  <a:cubicBezTo>
                    <a:pt x="20143" y="0"/>
                    <a:pt x="1457" y="13286"/>
                    <a:pt x="1457" y="1328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096" tIns="38096" rIns="38096" bIns="38096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lang="en-US" sz="1200" dirty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  <a:cs typeface="Lato Ligh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084579" y="1477975"/>
              <a:ext cx="1143692" cy="980623"/>
              <a:chOff x="2313735" y="1108481"/>
              <a:chExt cx="857881" cy="735467"/>
            </a:xfrm>
            <a:solidFill>
              <a:srgbClr val="BA2F63"/>
            </a:solidFill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Shape 5171"/>
              <p:cNvSpPr/>
              <p:nvPr/>
            </p:nvSpPr>
            <p:spPr>
              <a:xfrm>
                <a:off x="2313735" y="1108481"/>
                <a:ext cx="849654" cy="687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>
                    <a:solidFill>
                      <a:srgbClr val="4C4C4C"/>
                    </a:solidFill>
                  </a:defRPr>
                </a:pPr>
                <a:endParaRPr lang="en-US" sz="1200" dirty="0">
                  <a:solidFill>
                    <a:schemeClr val="bg1"/>
                  </a:solidFill>
                  <a:latin typeface="Yeseva One" panose="00000500000000000000" charset="0"/>
                  <a:ea typeface="Yeseva One" panose="00000500000000000000" charset="0"/>
                  <a:cs typeface="Lato Light"/>
                </a:endParaRPr>
              </a:p>
            </p:txBody>
          </p:sp>
          <p:sp>
            <p:nvSpPr>
              <p:cNvPr id="17" name="Shape 5176"/>
              <p:cNvSpPr/>
              <p:nvPr/>
            </p:nvSpPr>
            <p:spPr>
              <a:xfrm>
                <a:off x="2329102" y="1491630"/>
                <a:ext cx="842514" cy="35231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ct val="100000"/>
                  </a:lnSpc>
                  <a:spcBef>
                    <a:spcPts val="0"/>
                  </a:spcBef>
                  <a:defRPr sz="1500" cap="all">
                    <a:solidFill>
                      <a:srgbClr val="FFFFFF"/>
                    </a:solidFill>
                    <a:latin typeface="Helvetica Neue" panose="02000503000000020004"/>
                    <a:ea typeface="Helvetica Neue" panose="02000503000000020004"/>
                    <a:cs typeface="Helvetica Neue" panose="02000503000000020004"/>
                    <a:sym typeface="Helvetica Neue" panose="02000503000000020004"/>
                  </a:defRPr>
                </a:lvl1pPr>
              </a:lstStyle>
              <a:p>
                <a:pPr algn="ctr"/>
                <a:r>
                  <a:rPr lang="zh-CN" altLang="en-US" sz="900" b="1" dirty="0">
                    <a:solidFill>
                      <a:schemeClr val="bg1"/>
                    </a:solidFill>
                    <a:latin typeface="Yeseva One" panose="00000500000000000000" charset="0"/>
                    <a:ea typeface="Yeseva One" panose="00000500000000000000" charset="0"/>
                  </a:rPr>
                  <a:t>The Title</a:t>
                </a:r>
                <a:endParaRPr lang="zh-CN" altLang="en-US" sz="900" b="1" dirty="0">
                  <a:solidFill>
                    <a:schemeClr val="bg1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04822" y="2729598"/>
              <a:ext cx="2119384" cy="576548"/>
              <a:chOff x="1944344" y="2047198"/>
              <a:chExt cx="1589745" cy="432411"/>
            </a:xfrm>
            <a:solidFill>
              <a:srgbClr val="25BDF8"/>
            </a:solidFill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5173"/>
              <p:cNvSpPr/>
              <p:nvPr/>
            </p:nvSpPr>
            <p:spPr>
              <a:xfrm>
                <a:off x="1944344" y="2047198"/>
                <a:ext cx="1589745" cy="432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16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8440" y="0"/>
                    </a:lnTo>
                    <a:cubicBezTo>
                      <a:pt x="18440" y="0"/>
                      <a:pt x="3160" y="0"/>
                      <a:pt x="3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lvl="0" algn="ctr">
                  <a:defRPr>
                    <a:solidFill>
                      <a:srgbClr val="4C4C4C"/>
                    </a:solidFill>
                  </a:defRPr>
                </a:pPr>
                <a:endParaRPr lang="en-US" sz="1200" dirty="0">
                  <a:solidFill>
                    <a:schemeClr val="bg1"/>
                  </a:solidFill>
                  <a:latin typeface="Yeseva One" panose="00000500000000000000" charset="0"/>
                  <a:ea typeface="Yeseva One" panose="00000500000000000000" charset="0"/>
                  <a:cs typeface="Lato Light"/>
                </a:endParaRPr>
              </a:p>
            </p:txBody>
          </p:sp>
          <p:sp>
            <p:nvSpPr>
              <p:cNvPr id="20" name="Shape 5177"/>
              <p:cNvSpPr/>
              <p:nvPr/>
            </p:nvSpPr>
            <p:spPr>
              <a:xfrm>
                <a:off x="2191740" y="2087244"/>
                <a:ext cx="1099552" cy="352318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ct val="100000"/>
                  </a:lnSpc>
                  <a:spcBef>
                    <a:spcPts val="0"/>
                  </a:spcBef>
                  <a:defRPr sz="1500" cap="all">
                    <a:solidFill>
                      <a:srgbClr val="FFFFFF"/>
                    </a:solidFill>
                    <a:latin typeface="Helvetica Neue" panose="02000503000000020004"/>
                    <a:ea typeface="Helvetica Neue" panose="02000503000000020004"/>
                    <a:cs typeface="Helvetica Neue" panose="02000503000000020004"/>
                    <a:sym typeface="Helvetica Neue" panose="02000503000000020004"/>
                  </a:defRPr>
                </a:lvl1pPr>
              </a:lstStyle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Yeseva One" panose="00000500000000000000" charset="0"/>
                    <a:ea typeface="Yeseva One" panose="00000500000000000000" charset="0"/>
                  </a:rPr>
                  <a:t>Title Goes Here</a:t>
                </a:r>
                <a:endParaRPr lang="zh-CN" altLang="en-US" sz="1200" b="1" dirty="0">
                  <a:solidFill>
                    <a:schemeClr val="bg1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099667" y="3654531"/>
              <a:ext cx="3110423" cy="576549"/>
              <a:chOff x="1574955" y="2740898"/>
              <a:chExt cx="2333121" cy="432412"/>
            </a:xfrm>
            <a:solidFill>
              <a:srgbClr val="F20428"/>
            </a:solidFill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Shape 5172"/>
              <p:cNvSpPr/>
              <p:nvPr/>
            </p:nvSpPr>
            <p:spPr>
              <a:xfrm>
                <a:off x="1574955" y="2740898"/>
                <a:ext cx="2333121" cy="432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47" y="0"/>
                    </a:lnTo>
                    <a:cubicBezTo>
                      <a:pt x="19447" y="0"/>
                      <a:pt x="2153" y="0"/>
                      <a:pt x="21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lvl="0" algn="ctr">
                  <a:defRPr>
                    <a:solidFill>
                      <a:srgbClr val="4C4C4C"/>
                    </a:solidFill>
                  </a:defRPr>
                </a:pPr>
                <a:endParaRPr lang="en-US" sz="1200" dirty="0">
                  <a:solidFill>
                    <a:schemeClr val="bg1"/>
                  </a:solidFill>
                  <a:latin typeface="Yeseva One" panose="00000500000000000000" charset="0"/>
                  <a:ea typeface="Yeseva One" panose="00000500000000000000" charset="0"/>
                  <a:cs typeface="Lato Light"/>
                </a:endParaRPr>
              </a:p>
            </p:txBody>
          </p:sp>
          <p:sp>
            <p:nvSpPr>
              <p:cNvPr id="23" name="Shape 5178"/>
              <p:cNvSpPr/>
              <p:nvPr/>
            </p:nvSpPr>
            <p:spPr>
              <a:xfrm>
                <a:off x="1815028" y="2780945"/>
                <a:ext cx="1849246" cy="352318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ct val="100000"/>
                  </a:lnSpc>
                  <a:spcBef>
                    <a:spcPts val="0"/>
                  </a:spcBef>
                  <a:defRPr sz="1500" cap="all">
                    <a:solidFill>
                      <a:srgbClr val="FFFFFF"/>
                    </a:solidFill>
                    <a:latin typeface="Helvetica Neue" panose="02000503000000020004"/>
                    <a:ea typeface="Helvetica Neue" panose="02000503000000020004"/>
                    <a:cs typeface="Helvetica Neue" panose="02000503000000020004"/>
                    <a:sym typeface="Helvetica Neue" panose="02000503000000020004"/>
                  </a:defRPr>
                </a:lvl1pPr>
              </a:lstStyle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Yeseva One" panose="00000500000000000000" charset="0"/>
                    <a:ea typeface="Yeseva One" panose="00000500000000000000" charset="0"/>
                  </a:rPr>
                  <a:t>Title Goes Here</a:t>
                </a:r>
                <a:endParaRPr lang="zh-CN" altLang="en-US" sz="1200" b="1" dirty="0">
                  <a:solidFill>
                    <a:schemeClr val="bg1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607211" y="4579465"/>
              <a:ext cx="4101453" cy="576543"/>
              <a:chOff x="1205565" y="3434598"/>
              <a:chExt cx="3076490" cy="432407"/>
            </a:xfrm>
            <a:solidFill>
              <a:srgbClr val="25BDF8"/>
            </a:solidFill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Shape 5174"/>
              <p:cNvSpPr/>
              <p:nvPr/>
            </p:nvSpPr>
            <p:spPr>
              <a:xfrm>
                <a:off x="1205565" y="3434598"/>
                <a:ext cx="3076490" cy="4324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9967" y="0"/>
                    </a:lnTo>
                    <a:lnTo>
                      <a:pt x="1633" y="0"/>
                    </a:lnTo>
                    <a:lnTo>
                      <a:pt x="0" y="21600"/>
                    </a:ln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lvl="0" algn="ctr">
                  <a:defRPr>
                    <a:solidFill>
                      <a:srgbClr val="4C4C4C"/>
                    </a:solidFill>
                  </a:defRPr>
                </a:pPr>
                <a:endParaRPr lang="en-US" sz="1200" dirty="0">
                  <a:solidFill>
                    <a:schemeClr val="bg1"/>
                  </a:solidFill>
                  <a:latin typeface="Yeseva One" panose="00000500000000000000" charset="0"/>
                  <a:ea typeface="Yeseva One" panose="00000500000000000000" charset="0"/>
                  <a:cs typeface="Lato Light"/>
                </a:endParaRPr>
              </a:p>
            </p:txBody>
          </p:sp>
          <p:sp>
            <p:nvSpPr>
              <p:cNvPr id="26" name="Shape 5179"/>
              <p:cNvSpPr/>
              <p:nvPr/>
            </p:nvSpPr>
            <p:spPr>
              <a:xfrm>
                <a:off x="1422332" y="3474643"/>
                <a:ext cx="2634639" cy="352318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ct val="100000"/>
                  </a:lnSpc>
                  <a:spcBef>
                    <a:spcPts val="0"/>
                  </a:spcBef>
                  <a:defRPr sz="1500" cap="all">
                    <a:solidFill>
                      <a:srgbClr val="FFFFFF"/>
                    </a:solidFill>
                    <a:latin typeface="Helvetica Neue" panose="02000503000000020004"/>
                    <a:ea typeface="Helvetica Neue" panose="02000503000000020004"/>
                    <a:cs typeface="Helvetica Neue" panose="02000503000000020004"/>
                    <a:sym typeface="Helvetica Neue" panose="02000503000000020004"/>
                  </a:defRPr>
                </a:lvl1pPr>
              </a:lstStyle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Yeseva One" panose="00000500000000000000" charset="0"/>
                    <a:ea typeface="Yeseva One" panose="00000500000000000000" charset="0"/>
                  </a:rPr>
                  <a:t>Title Goes Here</a:t>
                </a:r>
                <a:endParaRPr lang="zh-CN" altLang="en-US" sz="1200" b="1" dirty="0">
                  <a:solidFill>
                    <a:schemeClr val="bg1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103303" y="5490919"/>
              <a:ext cx="5092497" cy="576543"/>
              <a:chOff x="827585" y="4118665"/>
              <a:chExt cx="3819870" cy="432407"/>
            </a:xfrm>
            <a:solidFill>
              <a:srgbClr val="F20428"/>
            </a:solidFill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Shape 5175"/>
              <p:cNvSpPr/>
              <p:nvPr/>
            </p:nvSpPr>
            <p:spPr>
              <a:xfrm>
                <a:off x="827585" y="4118665"/>
                <a:ext cx="3819870" cy="4324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5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285" y="0"/>
                    </a:lnTo>
                    <a:cubicBezTo>
                      <a:pt x="20285" y="0"/>
                      <a:pt x="1315" y="0"/>
                      <a:pt x="13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lvl="0" algn="ctr">
                  <a:defRPr>
                    <a:solidFill>
                      <a:srgbClr val="4C4C4C"/>
                    </a:solidFill>
                  </a:defRPr>
                </a:pPr>
                <a:endParaRPr lang="en-US" sz="1200" dirty="0">
                  <a:solidFill>
                    <a:schemeClr val="bg1"/>
                  </a:solidFill>
                  <a:latin typeface="Yeseva One" panose="00000500000000000000" charset="0"/>
                  <a:ea typeface="Yeseva One" panose="00000500000000000000" charset="0"/>
                  <a:cs typeface="Lato Light"/>
                </a:endParaRPr>
              </a:p>
            </p:txBody>
          </p:sp>
          <p:sp>
            <p:nvSpPr>
              <p:cNvPr id="29" name="Shape 5180"/>
              <p:cNvSpPr/>
              <p:nvPr/>
            </p:nvSpPr>
            <p:spPr>
              <a:xfrm>
                <a:off x="1072475" y="4158709"/>
                <a:ext cx="3334354" cy="352318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ct val="100000"/>
                  </a:lnSpc>
                  <a:spcBef>
                    <a:spcPts val="0"/>
                  </a:spcBef>
                  <a:defRPr sz="1500" cap="all">
                    <a:solidFill>
                      <a:srgbClr val="FFFFFF"/>
                    </a:solidFill>
                    <a:latin typeface="Helvetica Neue" panose="02000503000000020004"/>
                    <a:ea typeface="Helvetica Neue" panose="02000503000000020004"/>
                    <a:cs typeface="Helvetica Neue" panose="02000503000000020004"/>
                    <a:sym typeface="Helvetica Neue" panose="02000503000000020004"/>
                  </a:defRPr>
                </a:lvl1pPr>
              </a:lstStyle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Yeseva One" panose="00000500000000000000" charset="0"/>
                    <a:ea typeface="Yeseva One" panose="00000500000000000000" charset="0"/>
                  </a:rPr>
                  <a:t>Title Goes Here</a:t>
                </a:r>
                <a:endParaRPr lang="zh-CN" altLang="en-US" sz="1200" b="1" dirty="0">
                  <a:solidFill>
                    <a:schemeClr val="bg1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090550" y="999649"/>
            <a:ext cx="2508495" cy="868521"/>
            <a:chOff x="6787400" y="1332865"/>
            <a:chExt cx="3344660" cy="1158029"/>
          </a:xfrm>
        </p:grpSpPr>
        <p:sp>
          <p:nvSpPr>
            <p:cNvPr id="30" name="Round Same Side Corner Rectangle 67"/>
            <p:cNvSpPr/>
            <p:nvPr/>
          </p:nvSpPr>
          <p:spPr>
            <a:xfrm rot="10800000" flipH="1">
              <a:off x="6787400" y="1495892"/>
              <a:ext cx="66529" cy="68539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74" tIns="41137" rIns="82274" bIns="41137" rtlCol="0" anchor="ctr"/>
            <a:lstStyle/>
            <a:p>
              <a:pPr algn="ctr"/>
              <a:endParaRPr lang="bg-BG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ea typeface="Yeseva One" panose="00000500000000000000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102475" y="1332865"/>
              <a:ext cx="1264920" cy="3987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35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The Title</a:t>
              </a:r>
              <a:endParaRPr lang="zh-CN" altLang="en-US" sz="135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102475" y="1651000"/>
              <a:ext cx="3029585" cy="8398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88910" y="1773078"/>
            <a:ext cx="2510135" cy="868521"/>
            <a:chOff x="6785213" y="2364105"/>
            <a:chExt cx="3346847" cy="1158029"/>
          </a:xfrm>
        </p:grpSpPr>
        <p:sp>
          <p:nvSpPr>
            <p:cNvPr id="31" name="Round Same Side Corner Rectangle 68"/>
            <p:cNvSpPr/>
            <p:nvPr/>
          </p:nvSpPr>
          <p:spPr>
            <a:xfrm rot="10800000" flipH="1">
              <a:off x="6785213" y="2537612"/>
              <a:ext cx="66529" cy="68539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74" tIns="41137" rIns="82274" bIns="41137" rtlCol="0" anchor="ctr"/>
            <a:lstStyle/>
            <a:p>
              <a:pPr algn="ctr"/>
              <a:endParaRPr lang="bg-BG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ea typeface="Yeseva One" panose="00000500000000000000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102474" y="2364105"/>
              <a:ext cx="1264920" cy="3987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35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The Title</a:t>
              </a:r>
              <a:endParaRPr lang="zh-CN" altLang="en-US" sz="135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102474" y="2682240"/>
              <a:ext cx="3029586" cy="8398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90550" y="2506506"/>
            <a:ext cx="2508495" cy="868521"/>
            <a:chOff x="6787400" y="3342005"/>
            <a:chExt cx="3344660" cy="1158026"/>
          </a:xfrm>
        </p:grpSpPr>
        <p:sp>
          <p:nvSpPr>
            <p:cNvPr id="32" name="Round Same Side Corner Rectangle 69"/>
            <p:cNvSpPr/>
            <p:nvPr/>
          </p:nvSpPr>
          <p:spPr>
            <a:xfrm rot="10800000" flipH="1">
              <a:off x="6787400" y="3484455"/>
              <a:ext cx="66529" cy="68539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74" tIns="41137" rIns="82274" bIns="41137" rtlCol="0" anchor="ctr"/>
            <a:lstStyle/>
            <a:p>
              <a:pPr algn="ctr"/>
              <a:endParaRPr lang="bg-BG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ea typeface="Yeseva One" panose="00000500000000000000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102475" y="3342005"/>
              <a:ext cx="1264920" cy="39877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35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The Title</a:t>
              </a:r>
              <a:endParaRPr lang="zh-CN" altLang="en-US" sz="135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102475" y="3660139"/>
              <a:ext cx="3029585" cy="8398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88910" y="3236118"/>
            <a:ext cx="2510135" cy="868521"/>
            <a:chOff x="6785213" y="4314825"/>
            <a:chExt cx="3346847" cy="1158029"/>
          </a:xfrm>
        </p:grpSpPr>
        <p:sp>
          <p:nvSpPr>
            <p:cNvPr id="35" name="Round Same Side Corner Rectangle 76"/>
            <p:cNvSpPr/>
            <p:nvPr/>
          </p:nvSpPr>
          <p:spPr>
            <a:xfrm rot="10800000" flipH="1">
              <a:off x="6785213" y="4417800"/>
              <a:ext cx="66529" cy="68539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74" tIns="41137" rIns="82274" bIns="41137" rtlCol="0" anchor="ctr"/>
            <a:lstStyle/>
            <a:p>
              <a:pPr algn="ctr"/>
              <a:endParaRPr lang="bg-BG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ea typeface="Yeseva One" panose="00000500000000000000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102474" y="4314825"/>
              <a:ext cx="1264920" cy="3987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35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The Title</a:t>
              </a:r>
              <a:endParaRPr lang="zh-CN" altLang="en-US" sz="135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102474" y="4632960"/>
              <a:ext cx="3029586" cy="8398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90550" y="3971928"/>
            <a:ext cx="2508495" cy="868522"/>
            <a:chOff x="6787400" y="5295900"/>
            <a:chExt cx="3344660" cy="1158028"/>
          </a:xfrm>
        </p:grpSpPr>
        <p:sp>
          <p:nvSpPr>
            <p:cNvPr id="36" name="Round Same Side Corner Rectangle 77"/>
            <p:cNvSpPr/>
            <p:nvPr/>
          </p:nvSpPr>
          <p:spPr>
            <a:xfrm rot="10800000" flipH="1">
              <a:off x="6787400" y="5391948"/>
              <a:ext cx="66529" cy="68539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74" tIns="41137" rIns="82274" bIns="41137" rtlCol="0" anchor="ctr"/>
            <a:lstStyle/>
            <a:p>
              <a:pPr algn="ctr"/>
              <a:endParaRPr lang="bg-BG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/>
                <a:ea typeface="Yeseva One" panose="00000500000000000000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102475" y="5295900"/>
              <a:ext cx="1264920" cy="3987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35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The Title</a:t>
              </a:r>
              <a:endParaRPr lang="zh-CN" altLang="en-US" sz="135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102475" y="5614035"/>
              <a:ext cx="3029585" cy="83989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0079" y="1266166"/>
            <a:ext cx="7913370" cy="2408873"/>
            <a:chOff x="840105" y="1723390"/>
            <a:chExt cx="10551160" cy="3211830"/>
          </a:xfrm>
        </p:grpSpPr>
        <p:sp>
          <p:nvSpPr>
            <p:cNvPr id="6" name="Rounded Rectangle 31"/>
            <p:cNvSpPr/>
            <p:nvPr/>
          </p:nvSpPr>
          <p:spPr>
            <a:xfrm>
              <a:off x="840105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90204"/>
                <a:ea typeface="Yeseva One" panose="00000500000000000000" charset="0"/>
                <a:cs typeface="Yeseva One" panose="00000500000000000000" charset="0"/>
                <a:sym typeface="Arial" panose="020B0604020202090204"/>
              </a:endParaRPr>
            </a:p>
          </p:txBody>
        </p:sp>
        <p:grpSp>
          <p:nvGrpSpPr>
            <p:cNvPr id="7" name="Group 8"/>
            <p:cNvGrpSpPr/>
            <p:nvPr/>
          </p:nvGrpSpPr>
          <p:grpSpPr>
            <a:xfrm>
              <a:off x="1671320" y="2047240"/>
              <a:ext cx="737235" cy="737235"/>
              <a:chOff x="6197019" y="1440267"/>
              <a:chExt cx="737050" cy="737050"/>
            </a:xfrm>
          </p:grpSpPr>
          <p:sp>
            <p:nvSpPr>
              <p:cNvPr id="13" name="Oval 11"/>
              <p:cNvSpPr/>
              <p:nvPr/>
            </p:nvSpPr>
            <p:spPr>
              <a:xfrm>
                <a:off x="6197019" y="1440267"/>
                <a:ext cx="737050" cy="7370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  <p:sp>
            <p:nvSpPr>
              <p:cNvPr id="14" name="Freeform 112"/>
              <p:cNvSpPr>
                <a:spLocks noChangeArrowheads="1"/>
              </p:cNvSpPr>
              <p:nvPr/>
            </p:nvSpPr>
            <p:spPr bwMode="auto">
              <a:xfrm>
                <a:off x="6397779" y="1665698"/>
                <a:ext cx="335530" cy="286188"/>
              </a:xfrm>
              <a:custGeom>
                <a:avLst/>
                <a:gdLst>
                  <a:gd name="T0" fmla="*/ 172426 w 601"/>
                  <a:gd name="T1" fmla="*/ 114823 h 510"/>
                  <a:gd name="T2" fmla="*/ 172426 w 601"/>
                  <a:gd name="T3" fmla="*/ 28164 h 510"/>
                  <a:gd name="T4" fmla="*/ 172426 w 601"/>
                  <a:gd name="T5" fmla="*/ 114823 h 510"/>
                  <a:gd name="T6" fmla="*/ 192902 w 601"/>
                  <a:gd name="T7" fmla="*/ 61383 h 510"/>
                  <a:gd name="T8" fmla="*/ 182844 w 601"/>
                  <a:gd name="T9" fmla="*/ 50912 h 510"/>
                  <a:gd name="T10" fmla="*/ 162368 w 601"/>
                  <a:gd name="T11" fmla="*/ 50912 h 510"/>
                  <a:gd name="T12" fmla="*/ 152310 w 601"/>
                  <a:gd name="T13" fmla="*/ 61383 h 510"/>
                  <a:gd name="T14" fmla="*/ 152310 w 601"/>
                  <a:gd name="T15" fmla="*/ 81604 h 510"/>
                  <a:gd name="T16" fmla="*/ 162368 w 601"/>
                  <a:gd name="T17" fmla="*/ 91714 h 510"/>
                  <a:gd name="T18" fmla="*/ 182844 w 601"/>
                  <a:gd name="T19" fmla="*/ 91714 h 510"/>
                  <a:gd name="T20" fmla="*/ 192902 w 601"/>
                  <a:gd name="T21" fmla="*/ 81604 h 510"/>
                  <a:gd name="T22" fmla="*/ 192902 w 601"/>
                  <a:gd name="T23" fmla="*/ 61383 h 510"/>
                  <a:gd name="T24" fmla="*/ 129320 w 601"/>
                  <a:gd name="T25" fmla="*/ 35747 h 510"/>
                  <a:gd name="T26" fmla="*/ 119261 w 601"/>
                  <a:gd name="T27" fmla="*/ 15165 h 510"/>
                  <a:gd name="T28" fmla="*/ 126805 w 601"/>
                  <a:gd name="T29" fmla="*/ 0 h 510"/>
                  <a:gd name="T30" fmla="*/ 136863 w 601"/>
                  <a:gd name="T31" fmla="*/ 5055 h 510"/>
                  <a:gd name="T32" fmla="*/ 129320 w 601"/>
                  <a:gd name="T33" fmla="*/ 35747 h 510"/>
                  <a:gd name="T34" fmla="*/ 96271 w 601"/>
                  <a:gd name="T35" fmla="*/ 15165 h 510"/>
                  <a:gd name="T36" fmla="*/ 50650 w 601"/>
                  <a:gd name="T37" fmla="*/ 58856 h 510"/>
                  <a:gd name="T38" fmla="*/ 78669 w 601"/>
                  <a:gd name="T39" fmla="*/ 5055 h 510"/>
                  <a:gd name="T40" fmla="*/ 96271 w 601"/>
                  <a:gd name="T41" fmla="*/ 10110 h 510"/>
                  <a:gd name="T42" fmla="*/ 81184 w 601"/>
                  <a:gd name="T43" fmla="*/ 68966 h 510"/>
                  <a:gd name="T44" fmla="*/ 116747 w 601"/>
                  <a:gd name="T45" fmla="*/ 68966 h 510"/>
                  <a:gd name="T46" fmla="*/ 136863 w 601"/>
                  <a:gd name="T47" fmla="*/ 114823 h 510"/>
                  <a:gd name="T48" fmla="*/ 147281 w 601"/>
                  <a:gd name="T49" fmla="*/ 163207 h 510"/>
                  <a:gd name="T50" fmla="*/ 157339 w 601"/>
                  <a:gd name="T51" fmla="*/ 124933 h 510"/>
                  <a:gd name="T52" fmla="*/ 187873 w 601"/>
                  <a:gd name="T53" fmla="*/ 122406 h 510"/>
                  <a:gd name="T54" fmla="*/ 174941 w 601"/>
                  <a:gd name="T55" fmla="*/ 176206 h 510"/>
                  <a:gd name="T56" fmla="*/ 164883 w 601"/>
                  <a:gd name="T57" fmla="*/ 183789 h 510"/>
                  <a:gd name="T58" fmla="*/ 159853 w 601"/>
                  <a:gd name="T59" fmla="*/ 183789 h 510"/>
                  <a:gd name="T60" fmla="*/ 50650 w 601"/>
                  <a:gd name="T61" fmla="*/ 183789 h 510"/>
                  <a:gd name="T62" fmla="*/ 50650 w 601"/>
                  <a:gd name="T63" fmla="*/ 183789 h 510"/>
                  <a:gd name="T64" fmla="*/ 40592 w 601"/>
                  <a:gd name="T65" fmla="*/ 176206 h 510"/>
                  <a:gd name="T66" fmla="*/ 10058 w 601"/>
                  <a:gd name="T67" fmla="*/ 89186 h 510"/>
                  <a:gd name="T68" fmla="*/ 10058 w 601"/>
                  <a:gd name="T69" fmla="*/ 68966 h 510"/>
                  <a:gd name="T70" fmla="*/ 81184 w 601"/>
                  <a:gd name="T71" fmla="*/ 68966 h 510"/>
                  <a:gd name="T72" fmla="*/ 96271 w 601"/>
                  <a:gd name="T73" fmla="*/ 153097 h 510"/>
                  <a:gd name="T74" fmla="*/ 116747 w 601"/>
                  <a:gd name="T75" fmla="*/ 153097 h 510"/>
                  <a:gd name="T76" fmla="*/ 106689 w 601"/>
                  <a:gd name="T77" fmla="*/ 89186 h 510"/>
                  <a:gd name="T78" fmla="*/ 96271 w 601"/>
                  <a:gd name="T79" fmla="*/ 153097 h 510"/>
                  <a:gd name="T80" fmla="*/ 76155 w 601"/>
                  <a:gd name="T81" fmla="*/ 99658 h 510"/>
                  <a:gd name="T82" fmla="*/ 55679 w 601"/>
                  <a:gd name="T83" fmla="*/ 99658 h 510"/>
                  <a:gd name="T84" fmla="*/ 65737 w 601"/>
                  <a:gd name="T85" fmla="*/ 163207 h 510"/>
                  <a:gd name="T86" fmla="*/ 76155 w 601"/>
                  <a:gd name="T87" fmla="*/ 99658 h 51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601" h="510">
                    <a:moveTo>
                      <a:pt x="480" y="318"/>
                    </a:moveTo>
                    <a:lnTo>
                      <a:pt x="480" y="318"/>
                    </a:lnTo>
                    <a:cubicBezTo>
                      <a:pt x="410" y="318"/>
                      <a:pt x="353" y="269"/>
                      <a:pt x="353" y="198"/>
                    </a:cubicBezTo>
                    <a:cubicBezTo>
                      <a:pt x="353" y="127"/>
                      <a:pt x="410" y="78"/>
                      <a:pt x="480" y="78"/>
                    </a:cubicBezTo>
                    <a:cubicBezTo>
                      <a:pt x="544" y="78"/>
                      <a:pt x="600" y="127"/>
                      <a:pt x="600" y="198"/>
                    </a:cubicBezTo>
                    <a:cubicBezTo>
                      <a:pt x="600" y="269"/>
                      <a:pt x="544" y="318"/>
                      <a:pt x="480" y="318"/>
                    </a:cubicBezTo>
                    <a:close/>
                    <a:moveTo>
                      <a:pt x="537" y="170"/>
                    </a:moveTo>
                    <a:lnTo>
                      <a:pt x="537" y="170"/>
                    </a:ln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27"/>
                      <a:pt x="494" y="113"/>
                      <a:pt x="480" y="113"/>
                    </a:cubicBezTo>
                    <a:cubicBezTo>
                      <a:pt x="459" y="113"/>
                      <a:pt x="452" y="127"/>
                      <a:pt x="452" y="141"/>
                    </a:cubicBezTo>
                    <a:cubicBezTo>
                      <a:pt x="452" y="170"/>
                      <a:pt x="452" y="170"/>
                      <a:pt x="452" y="170"/>
                    </a:cubicBezTo>
                    <a:cubicBezTo>
                      <a:pt x="424" y="170"/>
                      <a:pt x="424" y="170"/>
                      <a:pt x="424" y="170"/>
                    </a:cubicBezTo>
                    <a:cubicBezTo>
                      <a:pt x="403" y="170"/>
                      <a:pt x="396" y="184"/>
                      <a:pt x="396" y="198"/>
                    </a:cubicBezTo>
                    <a:cubicBezTo>
                      <a:pt x="396" y="212"/>
                      <a:pt x="403" y="226"/>
                      <a:pt x="424" y="226"/>
                    </a:cubicBezTo>
                    <a:cubicBezTo>
                      <a:pt x="452" y="226"/>
                      <a:pt x="452" y="226"/>
                      <a:pt x="452" y="226"/>
                    </a:cubicBezTo>
                    <a:cubicBezTo>
                      <a:pt x="452" y="254"/>
                      <a:pt x="452" y="254"/>
                      <a:pt x="452" y="254"/>
                    </a:cubicBezTo>
                    <a:cubicBezTo>
                      <a:pt x="452" y="269"/>
                      <a:pt x="459" y="283"/>
                      <a:pt x="480" y="283"/>
                    </a:cubicBezTo>
                    <a:cubicBezTo>
                      <a:pt x="494" y="283"/>
                      <a:pt x="509" y="269"/>
                      <a:pt x="509" y="254"/>
                    </a:cubicBezTo>
                    <a:cubicBezTo>
                      <a:pt x="509" y="226"/>
                      <a:pt x="509" y="226"/>
                      <a:pt x="509" y="226"/>
                    </a:cubicBezTo>
                    <a:cubicBezTo>
                      <a:pt x="537" y="226"/>
                      <a:pt x="537" y="226"/>
                      <a:pt x="537" y="226"/>
                    </a:cubicBezTo>
                    <a:cubicBezTo>
                      <a:pt x="551" y="226"/>
                      <a:pt x="565" y="212"/>
                      <a:pt x="565" y="198"/>
                    </a:cubicBezTo>
                    <a:cubicBezTo>
                      <a:pt x="565" y="184"/>
                      <a:pt x="551" y="170"/>
                      <a:pt x="537" y="170"/>
                    </a:cubicBezTo>
                    <a:close/>
                    <a:moveTo>
                      <a:pt x="360" y="99"/>
                    </a:moveTo>
                    <a:lnTo>
                      <a:pt x="360" y="99"/>
                    </a:lnTo>
                    <a:cubicBezTo>
                      <a:pt x="332" y="42"/>
                      <a:pt x="332" y="42"/>
                      <a:pt x="332" y="42"/>
                    </a:cubicBezTo>
                    <a:cubicBezTo>
                      <a:pt x="332" y="35"/>
                      <a:pt x="325" y="35"/>
                      <a:pt x="325" y="28"/>
                    </a:cubicBezTo>
                    <a:cubicBezTo>
                      <a:pt x="325" y="14"/>
                      <a:pt x="339" y="0"/>
                      <a:pt x="353" y="0"/>
                    </a:cubicBezTo>
                    <a:cubicBezTo>
                      <a:pt x="367" y="0"/>
                      <a:pt x="374" y="7"/>
                      <a:pt x="381" y="14"/>
                    </a:cubicBezTo>
                    <a:cubicBezTo>
                      <a:pt x="410" y="63"/>
                      <a:pt x="410" y="63"/>
                      <a:pt x="410" y="63"/>
                    </a:cubicBezTo>
                    <a:cubicBezTo>
                      <a:pt x="389" y="71"/>
                      <a:pt x="374" y="85"/>
                      <a:pt x="360" y="99"/>
                    </a:cubicBezTo>
                    <a:close/>
                    <a:moveTo>
                      <a:pt x="268" y="42"/>
                    </a:moveTo>
                    <a:lnTo>
                      <a:pt x="268" y="42"/>
                    </a:lnTo>
                    <a:cubicBezTo>
                      <a:pt x="205" y="163"/>
                      <a:pt x="205" y="163"/>
                      <a:pt x="205" y="163"/>
                    </a:cubicBezTo>
                    <a:cubicBezTo>
                      <a:pt x="141" y="163"/>
                      <a:pt x="141" y="163"/>
                      <a:pt x="141" y="163"/>
                    </a:cubicBezTo>
                    <a:cubicBezTo>
                      <a:pt x="219" y="14"/>
                      <a:pt x="219" y="14"/>
                      <a:pt x="219" y="14"/>
                    </a:cubicBezTo>
                    <a:cubicBezTo>
                      <a:pt x="219" y="7"/>
                      <a:pt x="233" y="0"/>
                      <a:pt x="240" y="0"/>
                    </a:cubicBezTo>
                    <a:cubicBezTo>
                      <a:pt x="261" y="0"/>
                      <a:pt x="268" y="14"/>
                      <a:pt x="268" y="28"/>
                    </a:cubicBezTo>
                    <a:cubicBezTo>
                      <a:pt x="268" y="35"/>
                      <a:pt x="268" y="35"/>
                      <a:pt x="268" y="42"/>
                    </a:cubicBezTo>
                    <a:close/>
                    <a:moveTo>
                      <a:pt x="226" y="191"/>
                    </a:moveTo>
                    <a:lnTo>
                      <a:pt x="226" y="191"/>
                    </a:lnTo>
                    <a:cubicBezTo>
                      <a:pt x="325" y="191"/>
                      <a:pt x="325" y="191"/>
                      <a:pt x="325" y="191"/>
                    </a:cubicBezTo>
                    <a:lnTo>
                      <a:pt x="325" y="198"/>
                    </a:lnTo>
                    <a:cubicBezTo>
                      <a:pt x="325" y="247"/>
                      <a:pt x="346" y="290"/>
                      <a:pt x="381" y="318"/>
                    </a:cubicBezTo>
                    <a:cubicBezTo>
                      <a:pt x="381" y="424"/>
                      <a:pt x="381" y="424"/>
                      <a:pt x="381" y="424"/>
                    </a:cubicBezTo>
                    <a:cubicBezTo>
                      <a:pt x="381" y="438"/>
                      <a:pt x="396" y="452"/>
                      <a:pt x="410" y="452"/>
                    </a:cubicBezTo>
                    <a:cubicBezTo>
                      <a:pt x="431" y="452"/>
                      <a:pt x="438" y="438"/>
                      <a:pt x="438" y="424"/>
                    </a:cubicBezTo>
                    <a:cubicBezTo>
                      <a:pt x="438" y="346"/>
                      <a:pt x="438" y="346"/>
                      <a:pt x="438" y="346"/>
                    </a:cubicBezTo>
                    <a:cubicBezTo>
                      <a:pt x="452" y="346"/>
                      <a:pt x="466" y="346"/>
                      <a:pt x="480" y="346"/>
                    </a:cubicBezTo>
                    <a:cubicBezTo>
                      <a:pt x="494" y="346"/>
                      <a:pt x="509" y="346"/>
                      <a:pt x="523" y="339"/>
                    </a:cubicBezTo>
                    <a:cubicBezTo>
                      <a:pt x="487" y="488"/>
                      <a:pt x="487" y="488"/>
                      <a:pt x="487" y="488"/>
                    </a:cubicBezTo>
                    <a:cubicBezTo>
                      <a:pt x="480" y="502"/>
                      <a:pt x="473" y="509"/>
                      <a:pt x="459" y="509"/>
                    </a:cubicBezTo>
                    <a:cubicBezTo>
                      <a:pt x="452" y="509"/>
                      <a:pt x="452" y="509"/>
                      <a:pt x="452" y="509"/>
                    </a:cubicBezTo>
                    <a:cubicBezTo>
                      <a:pt x="445" y="509"/>
                      <a:pt x="445" y="509"/>
                      <a:pt x="445" y="509"/>
                    </a:cubicBezTo>
                    <a:cubicBezTo>
                      <a:pt x="141" y="509"/>
                      <a:pt x="141" y="509"/>
                      <a:pt x="141" y="509"/>
                    </a:cubicBezTo>
                    <a:cubicBezTo>
                      <a:pt x="127" y="509"/>
                      <a:pt x="113" y="502"/>
                      <a:pt x="113" y="488"/>
                    </a:cubicBezTo>
                    <a:cubicBezTo>
                      <a:pt x="49" y="247"/>
                      <a:pt x="49" y="247"/>
                      <a:pt x="49" y="247"/>
                    </a:cubicBezTo>
                    <a:cubicBezTo>
                      <a:pt x="28" y="247"/>
                      <a:pt x="28" y="247"/>
                      <a:pt x="28" y="247"/>
                    </a:cubicBezTo>
                    <a:cubicBezTo>
                      <a:pt x="7" y="247"/>
                      <a:pt x="0" y="233"/>
                      <a:pt x="0" y="219"/>
                    </a:cubicBezTo>
                    <a:cubicBezTo>
                      <a:pt x="0" y="198"/>
                      <a:pt x="7" y="191"/>
                      <a:pt x="28" y="191"/>
                    </a:cubicBezTo>
                    <a:cubicBezTo>
                      <a:pt x="134" y="191"/>
                      <a:pt x="134" y="191"/>
                      <a:pt x="134" y="191"/>
                    </a:cubicBezTo>
                    <a:cubicBezTo>
                      <a:pt x="226" y="191"/>
                      <a:pt x="226" y="191"/>
                      <a:pt x="226" y="191"/>
                    </a:cubicBezTo>
                    <a:close/>
                    <a:moveTo>
                      <a:pt x="268" y="424"/>
                    </a:moveTo>
                    <a:lnTo>
                      <a:pt x="268" y="424"/>
                    </a:lnTo>
                    <a:cubicBezTo>
                      <a:pt x="268" y="438"/>
                      <a:pt x="283" y="452"/>
                      <a:pt x="297" y="452"/>
                    </a:cubicBezTo>
                    <a:cubicBezTo>
                      <a:pt x="318" y="452"/>
                      <a:pt x="325" y="438"/>
                      <a:pt x="325" y="424"/>
                    </a:cubicBezTo>
                    <a:cubicBezTo>
                      <a:pt x="325" y="276"/>
                      <a:pt x="325" y="276"/>
                      <a:pt x="325" y="276"/>
                    </a:cubicBezTo>
                    <a:cubicBezTo>
                      <a:pt x="325" y="254"/>
                      <a:pt x="318" y="247"/>
                      <a:pt x="297" y="247"/>
                    </a:cubicBezTo>
                    <a:cubicBezTo>
                      <a:pt x="283" y="247"/>
                      <a:pt x="268" y="254"/>
                      <a:pt x="268" y="276"/>
                    </a:cubicBezTo>
                    <a:lnTo>
                      <a:pt x="268" y="424"/>
                    </a:lnTo>
                    <a:close/>
                    <a:moveTo>
                      <a:pt x="212" y="276"/>
                    </a:moveTo>
                    <a:lnTo>
                      <a:pt x="212" y="276"/>
                    </a:lnTo>
                    <a:cubicBezTo>
                      <a:pt x="212" y="254"/>
                      <a:pt x="205" y="247"/>
                      <a:pt x="183" y="247"/>
                    </a:cubicBezTo>
                    <a:cubicBezTo>
                      <a:pt x="169" y="247"/>
                      <a:pt x="155" y="254"/>
                      <a:pt x="155" y="276"/>
                    </a:cubicBezTo>
                    <a:cubicBezTo>
                      <a:pt x="155" y="424"/>
                      <a:pt x="155" y="424"/>
                      <a:pt x="155" y="424"/>
                    </a:cubicBezTo>
                    <a:cubicBezTo>
                      <a:pt x="155" y="438"/>
                      <a:pt x="169" y="452"/>
                      <a:pt x="183" y="452"/>
                    </a:cubicBezTo>
                    <a:cubicBezTo>
                      <a:pt x="205" y="452"/>
                      <a:pt x="212" y="438"/>
                      <a:pt x="212" y="424"/>
                    </a:cubicBezTo>
                    <a:lnTo>
                      <a:pt x="212" y="2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</p:grpSp>
        <p:grpSp>
          <p:nvGrpSpPr>
            <p:cNvPr id="10" name="Group 35"/>
            <p:cNvGrpSpPr/>
            <p:nvPr/>
          </p:nvGrpSpPr>
          <p:grpSpPr>
            <a:xfrm>
              <a:off x="1238250" y="4267200"/>
              <a:ext cx="1602740" cy="356235"/>
              <a:chOff x="4878401" y="4187518"/>
              <a:chExt cx="2924707" cy="510450"/>
            </a:xfrm>
          </p:grpSpPr>
          <p:sp>
            <p:nvSpPr>
              <p:cNvPr id="11" name="Rounded Rectangle 36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  <p:sp>
            <p:nvSpPr>
              <p:cNvPr id="12" name="TextBox 37"/>
              <p:cNvSpPr txBox="1"/>
              <p:nvPr/>
            </p:nvSpPr>
            <p:spPr>
              <a:xfrm>
                <a:off x="5576274" y="4244330"/>
                <a:ext cx="1526471" cy="439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90204"/>
                    <a:ea typeface="Yeseva One" panose="00000500000000000000" charset="0"/>
                    <a:cs typeface="Yeseva One" panose="00000500000000000000" charset="0"/>
                    <a:sym typeface="Arial" panose="020B0604020202090204"/>
                  </a:rPr>
                  <a:t>The Title</a:t>
                </a:r>
                <a:endParaRPr lang="en-US" sz="900" dirty="0">
                  <a:solidFill>
                    <a:schemeClr val="bg1"/>
                  </a:solidFill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</p:grpSp>
        <p:sp>
          <p:nvSpPr>
            <p:cNvPr id="16" name="Rounded Rectangle 4"/>
            <p:cNvSpPr/>
            <p:nvPr/>
          </p:nvSpPr>
          <p:spPr>
            <a:xfrm>
              <a:off x="3544570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90204"/>
                <a:ea typeface="Yeseva One" panose="00000500000000000000" charset="0"/>
                <a:cs typeface="Yeseva One" panose="00000500000000000000" charset="0"/>
                <a:sym typeface="Arial" panose="020B0604020202090204"/>
              </a:endParaRPr>
            </a:p>
          </p:txBody>
        </p:sp>
        <p:grpSp>
          <p:nvGrpSpPr>
            <p:cNvPr id="17" name="Group 13"/>
            <p:cNvGrpSpPr/>
            <p:nvPr/>
          </p:nvGrpSpPr>
          <p:grpSpPr>
            <a:xfrm>
              <a:off x="4375785" y="2047240"/>
              <a:ext cx="737235" cy="737235"/>
              <a:chOff x="9309498" y="725193"/>
              <a:chExt cx="737050" cy="737050"/>
            </a:xfrm>
          </p:grpSpPr>
          <p:sp>
            <p:nvSpPr>
              <p:cNvPr id="23" name="Oval 16"/>
              <p:cNvSpPr/>
              <p:nvPr/>
            </p:nvSpPr>
            <p:spPr>
              <a:xfrm>
                <a:off x="9309498" y="725193"/>
                <a:ext cx="737050" cy="737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  <p:sp>
            <p:nvSpPr>
              <p:cNvPr id="24" name="Freeform 138"/>
              <p:cNvSpPr>
                <a:spLocks noChangeArrowheads="1"/>
              </p:cNvSpPr>
              <p:nvPr/>
            </p:nvSpPr>
            <p:spPr bwMode="auto">
              <a:xfrm>
                <a:off x="9511492" y="930887"/>
                <a:ext cx="333062" cy="325662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</p:grpSp>
        <p:grpSp>
          <p:nvGrpSpPr>
            <p:cNvPr id="20" name="Group 38"/>
            <p:cNvGrpSpPr/>
            <p:nvPr/>
          </p:nvGrpSpPr>
          <p:grpSpPr>
            <a:xfrm>
              <a:off x="3943350" y="4267200"/>
              <a:ext cx="1602740" cy="356235"/>
              <a:chOff x="4878401" y="4187518"/>
              <a:chExt cx="2924707" cy="510450"/>
            </a:xfrm>
          </p:grpSpPr>
          <p:sp>
            <p:nvSpPr>
              <p:cNvPr id="21" name="Rounded Rectangle 39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  <p:sp>
            <p:nvSpPr>
              <p:cNvPr id="22" name="TextBox 40"/>
              <p:cNvSpPr txBox="1"/>
              <p:nvPr/>
            </p:nvSpPr>
            <p:spPr>
              <a:xfrm>
                <a:off x="5586314" y="4244330"/>
                <a:ext cx="1506387" cy="439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ea typeface="Yeseva One" panose="00000500000000000000" charset="0"/>
                    <a:cs typeface="Yeseva One" panose="00000500000000000000" charset="0"/>
                    <a:sym typeface="Arial" panose="020B0604020202090204"/>
                  </a:rPr>
                  <a:t>The Title</a:t>
                </a:r>
                <a:endParaRPr lang="en-US" altLang="zh-CN" sz="900" dirty="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</p:grpSp>
        <p:sp>
          <p:nvSpPr>
            <p:cNvPr id="26" name="Rounded Rectangle 32"/>
            <p:cNvSpPr/>
            <p:nvPr/>
          </p:nvSpPr>
          <p:spPr>
            <a:xfrm>
              <a:off x="6249035" y="172339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90204"/>
                <a:ea typeface="Yeseva One" panose="00000500000000000000" charset="0"/>
                <a:cs typeface="Yeseva One" panose="00000500000000000000" charset="0"/>
                <a:sym typeface="Arial" panose="020B0604020202090204"/>
              </a:endParaRPr>
            </a:p>
          </p:txBody>
        </p:sp>
        <p:grpSp>
          <p:nvGrpSpPr>
            <p:cNvPr id="27" name="Group 23"/>
            <p:cNvGrpSpPr/>
            <p:nvPr/>
          </p:nvGrpSpPr>
          <p:grpSpPr>
            <a:xfrm>
              <a:off x="7063105" y="2047240"/>
              <a:ext cx="737235" cy="737235"/>
              <a:chOff x="8909343" y="1931570"/>
              <a:chExt cx="737050" cy="73705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8909343" y="1931570"/>
                <a:ext cx="737050" cy="7370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  <p:sp>
            <p:nvSpPr>
              <p:cNvPr id="34" name="Freeform 98"/>
              <p:cNvSpPr>
                <a:spLocks noChangeArrowheads="1"/>
              </p:cNvSpPr>
              <p:nvPr/>
            </p:nvSpPr>
            <p:spPr bwMode="auto">
              <a:xfrm>
                <a:off x="9140942" y="2132330"/>
                <a:ext cx="273853" cy="335530"/>
              </a:xfrm>
              <a:custGeom>
                <a:avLst/>
                <a:gdLst>
                  <a:gd name="T0" fmla="*/ 165736 w 488"/>
                  <a:gd name="T1" fmla="*/ 215541 h 601"/>
                  <a:gd name="T2" fmla="*/ 165736 w 488"/>
                  <a:gd name="T3" fmla="*/ 215541 h 601"/>
                  <a:gd name="T4" fmla="*/ 10110 w 488"/>
                  <a:gd name="T5" fmla="*/ 215541 h 601"/>
                  <a:gd name="T6" fmla="*/ 0 w 488"/>
                  <a:gd name="T7" fmla="*/ 205482 h 601"/>
                  <a:gd name="T8" fmla="*/ 0 w 488"/>
                  <a:gd name="T9" fmla="*/ 116751 h 601"/>
                  <a:gd name="T10" fmla="*/ 10110 w 488"/>
                  <a:gd name="T11" fmla="*/ 106333 h 601"/>
                  <a:gd name="T12" fmla="*/ 25276 w 488"/>
                  <a:gd name="T13" fmla="*/ 106333 h 601"/>
                  <a:gd name="T14" fmla="*/ 25276 w 488"/>
                  <a:gd name="T15" fmla="*/ 60711 h 601"/>
                  <a:gd name="T16" fmla="*/ 86659 w 488"/>
                  <a:gd name="T17" fmla="*/ 0 h 601"/>
                  <a:gd name="T18" fmla="*/ 147682 w 488"/>
                  <a:gd name="T19" fmla="*/ 60711 h 601"/>
                  <a:gd name="T20" fmla="*/ 147682 w 488"/>
                  <a:gd name="T21" fmla="*/ 106333 h 601"/>
                  <a:gd name="T22" fmla="*/ 165736 w 488"/>
                  <a:gd name="T23" fmla="*/ 106333 h 601"/>
                  <a:gd name="T24" fmla="*/ 175846 w 488"/>
                  <a:gd name="T25" fmla="*/ 116751 h 601"/>
                  <a:gd name="T26" fmla="*/ 175846 w 488"/>
                  <a:gd name="T27" fmla="*/ 205482 h 601"/>
                  <a:gd name="T28" fmla="*/ 165736 w 488"/>
                  <a:gd name="T29" fmla="*/ 215541 h 601"/>
                  <a:gd name="T30" fmla="*/ 76549 w 488"/>
                  <a:gd name="T31" fmla="*/ 164889 h 601"/>
                  <a:gd name="T32" fmla="*/ 76549 w 488"/>
                  <a:gd name="T33" fmla="*/ 164889 h 601"/>
                  <a:gd name="T34" fmla="*/ 76549 w 488"/>
                  <a:gd name="T35" fmla="*/ 185365 h 601"/>
                  <a:gd name="T36" fmla="*/ 86659 w 488"/>
                  <a:gd name="T37" fmla="*/ 195424 h 601"/>
                  <a:gd name="T38" fmla="*/ 96769 w 488"/>
                  <a:gd name="T39" fmla="*/ 185365 h 601"/>
                  <a:gd name="T40" fmla="*/ 96769 w 488"/>
                  <a:gd name="T41" fmla="*/ 164889 h 601"/>
                  <a:gd name="T42" fmla="*/ 106880 w 488"/>
                  <a:gd name="T43" fmla="*/ 147286 h 601"/>
                  <a:gd name="T44" fmla="*/ 86659 w 488"/>
                  <a:gd name="T45" fmla="*/ 126810 h 601"/>
                  <a:gd name="T46" fmla="*/ 66078 w 488"/>
                  <a:gd name="T47" fmla="*/ 147286 h 601"/>
                  <a:gd name="T48" fmla="*/ 76549 w 488"/>
                  <a:gd name="T49" fmla="*/ 164889 h 601"/>
                  <a:gd name="T50" fmla="*/ 127461 w 488"/>
                  <a:gd name="T51" fmla="*/ 60711 h 601"/>
                  <a:gd name="T52" fmla="*/ 127461 w 488"/>
                  <a:gd name="T53" fmla="*/ 60711 h 601"/>
                  <a:gd name="T54" fmla="*/ 86659 w 488"/>
                  <a:gd name="T55" fmla="*/ 20117 h 601"/>
                  <a:gd name="T56" fmla="*/ 45857 w 488"/>
                  <a:gd name="T57" fmla="*/ 60711 h 601"/>
                  <a:gd name="T58" fmla="*/ 45857 w 488"/>
                  <a:gd name="T59" fmla="*/ 106333 h 601"/>
                  <a:gd name="T60" fmla="*/ 127461 w 488"/>
                  <a:gd name="T61" fmla="*/ 106333 h 601"/>
                  <a:gd name="T62" fmla="*/ 127461 w 488"/>
                  <a:gd name="T63" fmla="*/ 60711 h 60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88" h="601">
                    <a:moveTo>
                      <a:pt x="459" y="600"/>
                    </a:moveTo>
                    <a:lnTo>
                      <a:pt x="459" y="600"/>
                    </a:lnTo>
                    <a:cubicBezTo>
                      <a:pt x="28" y="600"/>
                      <a:pt x="28" y="600"/>
                      <a:pt x="28" y="600"/>
                    </a:cubicBezTo>
                    <a:cubicBezTo>
                      <a:pt x="7" y="600"/>
                      <a:pt x="0" y="586"/>
                      <a:pt x="0" y="572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0" y="311"/>
                      <a:pt x="7" y="296"/>
                      <a:pt x="28" y="296"/>
                    </a:cubicBezTo>
                    <a:cubicBezTo>
                      <a:pt x="70" y="296"/>
                      <a:pt x="70" y="296"/>
                      <a:pt x="70" y="296"/>
                    </a:cubicBezTo>
                    <a:cubicBezTo>
                      <a:pt x="70" y="169"/>
                      <a:pt x="70" y="169"/>
                      <a:pt x="70" y="169"/>
                    </a:cubicBezTo>
                    <a:cubicBezTo>
                      <a:pt x="70" y="70"/>
                      <a:pt x="148" y="0"/>
                      <a:pt x="240" y="0"/>
                    </a:cubicBezTo>
                    <a:cubicBezTo>
                      <a:pt x="339" y="0"/>
                      <a:pt x="409" y="70"/>
                      <a:pt x="409" y="169"/>
                    </a:cubicBezTo>
                    <a:cubicBezTo>
                      <a:pt x="409" y="296"/>
                      <a:pt x="409" y="296"/>
                      <a:pt x="409" y="296"/>
                    </a:cubicBezTo>
                    <a:cubicBezTo>
                      <a:pt x="459" y="296"/>
                      <a:pt x="459" y="296"/>
                      <a:pt x="459" y="296"/>
                    </a:cubicBezTo>
                    <a:cubicBezTo>
                      <a:pt x="473" y="296"/>
                      <a:pt x="487" y="311"/>
                      <a:pt x="487" y="325"/>
                    </a:cubicBezTo>
                    <a:cubicBezTo>
                      <a:pt x="487" y="572"/>
                      <a:pt x="487" y="572"/>
                      <a:pt x="487" y="572"/>
                    </a:cubicBezTo>
                    <a:cubicBezTo>
                      <a:pt x="487" y="586"/>
                      <a:pt x="473" y="600"/>
                      <a:pt x="459" y="600"/>
                    </a:cubicBezTo>
                    <a:close/>
                    <a:moveTo>
                      <a:pt x="212" y="459"/>
                    </a:moveTo>
                    <a:lnTo>
                      <a:pt x="212" y="459"/>
                    </a:lnTo>
                    <a:cubicBezTo>
                      <a:pt x="212" y="516"/>
                      <a:pt x="212" y="516"/>
                      <a:pt x="212" y="516"/>
                    </a:cubicBezTo>
                    <a:cubicBezTo>
                      <a:pt x="212" y="530"/>
                      <a:pt x="226" y="544"/>
                      <a:pt x="240" y="544"/>
                    </a:cubicBezTo>
                    <a:cubicBezTo>
                      <a:pt x="261" y="544"/>
                      <a:pt x="268" y="530"/>
                      <a:pt x="268" y="516"/>
                    </a:cubicBezTo>
                    <a:cubicBezTo>
                      <a:pt x="268" y="459"/>
                      <a:pt x="268" y="459"/>
                      <a:pt x="268" y="459"/>
                    </a:cubicBezTo>
                    <a:cubicBezTo>
                      <a:pt x="289" y="452"/>
                      <a:pt x="296" y="431"/>
                      <a:pt x="296" y="410"/>
                    </a:cubicBezTo>
                    <a:cubicBezTo>
                      <a:pt x="296" y="381"/>
                      <a:pt x="275" y="353"/>
                      <a:pt x="240" y="353"/>
                    </a:cubicBezTo>
                    <a:cubicBezTo>
                      <a:pt x="212" y="353"/>
                      <a:pt x="183" y="381"/>
                      <a:pt x="183" y="410"/>
                    </a:cubicBezTo>
                    <a:cubicBezTo>
                      <a:pt x="183" y="431"/>
                      <a:pt x="198" y="452"/>
                      <a:pt x="212" y="459"/>
                    </a:cubicBezTo>
                    <a:close/>
                    <a:moveTo>
                      <a:pt x="353" y="169"/>
                    </a:moveTo>
                    <a:lnTo>
                      <a:pt x="353" y="169"/>
                    </a:lnTo>
                    <a:cubicBezTo>
                      <a:pt x="353" y="106"/>
                      <a:pt x="304" y="56"/>
                      <a:pt x="240" y="56"/>
                    </a:cubicBezTo>
                    <a:cubicBezTo>
                      <a:pt x="176" y="56"/>
                      <a:pt x="127" y="106"/>
                      <a:pt x="127" y="169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353" y="296"/>
                      <a:pt x="353" y="296"/>
                      <a:pt x="353" y="296"/>
                    </a:cubicBezTo>
                    <a:lnTo>
                      <a:pt x="353" y="16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</p:grpSp>
        <p:grpSp>
          <p:nvGrpSpPr>
            <p:cNvPr id="30" name="Group 41"/>
            <p:cNvGrpSpPr/>
            <p:nvPr/>
          </p:nvGrpSpPr>
          <p:grpSpPr>
            <a:xfrm>
              <a:off x="6630670" y="4267200"/>
              <a:ext cx="1602740" cy="356235"/>
              <a:chOff x="4878401" y="4187518"/>
              <a:chExt cx="2924707" cy="510450"/>
            </a:xfrm>
          </p:grpSpPr>
          <p:sp>
            <p:nvSpPr>
              <p:cNvPr id="31" name="Rounded Rectangle 42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  <p:sp>
            <p:nvSpPr>
              <p:cNvPr id="32" name="TextBox 43"/>
              <p:cNvSpPr txBox="1"/>
              <p:nvPr/>
            </p:nvSpPr>
            <p:spPr>
              <a:xfrm>
                <a:off x="5586314" y="4244330"/>
                <a:ext cx="1506387" cy="439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ea typeface="Yeseva One" panose="00000500000000000000" charset="0"/>
                    <a:cs typeface="Yeseva One" panose="00000500000000000000" charset="0"/>
                    <a:sym typeface="Arial" panose="020B0604020202090204"/>
                  </a:rPr>
                  <a:t>The Title</a:t>
                </a:r>
                <a:endParaRPr lang="en-US" altLang="zh-CN" sz="900" dirty="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</p:grpSp>
        <p:sp>
          <p:nvSpPr>
            <p:cNvPr id="36" name="Rounded Rectangle 6"/>
            <p:cNvSpPr/>
            <p:nvPr/>
          </p:nvSpPr>
          <p:spPr>
            <a:xfrm>
              <a:off x="8953500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90204"/>
                <a:ea typeface="Yeseva One" panose="00000500000000000000" charset="0"/>
                <a:cs typeface="Yeseva One" panose="00000500000000000000" charset="0"/>
                <a:sym typeface="Arial" panose="020B0604020202090204"/>
              </a:endParaRPr>
            </a:p>
          </p:txBody>
        </p:sp>
        <p:grpSp>
          <p:nvGrpSpPr>
            <p:cNvPr id="37" name="Group 18"/>
            <p:cNvGrpSpPr/>
            <p:nvPr/>
          </p:nvGrpSpPr>
          <p:grpSpPr>
            <a:xfrm>
              <a:off x="9785350" y="2047240"/>
              <a:ext cx="737235" cy="737235"/>
              <a:chOff x="6950917" y="2500287"/>
              <a:chExt cx="737050" cy="737050"/>
            </a:xfrm>
          </p:grpSpPr>
          <p:sp>
            <p:nvSpPr>
              <p:cNvPr id="43" name="Oval 21"/>
              <p:cNvSpPr/>
              <p:nvPr/>
            </p:nvSpPr>
            <p:spPr>
              <a:xfrm>
                <a:off x="6950917" y="2500287"/>
                <a:ext cx="737050" cy="737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  <p:sp>
            <p:nvSpPr>
              <p:cNvPr id="44" name="Freeform 106"/>
              <p:cNvSpPr>
                <a:spLocks noChangeArrowheads="1"/>
              </p:cNvSpPr>
              <p:nvPr/>
            </p:nvSpPr>
            <p:spPr bwMode="auto">
              <a:xfrm>
                <a:off x="7150443" y="2709691"/>
                <a:ext cx="337998" cy="305925"/>
              </a:xfrm>
              <a:custGeom>
                <a:avLst/>
                <a:gdLst>
                  <a:gd name="T0" fmla="*/ 207003 w 602"/>
                  <a:gd name="T1" fmla="*/ 196489 h 545"/>
                  <a:gd name="T2" fmla="*/ 207003 w 602"/>
                  <a:gd name="T3" fmla="*/ 196489 h 545"/>
                  <a:gd name="T4" fmla="*/ 188940 w 602"/>
                  <a:gd name="T5" fmla="*/ 196489 h 545"/>
                  <a:gd name="T6" fmla="*/ 188940 w 602"/>
                  <a:gd name="T7" fmla="*/ 114859 h 545"/>
                  <a:gd name="T8" fmla="*/ 188940 w 602"/>
                  <a:gd name="T9" fmla="*/ 50928 h 545"/>
                  <a:gd name="T10" fmla="*/ 207003 w 602"/>
                  <a:gd name="T11" fmla="*/ 50928 h 545"/>
                  <a:gd name="T12" fmla="*/ 217119 w 602"/>
                  <a:gd name="T13" fmla="*/ 61403 h 545"/>
                  <a:gd name="T14" fmla="*/ 217119 w 602"/>
                  <a:gd name="T15" fmla="*/ 124973 h 545"/>
                  <a:gd name="T16" fmla="*/ 217119 w 602"/>
                  <a:gd name="T17" fmla="*/ 165787 h 545"/>
                  <a:gd name="T18" fmla="*/ 217119 w 602"/>
                  <a:gd name="T19" fmla="*/ 186375 h 545"/>
                  <a:gd name="T20" fmla="*/ 207003 w 602"/>
                  <a:gd name="T21" fmla="*/ 196489 h 545"/>
                  <a:gd name="T22" fmla="*/ 35765 w 602"/>
                  <a:gd name="T23" fmla="*/ 196489 h 545"/>
                  <a:gd name="T24" fmla="*/ 35765 w 602"/>
                  <a:gd name="T25" fmla="*/ 196489 h 545"/>
                  <a:gd name="T26" fmla="*/ 35765 w 602"/>
                  <a:gd name="T27" fmla="*/ 114859 h 545"/>
                  <a:gd name="T28" fmla="*/ 35765 w 602"/>
                  <a:gd name="T29" fmla="*/ 112331 h 545"/>
                  <a:gd name="T30" fmla="*/ 35765 w 602"/>
                  <a:gd name="T31" fmla="*/ 50928 h 545"/>
                  <a:gd name="T32" fmla="*/ 56357 w 602"/>
                  <a:gd name="T33" fmla="*/ 50928 h 545"/>
                  <a:gd name="T34" fmla="*/ 107295 w 602"/>
                  <a:gd name="T35" fmla="*/ 0 h 545"/>
                  <a:gd name="T36" fmla="*/ 158233 w 602"/>
                  <a:gd name="T37" fmla="*/ 50928 h 545"/>
                  <a:gd name="T38" fmla="*/ 178825 w 602"/>
                  <a:gd name="T39" fmla="*/ 50928 h 545"/>
                  <a:gd name="T40" fmla="*/ 178825 w 602"/>
                  <a:gd name="T41" fmla="*/ 114859 h 545"/>
                  <a:gd name="T42" fmla="*/ 178825 w 602"/>
                  <a:gd name="T43" fmla="*/ 196489 h 545"/>
                  <a:gd name="T44" fmla="*/ 35765 w 602"/>
                  <a:gd name="T45" fmla="*/ 196489 h 545"/>
                  <a:gd name="T46" fmla="*/ 107295 w 602"/>
                  <a:gd name="T47" fmla="*/ 20588 h 545"/>
                  <a:gd name="T48" fmla="*/ 107295 w 602"/>
                  <a:gd name="T49" fmla="*/ 20588 h 545"/>
                  <a:gd name="T50" fmla="*/ 76588 w 602"/>
                  <a:gd name="T51" fmla="*/ 50928 h 545"/>
                  <a:gd name="T52" fmla="*/ 138002 w 602"/>
                  <a:gd name="T53" fmla="*/ 50928 h 545"/>
                  <a:gd name="T54" fmla="*/ 107295 w 602"/>
                  <a:gd name="T55" fmla="*/ 20588 h 545"/>
                  <a:gd name="T56" fmla="*/ 0 w 602"/>
                  <a:gd name="T57" fmla="*/ 186375 h 545"/>
                  <a:gd name="T58" fmla="*/ 0 w 602"/>
                  <a:gd name="T59" fmla="*/ 186375 h 545"/>
                  <a:gd name="T60" fmla="*/ 0 w 602"/>
                  <a:gd name="T61" fmla="*/ 165787 h 545"/>
                  <a:gd name="T62" fmla="*/ 0 w 602"/>
                  <a:gd name="T63" fmla="*/ 124973 h 545"/>
                  <a:gd name="T64" fmla="*/ 0 w 602"/>
                  <a:gd name="T65" fmla="*/ 61403 h 545"/>
                  <a:gd name="T66" fmla="*/ 10477 w 602"/>
                  <a:gd name="T67" fmla="*/ 50928 h 545"/>
                  <a:gd name="T68" fmla="*/ 25650 w 602"/>
                  <a:gd name="T69" fmla="*/ 50928 h 545"/>
                  <a:gd name="T70" fmla="*/ 25650 w 602"/>
                  <a:gd name="T71" fmla="*/ 112331 h 545"/>
                  <a:gd name="T72" fmla="*/ 25650 w 602"/>
                  <a:gd name="T73" fmla="*/ 114859 h 545"/>
                  <a:gd name="T74" fmla="*/ 25650 w 602"/>
                  <a:gd name="T75" fmla="*/ 196489 h 545"/>
                  <a:gd name="T76" fmla="*/ 10477 w 602"/>
                  <a:gd name="T77" fmla="*/ 196489 h 545"/>
                  <a:gd name="T78" fmla="*/ 0 w 602"/>
                  <a:gd name="T79" fmla="*/ 186375 h 5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02" h="545">
                    <a:moveTo>
                      <a:pt x="573" y="544"/>
                    </a:moveTo>
                    <a:lnTo>
                      <a:pt x="573" y="544"/>
                    </a:lnTo>
                    <a:cubicBezTo>
                      <a:pt x="523" y="544"/>
                      <a:pt x="523" y="544"/>
                      <a:pt x="523" y="544"/>
                    </a:cubicBezTo>
                    <a:cubicBezTo>
                      <a:pt x="523" y="318"/>
                      <a:pt x="523" y="318"/>
                      <a:pt x="523" y="318"/>
                    </a:cubicBezTo>
                    <a:cubicBezTo>
                      <a:pt x="523" y="141"/>
                      <a:pt x="523" y="141"/>
                      <a:pt x="523" y="141"/>
                    </a:cubicBezTo>
                    <a:cubicBezTo>
                      <a:pt x="573" y="141"/>
                      <a:pt x="573" y="141"/>
                      <a:pt x="573" y="141"/>
                    </a:cubicBezTo>
                    <a:cubicBezTo>
                      <a:pt x="587" y="141"/>
                      <a:pt x="601" y="148"/>
                      <a:pt x="601" y="170"/>
                    </a:cubicBezTo>
                    <a:cubicBezTo>
                      <a:pt x="601" y="346"/>
                      <a:pt x="601" y="346"/>
                      <a:pt x="601" y="346"/>
                    </a:cubicBezTo>
                    <a:cubicBezTo>
                      <a:pt x="601" y="459"/>
                      <a:pt x="601" y="459"/>
                      <a:pt x="601" y="459"/>
                    </a:cubicBezTo>
                    <a:cubicBezTo>
                      <a:pt x="601" y="516"/>
                      <a:pt x="601" y="516"/>
                      <a:pt x="601" y="516"/>
                    </a:cubicBezTo>
                    <a:cubicBezTo>
                      <a:pt x="601" y="530"/>
                      <a:pt x="587" y="544"/>
                      <a:pt x="573" y="544"/>
                    </a:cubicBezTo>
                    <a:close/>
                    <a:moveTo>
                      <a:pt x="99" y="544"/>
                    </a:moveTo>
                    <a:lnTo>
                      <a:pt x="99" y="544"/>
                    </a:lnTo>
                    <a:cubicBezTo>
                      <a:pt x="99" y="318"/>
                      <a:pt x="99" y="318"/>
                      <a:pt x="99" y="318"/>
                    </a:cubicBezTo>
                    <a:cubicBezTo>
                      <a:pt x="99" y="311"/>
                      <a:pt x="99" y="311"/>
                      <a:pt x="99" y="311"/>
                    </a:cubicBezTo>
                    <a:cubicBezTo>
                      <a:pt x="99" y="141"/>
                      <a:pt x="99" y="141"/>
                      <a:pt x="99" y="141"/>
                    </a:cubicBezTo>
                    <a:cubicBezTo>
                      <a:pt x="156" y="141"/>
                      <a:pt x="156" y="141"/>
                      <a:pt x="156" y="141"/>
                    </a:cubicBezTo>
                    <a:cubicBezTo>
                      <a:pt x="156" y="64"/>
                      <a:pt x="219" y="0"/>
                      <a:pt x="297" y="0"/>
                    </a:cubicBezTo>
                    <a:cubicBezTo>
                      <a:pt x="375" y="0"/>
                      <a:pt x="438" y="64"/>
                      <a:pt x="438" y="141"/>
                    </a:cubicBezTo>
                    <a:cubicBezTo>
                      <a:pt x="495" y="141"/>
                      <a:pt x="495" y="141"/>
                      <a:pt x="495" y="141"/>
                    </a:cubicBezTo>
                    <a:cubicBezTo>
                      <a:pt x="495" y="318"/>
                      <a:pt x="495" y="318"/>
                      <a:pt x="495" y="318"/>
                    </a:cubicBezTo>
                    <a:cubicBezTo>
                      <a:pt x="495" y="544"/>
                      <a:pt x="495" y="544"/>
                      <a:pt x="495" y="544"/>
                    </a:cubicBezTo>
                    <a:lnTo>
                      <a:pt x="99" y="544"/>
                    </a:lnTo>
                    <a:close/>
                    <a:moveTo>
                      <a:pt x="297" y="57"/>
                    </a:moveTo>
                    <a:lnTo>
                      <a:pt x="297" y="57"/>
                    </a:lnTo>
                    <a:cubicBezTo>
                      <a:pt x="255" y="57"/>
                      <a:pt x="212" y="92"/>
                      <a:pt x="212" y="141"/>
                    </a:cubicBezTo>
                    <a:cubicBezTo>
                      <a:pt x="382" y="141"/>
                      <a:pt x="382" y="141"/>
                      <a:pt x="382" y="141"/>
                    </a:cubicBezTo>
                    <a:cubicBezTo>
                      <a:pt x="382" y="92"/>
                      <a:pt x="347" y="57"/>
                      <a:pt x="297" y="57"/>
                    </a:cubicBezTo>
                    <a:close/>
                    <a:moveTo>
                      <a:pt x="0" y="516"/>
                    </a:moveTo>
                    <a:lnTo>
                      <a:pt x="0" y="516"/>
                    </a:lnTo>
                    <a:cubicBezTo>
                      <a:pt x="0" y="459"/>
                      <a:pt x="0" y="459"/>
                      <a:pt x="0" y="459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48"/>
                      <a:pt x="7" y="141"/>
                      <a:pt x="29" y="141"/>
                    </a:cubicBezTo>
                    <a:cubicBezTo>
                      <a:pt x="71" y="141"/>
                      <a:pt x="71" y="141"/>
                      <a:pt x="71" y="141"/>
                    </a:cubicBezTo>
                    <a:cubicBezTo>
                      <a:pt x="71" y="311"/>
                      <a:pt x="71" y="311"/>
                      <a:pt x="71" y="311"/>
                    </a:cubicBezTo>
                    <a:cubicBezTo>
                      <a:pt x="71" y="318"/>
                      <a:pt x="71" y="318"/>
                      <a:pt x="71" y="318"/>
                    </a:cubicBezTo>
                    <a:cubicBezTo>
                      <a:pt x="71" y="544"/>
                      <a:pt x="71" y="544"/>
                      <a:pt x="71" y="544"/>
                    </a:cubicBezTo>
                    <a:cubicBezTo>
                      <a:pt x="29" y="544"/>
                      <a:pt x="29" y="544"/>
                      <a:pt x="29" y="544"/>
                    </a:cubicBezTo>
                    <a:cubicBezTo>
                      <a:pt x="7" y="544"/>
                      <a:pt x="0" y="530"/>
                      <a:pt x="0" y="5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</p:grpSp>
        <p:grpSp>
          <p:nvGrpSpPr>
            <p:cNvPr id="40" name="Group 44"/>
            <p:cNvGrpSpPr/>
            <p:nvPr/>
          </p:nvGrpSpPr>
          <p:grpSpPr>
            <a:xfrm>
              <a:off x="9350375" y="4267200"/>
              <a:ext cx="1602740" cy="356235"/>
              <a:chOff x="4878401" y="4187518"/>
              <a:chExt cx="2924707" cy="510450"/>
            </a:xfrm>
          </p:grpSpPr>
          <p:sp>
            <p:nvSpPr>
              <p:cNvPr id="41" name="Rounded Rectangle 45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latin typeface="Arial" panose="020B0604020202090204"/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  <p:sp>
            <p:nvSpPr>
              <p:cNvPr id="42" name="TextBox 46"/>
              <p:cNvSpPr txBox="1"/>
              <p:nvPr/>
            </p:nvSpPr>
            <p:spPr>
              <a:xfrm>
                <a:off x="5586314" y="4244330"/>
                <a:ext cx="1506387" cy="439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ea typeface="Yeseva One" panose="00000500000000000000" charset="0"/>
                    <a:cs typeface="Yeseva One" panose="00000500000000000000" charset="0"/>
                    <a:sym typeface="Arial" panose="020B0604020202090204"/>
                  </a:rPr>
                  <a:t>The Title</a:t>
                </a:r>
                <a:endParaRPr lang="en-US" altLang="zh-CN" sz="900" dirty="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Arial" panose="020B0604020202090204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996738" y="2890943"/>
              <a:ext cx="2209800" cy="13250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1050" dirty="0">
                <a:solidFill>
                  <a:schemeClr val="bg2">
                    <a:lumMod val="25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22158" y="2890943"/>
              <a:ext cx="2209800" cy="13250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1050" dirty="0">
                <a:solidFill>
                  <a:schemeClr val="bg2">
                    <a:lumMod val="25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77212" y="2890943"/>
              <a:ext cx="2209800" cy="13250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1050" dirty="0">
                <a:solidFill>
                  <a:schemeClr val="bg2">
                    <a:lumMod val="25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9772" y="2890943"/>
              <a:ext cx="2211493" cy="13250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1050" dirty="0">
                <a:solidFill>
                  <a:schemeClr val="bg2">
                    <a:lumMod val="25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5352" y="3868872"/>
            <a:ext cx="7693343" cy="792401"/>
            <a:chOff x="1220470" y="5193665"/>
            <a:chExt cx="10257790" cy="1056534"/>
          </a:xfrm>
        </p:grpSpPr>
        <p:sp>
          <p:nvSpPr>
            <p:cNvPr id="48" name="TextBox 76"/>
            <p:cNvSpPr txBox="1"/>
            <p:nvPr/>
          </p:nvSpPr>
          <p:spPr>
            <a:xfrm>
              <a:off x="1220470" y="5193665"/>
              <a:ext cx="2501900" cy="42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5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50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20470" y="5482272"/>
              <a:ext cx="10257790" cy="76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r>
                <a:rPr lang="en-US" altLang="zh-CN" sz="1050" dirty="0">
                  <a:solidFill>
                    <a:schemeClr val="bg2">
                      <a:lumMod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.</a:t>
              </a: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zh-CN" sz="1050" dirty="0">
                <a:solidFill>
                  <a:schemeClr val="bg2">
                    <a:lumMod val="25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71676" y="1548468"/>
            <a:ext cx="1443990" cy="2894310"/>
            <a:chOff x="3033135" y="2064624"/>
            <a:chExt cx="1925320" cy="3859079"/>
          </a:xfrm>
        </p:grpSpPr>
        <p:grpSp>
          <p:nvGrpSpPr>
            <p:cNvPr id="37" name="Group 99"/>
            <p:cNvGrpSpPr/>
            <p:nvPr/>
          </p:nvGrpSpPr>
          <p:grpSpPr>
            <a:xfrm>
              <a:off x="3169155" y="2064624"/>
              <a:ext cx="1663919" cy="1663920"/>
              <a:chOff x="1993900" y="1293622"/>
              <a:chExt cx="1316736" cy="1316736"/>
            </a:xfrm>
            <a:solidFill>
              <a:srgbClr val="F20428"/>
            </a:solidFill>
          </p:grpSpPr>
          <p:sp>
            <p:nvSpPr>
              <p:cNvPr id="38" name="Diamond 100"/>
              <p:cNvSpPr/>
              <p:nvPr/>
            </p:nvSpPr>
            <p:spPr>
              <a:xfrm rot="16200000">
                <a:off x="1993900" y="1293622"/>
                <a:ext cx="1316736" cy="1316736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ea typeface="Yeseva One" panose="00000500000000000000" charset="0"/>
                </a:endParaRPr>
              </a:p>
            </p:txBody>
          </p:sp>
          <p:sp>
            <p:nvSpPr>
              <p:cNvPr id="39" name="Oval 101"/>
              <p:cNvSpPr/>
              <p:nvPr/>
            </p:nvSpPr>
            <p:spPr>
              <a:xfrm>
                <a:off x="2295652" y="1595373"/>
                <a:ext cx="713232" cy="713232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ea typeface="Yeseva One" panose="00000500000000000000" charset="0"/>
                </a:endParaRPr>
              </a:p>
            </p:txBody>
          </p:sp>
        </p:grpSp>
        <p:sp>
          <p:nvSpPr>
            <p:cNvPr id="40" name="Oval 102"/>
            <p:cNvSpPr/>
            <p:nvPr/>
          </p:nvSpPr>
          <p:spPr>
            <a:xfrm>
              <a:off x="3743361" y="3776045"/>
              <a:ext cx="505533" cy="5055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ea typeface="Yeseva One" panose="00000500000000000000" charset="0"/>
                </a:rPr>
                <a:t>2</a:t>
              </a:r>
              <a:endParaRPr lang="en-US" sz="1200" b="1" dirty="0">
                <a:ea typeface="Yeseva One" panose="00000500000000000000" charset="0"/>
              </a:endParaRPr>
            </a:p>
          </p:txBody>
        </p:sp>
        <p:sp>
          <p:nvSpPr>
            <p:cNvPr id="78" name="Freeform 66"/>
            <p:cNvSpPr>
              <a:spLocks noEditPoints="1"/>
            </p:cNvSpPr>
            <p:nvPr/>
          </p:nvSpPr>
          <p:spPr bwMode="auto">
            <a:xfrm>
              <a:off x="3779845" y="2690717"/>
              <a:ext cx="442542" cy="411734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algn="ctr"/>
              <a:endParaRPr lang="en-US" sz="1350" dirty="0">
                <a:ea typeface="Yeseva One" panose="00000500000000000000" charset="0"/>
              </a:endParaRPr>
            </a:p>
          </p:txBody>
        </p:sp>
        <p:sp>
          <p:nvSpPr>
            <p:cNvPr id="7" name="TextBox 76"/>
            <p:cNvSpPr txBox="1"/>
            <p:nvPr/>
          </p:nvSpPr>
          <p:spPr>
            <a:xfrm>
              <a:off x="3327283" y="4445016"/>
              <a:ext cx="133702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33135" y="4845050"/>
              <a:ext cx="1925320" cy="107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55684" y="1548468"/>
            <a:ext cx="1443990" cy="2894310"/>
            <a:chOff x="5119745" y="2064624"/>
            <a:chExt cx="1925320" cy="3859079"/>
          </a:xfrm>
        </p:grpSpPr>
        <p:grpSp>
          <p:nvGrpSpPr>
            <p:cNvPr id="41" name="Group 103"/>
            <p:cNvGrpSpPr/>
            <p:nvPr/>
          </p:nvGrpSpPr>
          <p:grpSpPr>
            <a:xfrm>
              <a:off x="5251067" y="2064624"/>
              <a:ext cx="1663919" cy="1663920"/>
              <a:chOff x="2057400" y="1293622"/>
              <a:chExt cx="1316736" cy="1316736"/>
            </a:xfrm>
            <a:solidFill>
              <a:srgbClr val="25BDF8"/>
            </a:solidFill>
          </p:grpSpPr>
          <p:sp>
            <p:nvSpPr>
              <p:cNvPr id="42" name="Diamond 106"/>
              <p:cNvSpPr/>
              <p:nvPr/>
            </p:nvSpPr>
            <p:spPr>
              <a:xfrm rot="16200000">
                <a:off x="2057400" y="1293622"/>
                <a:ext cx="1316736" cy="1316736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ea typeface="Yeseva One" panose="00000500000000000000" charset="0"/>
                </a:endParaRPr>
              </a:p>
            </p:txBody>
          </p:sp>
          <p:sp>
            <p:nvSpPr>
              <p:cNvPr id="43" name="Oval 107"/>
              <p:cNvSpPr/>
              <p:nvPr/>
            </p:nvSpPr>
            <p:spPr>
              <a:xfrm>
                <a:off x="2359152" y="1595373"/>
                <a:ext cx="713232" cy="7132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ea typeface="Yeseva One" panose="00000500000000000000" charset="0"/>
                </a:endParaRPr>
              </a:p>
            </p:txBody>
          </p:sp>
        </p:grpSp>
        <p:sp>
          <p:nvSpPr>
            <p:cNvPr id="44" name="Oval 108"/>
            <p:cNvSpPr/>
            <p:nvPr/>
          </p:nvSpPr>
          <p:spPr>
            <a:xfrm>
              <a:off x="5845727" y="3776045"/>
              <a:ext cx="505533" cy="5055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ea typeface="Yeseva One" panose="00000500000000000000" charset="0"/>
                </a:rPr>
                <a:t>3</a:t>
              </a:r>
              <a:endParaRPr lang="en-US" sz="1200" b="1" dirty="0">
                <a:ea typeface="Yeseva One" panose="00000500000000000000" charset="0"/>
              </a:endParaRPr>
            </a:p>
          </p:txBody>
        </p:sp>
        <p:sp>
          <p:nvSpPr>
            <p:cNvPr id="79" name="Freeform 105"/>
            <p:cNvSpPr>
              <a:spLocks noEditPoints="1"/>
            </p:cNvSpPr>
            <p:nvPr/>
          </p:nvSpPr>
          <p:spPr bwMode="auto">
            <a:xfrm>
              <a:off x="5861759" y="2678517"/>
              <a:ext cx="442542" cy="436132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algn="ctr"/>
              <a:endParaRPr lang="en-US" sz="1350" dirty="0">
                <a:solidFill>
                  <a:schemeClr val="accent3">
                    <a:lumMod val="50000"/>
                  </a:schemeClr>
                </a:solidFill>
                <a:ea typeface="Yeseva One" panose="00000500000000000000" charset="0"/>
              </a:endParaRPr>
            </a:p>
          </p:txBody>
        </p:sp>
        <p:sp>
          <p:nvSpPr>
            <p:cNvPr id="9" name="TextBox 76"/>
            <p:cNvSpPr txBox="1"/>
            <p:nvPr/>
          </p:nvSpPr>
          <p:spPr>
            <a:xfrm>
              <a:off x="5413893" y="4445016"/>
              <a:ext cx="133702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19745" y="4845050"/>
              <a:ext cx="1925320" cy="107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3183" y="1548468"/>
            <a:ext cx="1443990" cy="2894786"/>
            <a:chOff x="7232390" y="2064624"/>
            <a:chExt cx="1925320" cy="3859714"/>
          </a:xfrm>
        </p:grpSpPr>
        <p:grpSp>
          <p:nvGrpSpPr>
            <p:cNvPr id="45" name="Group 109"/>
            <p:cNvGrpSpPr/>
            <p:nvPr/>
          </p:nvGrpSpPr>
          <p:grpSpPr>
            <a:xfrm>
              <a:off x="7363915" y="2064624"/>
              <a:ext cx="1663919" cy="1663920"/>
              <a:chOff x="2044700" y="1293622"/>
              <a:chExt cx="1316736" cy="1316736"/>
            </a:xfrm>
            <a:solidFill>
              <a:srgbClr val="F20428"/>
            </a:solidFill>
          </p:grpSpPr>
          <p:sp>
            <p:nvSpPr>
              <p:cNvPr id="46" name="Diamond 110"/>
              <p:cNvSpPr/>
              <p:nvPr/>
            </p:nvSpPr>
            <p:spPr>
              <a:xfrm rot="16200000">
                <a:off x="2044700" y="1293622"/>
                <a:ext cx="1316736" cy="1316736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ea typeface="Yeseva One" panose="00000500000000000000" charset="0"/>
                </a:endParaRPr>
              </a:p>
            </p:txBody>
          </p:sp>
          <p:sp>
            <p:nvSpPr>
              <p:cNvPr id="47" name="Oval 166"/>
              <p:cNvSpPr/>
              <p:nvPr/>
            </p:nvSpPr>
            <p:spPr>
              <a:xfrm>
                <a:off x="2346452" y="1595373"/>
                <a:ext cx="713232" cy="713232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ea typeface="Yeseva One" panose="00000500000000000000" charset="0"/>
                </a:endParaRPr>
              </a:p>
            </p:txBody>
          </p:sp>
        </p:grpSp>
        <p:sp>
          <p:nvSpPr>
            <p:cNvPr id="48" name="Oval 167"/>
            <p:cNvSpPr/>
            <p:nvPr/>
          </p:nvSpPr>
          <p:spPr>
            <a:xfrm>
              <a:off x="7948095" y="3776045"/>
              <a:ext cx="505533" cy="5055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ea typeface="Yeseva One" panose="00000500000000000000" charset="0"/>
                </a:rPr>
                <a:t>4</a:t>
              </a:r>
              <a:endParaRPr lang="en-US" sz="1200" b="1" dirty="0">
                <a:ea typeface="Yeseva One" panose="00000500000000000000" charset="0"/>
              </a:endParaRPr>
            </a:p>
          </p:txBody>
        </p:sp>
        <p:sp>
          <p:nvSpPr>
            <p:cNvPr id="80" name="Freeform 57"/>
            <p:cNvSpPr>
              <a:spLocks noEditPoints="1"/>
            </p:cNvSpPr>
            <p:nvPr/>
          </p:nvSpPr>
          <p:spPr bwMode="auto">
            <a:xfrm>
              <a:off x="7962141" y="2662850"/>
              <a:ext cx="467472" cy="467472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algn="ctr"/>
              <a:endParaRPr lang="en-US" sz="1350" dirty="0">
                <a:ea typeface="Yeseva One" panose="00000500000000000000" charset="0"/>
              </a:endParaRPr>
            </a:p>
          </p:txBody>
        </p:sp>
        <p:sp>
          <p:nvSpPr>
            <p:cNvPr id="11" name="TextBox 76"/>
            <p:cNvSpPr txBox="1"/>
            <p:nvPr/>
          </p:nvSpPr>
          <p:spPr>
            <a:xfrm>
              <a:off x="7526538" y="4445650"/>
              <a:ext cx="133702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32390" y="4845685"/>
              <a:ext cx="1925320" cy="107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010523" y="1548468"/>
            <a:ext cx="1443990" cy="2894786"/>
            <a:chOff x="9335510" y="2064624"/>
            <a:chExt cx="1925320" cy="3859714"/>
          </a:xfrm>
        </p:grpSpPr>
        <p:grpSp>
          <p:nvGrpSpPr>
            <p:cNvPr id="73" name="Group 168"/>
            <p:cNvGrpSpPr/>
            <p:nvPr/>
          </p:nvGrpSpPr>
          <p:grpSpPr>
            <a:xfrm>
              <a:off x="9466283" y="2064624"/>
              <a:ext cx="1663919" cy="1663920"/>
              <a:chOff x="2032000" y="1293622"/>
              <a:chExt cx="1316736" cy="1316736"/>
            </a:xfrm>
            <a:solidFill>
              <a:srgbClr val="25BDF8"/>
            </a:solidFill>
          </p:grpSpPr>
          <p:sp>
            <p:nvSpPr>
              <p:cNvPr id="74" name="Diamond 169"/>
              <p:cNvSpPr/>
              <p:nvPr/>
            </p:nvSpPr>
            <p:spPr>
              <a:xfrm rot="16200000">
                <a:off x="2032000" y="1293622"/>
                <a:ext cx="1316736" cy="1316736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ea typeface="Yeseva One" panose="00000500000000000000" charset="0"/>
                </a:endParaRPr>
              </a:p>
            </p:txBody>
          </p:sp>
          <p:sp>
            <p:nvSpPr>
              <p:cNvPr id="75" name="Oval 170"/>
              <p:cNvSpPr/>
              <p:nvPr/>
            </p:nvSpPr>
            <p:spPr>
              <a:xfrm>
                <a:off x="2333752" y="1595374"/>
                <a:ext cx="713232" cy="7132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ea typeface="Yeseva One" panose="00000500000000000000" charset="0"/>
                </a:endParaRPr>
              </a:p>
            </p:txBody>
          </p:sp>
        </p:grpSp>
        <p:sp>
          <p:nvSpPr>
            <p:cNvPr id="76" name="Oval 171"/>
            <p:cNvSpPr/>
            <p:nvPr/>
          </p:nvSpPr>
          <p:spPr>
            <a:xfrm>
              <a:off x="10050462" y="3776045"/>
              <a:ext cx="505533" cy="5055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ea typeface="Yeseva One" panose="00000500000000000000" charset="0"/>
                </a:rPr>
                <a:t>5</a:t>
              </a:r>
              <a:endParaRPr lang="en-US" sz="1200" b="1" dirty="0">
                <a:ea typeface="Yeseva One" panose="00000500000000000000" charset="0"/>
              </a:endParaRPr>
            </a:p>
          </p:txBody>
        </p:sp>
        <p:sp>
          <p:nvSpPr>
            <p:cNvPr id="81" name="Freeform 152"/>
            <p:cNvSpPr>
              <a:spLocks noEditPoints="1"/>
            </p:cNvSpPr>
            <p:nvPr/>
          </p:nvSpPr>
          <p:spPr bwMode="auto">
            <a:xfrm>
              <a:off x="10073425" y="2688824"/>
              <a:ext cx="449634" cy="415524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algn="ctr"/>
              <a:endParaRPr lang="en-US" sz="1350" dirty="0">
                <a:ea typeface="Yeseva One" panose="00000500000000000000" charset="0"/>
              </a:endParaRPr>
            </a:p>
          </p:txBody>
        </p:sp>
        <p:sp>
          <p:nvSpPr>
            <p:cNvPr id="13" name="TextBox 76"/>
            <p:cNvSpPr txBox="1"/>
            <p:nvPr/>
          </p:nvSpPr>
          <p:spPr>
            <a:xfrm>
              <a:off x="9629658" y="4445650"/>
              <a:ext cx="133702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335510" y="4845685"/>
              <a:ext cx="1925320" cy="107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5289" y="1548468"/>
            <a:ext cx="1443990" cy="2894310"/>
            <a:chOff x="931285" y="2064624"/>
            <a:chExt cx="1925320" cy="3859079"/>
          </a:xfrm>
        </p:grpSpPr>
        <p:grpSp>
          <p:nvGrpSpPr>
            <p:cNvPr id="33" name="Group 95"/>
            <p:cNvGrpSpPr/>
            <p:nvPr/>
          </p:nvGrpSpPr>
          <p:grpSpPr>
            <a:xfrm>
              <a:off x="1059232" y="2064624"/>
              <a:ext cx="1669055" cy="1663920"/>
              <a:chOff x="2006600" y="1293622"/>
              <a:chExt cx="1320800" cy="1316736"/>
            </a:xfrm>
            <a:solidFill>
              <a:srgbClr val="25BDF8"/>
            </a:solidFill>
          </p:grpSpPr>
          <p:sp>
            <p:nvSpPr>
              <p:cNvPr id="34" name="Diamond 96"/>
              <p:cNvSpPr/>
              <p:nvPr/>
            </p:nvSpPr>
            <p:spPr>
              <a:xfrm rot="16200000">
                <a:off x="2008632" y="1291590"/>
                <a:ext cx="1316736" cy="13208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ea typeface="Yeseva One" panose="00000500000000000000" charset="0"/>
                </a:endParaRPr>
              </a:p>
            </p:txBody>
          </p:sp>
          <p:sp>
            <p:nvSpPr>
              <p:cNvPr id="35" name="Oval 97"/>
              <p:cNvSpPr/>
              <p:nvPr/>
            </p:nvSpPr>
            <p:spPr>
              <a:xfrm>
                <a:off x="2312290" y="1597281"/>
                <a:ext cx="709418" cy="70941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ea typeface="Yeseva One" panose="00000500000000000000" charset="0"/>
                </a:endParaRPr>
              </a:p>
            </p:txBody>
          </p:sp>
        </p:grpSp>
        <p:sp>
          <p:nvSpPr>
            <p:cNvPr id="36" name="Oval 98"/>
            <p:cNvSpPr/>
            <p:nvPr/>
          </p:nvSpPr>
          <p:spPr>
            <a:xfrm>
              <a:off x="1640994" y="3776045"/>
              <a:ext cx="505533" cy="5055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ea typeface="Yeseva One" panose="00000500000000000000" charset="0"/>
                </a:rPr>
                <a:t>1</a:t>
              </a:r>
              <a:endParaRPr lang="en-US" sz="1200" b="1" dirty="0">
                <a:ea typeface="Yeseva One" panose="00000500000000000000" charset="0"/>
              </a:endParaRPr>
            </a:p>
          </p:txBody>
        </p:sp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1651330" y="2701078"/>
              <a:ext cx="484864" cy="391014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algn="ctr"/>
              <a:endParaRPr lang="en-US" sz="1350" dirty="0">
                <a:ea typeface="Yeseva One" panose="00000500000000000000" charset="0"/>
              </a:endParaRPr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1224798" y="4444381"/>
              <a:ext cx="133702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35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1285" y="4845050"/>
              <a:ext cx="1925320" cy="107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tx2"/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tx2"/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 flipV="1">
            <a:off x="-5937" y="0"/>
            <a:ext cx="9144003" cy="4153421"/>
            <a:chOff x="-3" y="1024649"/>
            <a:chExt cx="9144003" cy="4153421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448539" y="-1056909"/>
              <a:ext cx="2610807" cy="6780115"/>
              <a:chOff x="504879" y="-14025"/>
              <a:chExt cx="2380777" cy="7714559"/>
            </a:xfrm>
          </p:grpSpPr>
          <p:sp>
            <p:nvSpPr>
              <p:cNvPr id="27" name="五边形 26"/>
              <p:cNvSpPr/>
              <p:nvPr/>
            </p:nvSpPr>
            <p:spPr>
              <a:xfrm rot="16200000" flipH="1" flipV="1">
                <a:off x="-1914361" y="2900518"/>
                <a:ext cx="7714555" cy="1885478"/>
              </a:xfrm>
              <a:prstGeom prst="homePlate">
                <a:avLst>
                  <a:gd name="adj" fmla="val 494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  <p:sp>
            <p:nvSpPr>
              <p:cNvPr id="28" name="五边形 27"/>
              <p:cNvSpPr/>
              <p:nvPr/>
            </p:nvSpPr>
            <p:spPr>
              <a:xfrm rot="16200000" flipH="1" flipV="1">
                <a:off x="-972647" y="1463501"/>
                <a:ext cx="3276600" cy="321548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5400000" flipH="1">
              <a:off x="100663" y="923983"/>
              <a:ext cx="4153421" cy="4354754"/>
              <a:chOff x="0" y="1888058"/>
              <a:chExt cx="6323476" cy="3255442"/>
            </a:xfrm>
          </p:grpSpPr>
          <p:sp>
            <p:nvSpPr>
              <p:cNvPr id="42" name="直角三角形 41"/>
              <p:cNvSpPr/>
              <p:nvPr/>
            </p:nvSpPr>
            <p:spPr>
              <a:xfrm>
                <a:off x="1" y="1888058"/>
                <a:ext cx="6119664" cy="3254183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  <p:sp>
            <p:nvSpPr>
              <p:cNvPr id="43" name="直角三角形 42"/>
              <p:cNvSpPr/>
              <p:nvPr/>
            </p:nvSpPr>
            <p:spPr>
              <a:xfrm>
                <a:off x="0" y="2789762"/>
                <a:ext cx="6323476" cy="2353738"/>
              </a:xfrm>
              <a:prstGeom prst="rtTriangle">
                <a:avLst/>
              </a:prstGeom>
              <a:blipFill dpi="0" rotWithShape="0">
                <a:blip r:embed="rId1"/>
                <a:srcRect/>
                <a:stretch>
                  <a:fillRect l="-44000" r="-1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Yeseva One" panose="00000500000000000000" charset="0"/>
                </a:endParaR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813111" y="1689157"/>
            <a:ext cx="2188420" cy="76944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20XX</a:t>
            </a:r>
            <a:endParaRPr lang="zh-CN" altLang="en-US" sz="4400" b="1" dirty="0">
              <a:solidFill>
                <a:schemeClr val="bg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4757" y="2260741"/>
            <a:ext cx="56769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 smtClean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Thanks for watching!</a:t>
            </a:r>
            <a:endParaRPr lang="zh-CN" altLang="en-US" sz="4000" dirty="0" smtClean="0">
              <a:solidFill>
                <a:schemeClr val="bg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83161" y="2040785"/>
            <a:ext cx="19639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 smtClean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ENTERPRISE</a:t>
            </a:r>
            <a:endParaRPr lang="zh-CN" altLang="en-US" sz="1500" dirty="0">
              <a:solidFill>
                <a:schemeClr val="bg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6911" y="2935165"/>
            <a:ext cx="52515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Corporate publicity company profile dynamic elegant </a:t>
            </a:r>
            <a:r>
              <a:rPr lang="zh-CN" altLang="en-US" sz="1050" dirty="0" smtClean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template publicity profile </a:t>
            </a:r>
            <a:r>
              <a:rPr lang="zh-CN" altLang="en-US" sz="1050" dirty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dynamic elegant </a:t>
            </a:r>
            <a:r>
              <a:rPr lang="zh-CN" altLang="en-US" sz="1050" dirty="0" smtClean="0">
                <a:solidFill>
                  <a:schemeClr val="bg1"/>
                </a:solidFill>
                <a:latin typeface="Yeseva One" panose="00000500000000000000" charset="0"/>
                <a:ea typeface="Yeseva One" panose="00000500000000000000" charset="0"/>
              </a:rPr>
              <a:t>Corporate</a:t>
            </a:r>
            <a:endParaRPr lang="zh-CN" altLang="en-US" sz="1050" dirty="0">
              <a:solidFill>
                <a:schemeClr val="bg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6713102" y="-446169"/>
            <a:ext cx="1982083" cy="2879714"/>
            <a:chOff x="504879" y="-14025"/>
            <a:chExt cx="1807448" cy="3276600"/>
          </a:xfrm>
          <a:solidFill>
            <a:schemeClr val="bg1">
              <a:lumMod val="95000"/>
            </a:schemeClr>
          </a:solidFill>
        </p:grpSpPr>
        <p:sp>
          <p:nvSpPr>
            <p:cNvPr id="27" name="五边形 26"/>
            <p:cNvSpPr/>
            <p:nvPr/>
          </p:nvSpPr>
          <p:spPr>
            <a:xfrm rot="16200000" flipH="1" flipV="1">
              <a:off x="210966" y="775189"/>
              <a:ext cx="1899975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8" name="五边形 27"/>
            <p:cNvSpPr/>
            <p:nvPr/>
          </p:nvSpPr>
          <p:spPr>
            <a:xfrm rot="16200000" flipH="1" flipV="1">
              <a:off x="-972647" y="1463501"/>
              <a:ext cx="327660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9" name="五边形 28"/>
            <p:cNvSpPr/>
            <p:nvPr/>
          </p:nvSpPr>
          <p:spPr>
            <a:xfrm rot="16200000" flipH="1" flipV="1">
              <a:off x="534378" y="947080"/>
              <a:ext cx="224375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 rot="16200000" flipH="1" flipV="1">
              <a:off x="1394682" y="587308"/>
              <a:ext cx="1513742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05413" y="3259115"/>
            <a:ext cx="1563691" cy="1567335"/>
            <a:chOff x="7005413" y="3259115"/>
            <a:chExt cx="1563691" cy="1567335"/>
          </a:xfrm>
        </p:grpSpPr>
        <p:sp>
          <p:nvSpPr>
            <p:cNvPr id="31" name="椭圆 30"/>
            <p:cNvSpPr/>
            <p:nvPr/>
          </p:nvSpPr>
          <p:spPr>
            <a:xfrm rot="5400000" flipH="1">
              <a:off x="7005413" y="3259115"/>
              <a:ext cx="698731" cy="698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 flipH="1" flipV="1">
              <a:off x="8371804" y="4629150"/>
              <a:ext cx="197300" cy="197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 flipH="1" flipV="1">
              <a:off x="8214158" y="4023971"/>
              <a:ext cx="256296" cy="2562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 flipH="1" flipV="1">
              <a:off x="7723791" y="3922846"/>
              <a:ext cx="329073" cy="3290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 flipH="1">
            <a:off x="308329" y="1676399"/>
            <a:ext cx="3193342" cy="3810003"/>
            <a:chOff x="0" y="3377611"/>
            <a:chExt cx="3429000" cy="1765889"/>
          </a:xfrm>
        </p:grpSpPr>
        <p:sp>
          <p:nvSpPr>
            <p:cNvPr id="42" name="直角三角形 41"/>
            <p:cNvSpPr/>
            <p:nvPr/>
          </p:nvSpPr>
          <p:spPr>
            <a:xfrm>
              <a:off x="0" y="3377611"/>
              <a:ext cx="3318479" cy="176462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0" y="3867150"/>
              <a:ext cx="3429000" cy="127635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057400" y="1848544"/>
            <a:ext cx="1112805" cy="110799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01</a:t>
            </a:r>
            <a:endParaRPr lang="zh-CN" altLang="en-US" sz="6600" b="1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3851295" y="1885950"/>
            <a:ext cx="3185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4800" dirty="0" smtClean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Our Team
</a:t>
            </a:r>
            <a:endParaRPr lang="zh-CN" altLang="en-US" sz="48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3530607" y="2623621"/>
            <a:ext cx="1027882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4583430" y="2623820"/>
            <a:ext cx="1160780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8" name="TextBox 26"/>
          <p:cNvSpPr txBox="1"/>
          <p:nvPr/>
        </p:nvSpPr>
        <p:spPr>
          <a:xfrm>
            <a:off x="5593303" y="2623621"/>
            <a:ext cx="1027882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5859334" y="1112006"/>
            <a:ext cx="1848752" cy="3062811"/>
            <a:chOff x="7812445" y="1482675"/>
            <a:chExt cx="2465003" cy="4083747"/>
          </a:xfrm>
        </p:grpSpPr>
        <p:sp>
          <p:nvSpPr>
            <p:cNvPr id="4" name="五边形 3"/>
            <p:cNvSpPr/>
            <p:nvPr/>
          </p:nvSpPr>
          <p:spPr>
            <a:xfrm rot="16200000" flipH="1">
              <a:off x="8621435" y="1311452"/>
              <a:ext cx="847023" cy="2465003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defTabSz="913765"/>
              <a:endParaRPr lang="zh-CN" altLang="en-US" sz="1800" kern="0" dirty="0">
                <a:solidFill>
                  <a:sysClr val="windowText" lastClr="000000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938336" y="2116828"/>
              <a:ext cx="2213221" cy="3449594"/>
              <a:chOff x="8083809" y="2865726"/>
              <a:chExt cx="2213221" cy="3449594"/>
            </a:xfrm>
          </p:grpSpPr>
          <p:sp>
            <p:nvSpPr>
              <p:cNvPr id="6" name="五边形 5"/>
              <p:cNvSpPr/>
              <p:nvPr/>
            </p:nvSpPr>
            <p:spPr>
              <a:xfrm rot="16200000" flipH="1">
                <a:off x="8787919" y="4806209"/>
                <a:ext cx="805001" cy="221322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8083809" y="2865726"/>
                <a:ext cx="2213220" cy="3338834"/>
              </a:xfrm>
              <a:custGeom>
                <a:avLst/>
                <a:gdLst>
                  <a:gd name="connsiteX0" fmla="*/ 0 w 2424214"/>
                  <a:gd name="connsiteY0" fmla="*/ 0 h 3657136"/>
                  <a:gd name="connsiteX1" fmla="*/ 2424214 w 2424214"/>
                  <a:gd name="connsiteY1" fmla="*/ 0 h 3657136"/>
                  <a:gd name="connsiteX2" fmla="*/ 2424214 w 2424214"/>
                  <a:gd name="connsiteY2" fmla="*/ 2775392 h 3657136"/>
                  <a:gd name="connsiteX3" fmla="*/ 2424214 w 2424214"/>
                  <a:gd name="connsiteY3" fmla="*/ 2838918 h 3657136"/>
                  <a:gd name="connsiteX4" fmla="*/ 2424214 w 2424214"/>
                  <a:gd name="connsiteY4" fmla="*/ 3216264 h 3657136"/>
                  <a:gd name="connsiteX5" fmla="*/ 1212107 w 2424214"/>
                  <a:gd name="connsiteY5" fmla="*/ 3657136 h 3657136"/>
                  <a:gd name="connsiteX6" fmla="*/ 0 w 2424214"/>
                  <a:gd name="connsiteY6" fmla="*/ 3216264 h 3657136"/>
                  <a:gd name="connsiteX7" fmla="*/ 0 w 2424214"/>
                  <a:gd name="connsiteY7" fmla="*/ 2838918 h 3657136"/>
                  <a:gd name="connsiteX8" fmla="*/ 0 w 2424214"/>
                  <a:gd name="connsiteY8" fmla="*/ 2775392 h 365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4214" h="3657136">
                    <a:moveTo>
                      <a:pt x="0" y="0"/>
                    </a:moveTo>
                    <a:lnTo>
                      <a:pt x="2424214" y="0"/>
                    </a:lnTo>
                    <a:lnTo>
                      <a:pt x="2424214" y="2775392"/>
                    </a:lnTo>
                    <a:lnTo>
                      <a:pt x="2424214" y="2838918"/>
                    </a:lnTo>
                    <a:lnTo>
                      <a:pt x="2424214" y="3216264"/>
                    </a:lnTo>
                    <a:lnTo>
                      <a:pt x="1212107" y="3657136"/>
                    </a:lnTo>
                    <a:lnTo>
                      <a:pt x="0" y="3216264"/>
                    </a:lnTo>
                    <a:lnTo>
                      <a:pt x="0" y="2838918"/>
                    </a:lnTo>
                    <a:lnTo>
                      <a:pt x="0" y="27753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242516" y="4369321"/>
                <a:ext cx="2054514" cy="151976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eseva One" panose="00000500000000000000" charset="0"/>
                    <a:ea typeface="Yeseva One" panose="00000500000000000000" charset="0"/>
                  </a:rPr>
                  <a:t>Please replace the text content, add related titles, modify the text content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9" name="Freeform 223"/>
              <p:cNvSpPr/>
              <p:nvPr/>
            </p:nvSpPr>
            <p:spPr bwMode="auto">
              <a:xfrm>
                <a:off x="8975923" y="3681967"/>
                <a:ext cx="431472" cy="349933"/>
              </a:xfrm>
              <a:custGeom>
                <a:avLst/>
                <a:gdLst>
                  <a:gd name="T0" fmla="*/ 107 w 107"/>
                  <a:gd name="T1" fmla="*/ 10 h 87"/>
                  <a:gd name="T2" fmla="*/ 95 w 107"/>
                  <a:gd name="T3" fmla="*/ 13 h 87"/>
                  <a:gd name="T4" fmla="*/ 104 w 107"/>
                  <a:gd name="T5" fmla="*/ 1 h 87"/>
                  <a:gd name="T6" fmla="*/ 90 w 107"/>
                  <a:gd name="T7" fmla="*/ 7 h 87"/>
                  <a:gd name="T8" fmla="*/ 74 w 107"/>
                  <a:gd name="T9" fmla="*/ 0 h 87"/>
                  <a:gd name="T10" fmla="*/ 52 w 107"/>
                  <a:gd name="T11" fmla="*/ 22 h 87"/>
                  <a:gd name="T12" fmla="*/ 53 w 107"/>
                  <a:gd name="T13" fmla="*/ 27 h 87"/>
                  <a:gd name="T14" fmla="*/ 7 w 107"/>
                  <a:gd name="T15" fmla="*/ 4 h 87"/>
                  <a:gd name="T16" fmla="*/ 4 w 107"/>
                  <a:gd name="T17" fmla="*/ 15 h 87"/>
                  <a:gd name="T18" fmla="*/ 14 w 107"/>
                  <a:gd name="T19" fmla="*/ 33 h 87"/>
                  <a:gd name="T20" fmla="*/ 4 w 107"/>
                  <a:gd name="T21" fmla="*/ 30 h 87"/>
                  <a:gd name="T22" fmla="*/ 4 w 107"/>
                  <a:gd name="T23" fmla="*/ 31 h 87"/>
                  <a:gd name="T24" fmla="*/ 22 w 107"/>
                  <a:gd name="T25" fmla="*/ 52 h 87"/>
                  <a:gd name="T26" fmla="*/ 16 w 107"/>
                  <a:gd name="T27" fmla="*/ 53 h 87"/>
                  <a:gd name="T28" fmla="*/ 12 w 107"/>
                  <a:gd name="T29" fmla="*/ 53 h 87"/>
                  <a:gd name="T30" fmla="*/ 32 w 107"/>
                  <a:gd name="T31" fmla="*/ 68 h 87"/>
                  <a:gd name="T32" fmla="*/ 5 w 107"/>
                  <a:gd name="T33" fmla="*/ 77 h 87"/>
                  <a:gd name="T34" fmla="*/ 0 w 107"/>
                  <a:gd name="T35" fmla="*/ 77 h 87"/>
                  <a:gd name="T36" fmla="*/ 33 w 107"/>
                  <a:gd name="T37" fmla="*/ 87 h 87"/>
                  <a:gd name="T38" fmla="*/ 96 w 107"/>
                  <a:gd name="T39" fmla="*/ 24 h 87"/>
                  <a:gd name="T40" fmla="*/ 96 w 107"/>
                  <a:gd name="T41" fmla="*/ 21 h 87"/>
                  <a:gd name="T42" fmla="*/ 107 w 107"/>
                  <a:gd name="T43" fmla="*/ 1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7" h="87">
                    <a:moveTo>
                      <a:pt x="107" y="10"/>
                    </a:moveTo>
                    <a:cubicBezTo>
                      <a:pt x="103" y="12"/>
                      <a:pt x="99" y="13"/>
                      <a:pt x="95" y="13"/>
                    </a:cubicBezTo>
                    <a:cubicBezTo>
                      <a:pt x="99" y="11"/>
                      <a:pt x="103" y="6"/>
                      <a:pt x="104" y="1"/>
                    </a:cubicBezTo>
                    <a:cubicBezTo>
                      <a:pt x="100" y="4"/>
                      <a:pt x="95" y="6"/>
                      <a:pt x="90" y="7"/>
                    </a:cubicBezTo>
                    <a:cubicBezTo>
                      <a:pt x="86" y="2"/>
                      <a:pt x="80" y="0"/>
                      <a:pt x="74" y="0"/>
                    </a:cubicBezTo>
                    <a:cubicBezTo>
                      <a:pt x="62" y="0"/>
                      <a:pt x="52" y="9"/>
                      <a:pt x="52" y="22"/>
                    </a:cubicBezTo>
                    <a:cubicBezTo>
                      <a:pt x="52" y="23"/>
                      <a:pt x="52" y="25"/>
                      <a:pt x="53" y="27"/>
                    </a:cubicBezTo>
                    <a:cubicBezTo>
                      <a:pt x="34" y="26"/>
                      <a:pt x="18" y="17"/>
                      <a:pt x="7" y="4"/>
                    </a:cubicBezTo>
                    <a:cubicBezTo>
                      <a:pt x="5" y="7"/>
                      <a:pt x="4" y="11"/>
                      <a:pt x="4" y="15"/>
                    </a:cubicBezTo>
                    <a:cubicBezTo>
                      <a:pt x="4" y="22"/>
                      <a:pt x="8" y="29"/>
                      <a:pt x="14" y="33"/>
                    </a:cubicBezTo>
                    <a:cubicBezTo>
                      <a:pt x="10" y="33"/>
                      <a:pt x="7" y="32"/>
                      <a:pt x="4" y="30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41"/>
                      <a:pt x="12" y="50"/>
                      <a:pt x="22" y="52"/>
                    </a:cubicBezTo>
                    <a:cubicBezTo>
                      <a:pt x="20" y="53"/>
                      <a:pt x="18" y="53"/>
                      <a:pt x="16" y="53"/>
                    </a:cubicBezTo>
                    <a:cubicBezTo>
                      <a:pt x="14" y="53"/>
                      <a:pt x="13" y="53"/>
                      <a:pt x="12" y="53"/>
                    </a:cubicBezTo>
                    <a:cubicBezTo>
                      <a:pt x="15" y="61"/>
                      <a:pt x="23" y="68"/>
                      <a:pt x="32" y="68"/>
                    </a:cubicBezTo>
                    <a:cubicBezTo>
                      <a:pt x="25" y="74"/>
                      <a:pt x="15" y="77"/>
                      <a:pt x="5" y="77"/>
                    </a:cubicBezTo>
                    <a:cubicBezTo>
                      <a:pt x="3" y="77"/>
                      <a:pt x="1" y="77"/>
                      <a:pt x="0" y="77"/>
                    </a:cubicBezTo>
                    <a:cubicBezTo>
                      <a:pt x="9" y="83"/>
                      <a:pt x="21" y="87"/>
                      <a:pt x="33" y="87"/>
                    </a:cubicBezTo>
                    <a:cubicBezTo>
                      <a:pt x="74" y="87"/>
                      <a:pt x="96" y="53"/>
                      <a:pt x="96" y="24"/>
                    </a:cubicBezTo>
                    <a:cubicBezTo>
                      <a:pt x="96" y="23"/>
                      <a:pt x="96" y="22"/>
                      <a:pt x="96" y="21"/>
                    </a:cubicBezTo>
                    <a:cubicBezTo>
                      <a:pt x="101" y="18"/>
                      <a:pt x="104" y="14"/>
                      <a:pt x="107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algn="ctr"/>
                <a:endParaRPr lang="zh-CN" altLang="en-US" sz="1350" dirty="0">
                  <a:solidFill>
                    <a:prstClr val="black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7812445" y="1482675"/>
              <a:ext cx="2465003" cy="1186088"/>
              <a:chOff x="7957918" y="2231573"/>
              <a:chExt cx="2465003" cy="1186088"/>
            </a:xfrm>
            <a:solidFill>
              <a:srgbClr val="00706B"/>
            </a:solidFill>
          </p:grpSpPr>
          <p:sp>
            <p:nvSpPr>
              <p:cNvPr id="28" name="任意多边形 27"/>
              <p:cNvSpPr/>
              <p:nvPr/>
            </p:nvSpPr>
            <p:spPr>
              <a:xfrm flipV="1">
                <a:off x="7957918" y="2231573"/>
                <a:ext cx="2465003" cy="1186088"/>
              </a:xfrm>
              <a:custGeom>
                <a:avLst/>
                <a:gdLst>
                  <a:gd name="connsiteX0" fmla="*/ 0 w 2700000"/>
                  <a:gd name="connsiteY0" fmla="*/ 1299162 h 1299162"/>
                  <a:gd name="connsiteX1" fmla="*/ 2700000 w 2700000"/>
                  <a:gd name="connsiteY1" fmla="*/ 1299162 h 1299162"/>
                  <a:gd name="connsiteX2" fmla="*/ 2700000 w 2700000"/>
                  <a:gd name="connsiteY2" fmla="*/ 982054 h 1299162"/>
                  <a:gd name="connsiteX3" fmla="*/ 2700000 w 2700000"/>
                  <a:gd name="connsiteY3" fmla="*/ 927772 h 1299162"/>
                  <a:gd name="connsiteX4" fmla="*/ 2700000 w 2700000"/>
                  <a:gd name="connsiteY4" fmla="*/ 491027 h 1299162"/>
                  <a:gd name="connsiteX5" fmla="*/ 1350000 w 2700000"/>
                  <a:gd name="connsiteY5" fmla="*/ 0 h 1299162"/>
                  <a:gd name="connsiteX6" fmla="*/ 0 w 2700000"/>
                  <a:gd name="connsiteY6" fmla="*/ 491027 h 1299162"/>
                  <a:gd name="connsiteX7" fmla="*/ 0 w 2700000"/>
                  <a:gd name="connsiteY7" fmla="*/ 927772 h 1299162"/>
                  <a:gd name="connsiteX8" fmla="*/ 0 w 2700000"/>
                  <a:gd name="connsiteY8" fmla="*/ 982054 h 12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0000" h="1299162">
                    <a:moveTo>
                      <a:pt x="0" y="1299162"/>
                    </a:moveTo>
                    <a:lnTo>
                      <a:pt x="2700000" y="1299162"/>
                    </a:lnTo>
                    <a:lnTo>
                      <a:pt x="2700000" y="982054"/>
                    </a:lnTo>
                    <a:lnTo>
                      <a:pt x="2700000" y="927772"/>
                    </a:lnTo>
                    <a:lnTo>
                      <a:pt x="2700000" y="491027"/>
                    </a:lnTo>
                    <a:lnTo>
                      <a:pt x="1350000" y="0"/>
                    </a:lnTo>
                    <a:lnTo>
                      <a:pt x="0" y="491027"/>
                    </a:lnTo>
                    <a:lnTo>
                      <a:pt x="0" y="927772"/>
                    </a:lnTo>
                    <a:lnTo>
                      <a:pt x="0" y="98205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ctr" defTabSz="913765"/>
                <a:endParaRPr lang="zh-CN" altLang="en-US" sz="1800" kern="0" dirty="0">
                  <a:solidFill>
                    <a:sysClr val="windowText" lastClr="000000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8849750" y="2547000"/>
                <a:ext cx="6437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latin typeface="Agency FB" panose="020B0503020202020204" pitchFamily="34" charset="0"/>
                    <a:ea typeface="方正兰亭超细黑简体" panose="02000000000000000000" pitchFamily="2" charset="-122"/>
                  </a:defRPr>
                </a:lvl1pPr>
              </a:lstStyle>
              <a:p>
                <a:pPr algn="ctr"/>
                <a:r>
                  <a:rPr lang="en-US" altLang="zh-CN" sz="1500" dirty="0">
                    <a:latin typeface="Yeseva One" panose="00000500000000000000" charset="0"/>
                    <a:ea typeface="Yeseva One" panose="00000500000000000000" charset="0"/>
                  </a:rPr>
                  <a:t>03</a:t>
                </a:r>
                <a:endParaRPr lang="zh-CN" altLang="en-US" sz="150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244306" y="1101157"/>
            <a:ext cx="1848752" cy="3062811"/>
            <a:chOff x="1659074" y="1468208"/>
            <a:chExt cx="2465003" cy="4083748"/>
          </a:xfrm>
        </p:grpSpPr>
        <p:sp>
          <p:nvSpPr>
            <p:cNvPr id="10" name="五边形 9"/>
            <p:cNvSpPr/>
            <p:nvPr/>
          </p:nvSpPr>
          <p:spPr>
            <a:xfrm rot="16200000" flipH="1">
              <a:off x="2468064" y="1296985"/>
              <a:ext cx="847023" cy="2465003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defTabSz="913765"/>
              <a:endParaRPr lang="zh-CN" altLang="en-US" sz="1800" kern="0" dirty="0">
                <a:solidFill>
                  <a:sysClr val="windowText" lastClr="000000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784965" y="2102361"/>
              <a:ext cx="2213221" cy="3449595"/>
              <a:chOff x="1930438" y="2851259"/>
              <a:chExt cx="2213221" cy="3449595"/>
            </a:xfrm>
          </p:grpSpPr>
          <p:sp>
            <p:nvSpPr>
              <p:cNvPr id="12" name="五边形 11"/>
              <p:cNvSpPr/>
              <p:nvPr/>
            </p:nvSpPr>
            <p:spPr>
              <a:xfrm rot="16200000" flipH="1">
                <a:off x="2634548" y="4791743"/>
                <a:ext cx="805001" cy="221322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1930438" y="2851259"/>
                <a:ext cx="2213220" cy="3338834"/>
              </a:xfrm>
              <a:custGeom>
                <a:avLst/>
                <a:gdLst>
                  <a:gd name="connsiteX0" fmla="*/ 0 w 2424214"/>
                  <a:gd name="connsiteY0" fmla="*/ 0 h 3657136"/>
                  <a:gd name="connsiteX1" fmla="*/ 2424214 w 2424214"/>
                  <a:gd name="connsiteY1" fmla="*/ 0 h 3657136"/>
                  <a:gd name="connsiteX2" fmla="*/ 2424214 w 2424214"/>
                  <a:gd name="connsiteY2" fmla="*/ 2775392 h 3657136"/>
                  <a:gd name="connsiteX3" fmla="*/ 2424214 w 2424214"/>
                  <a:gd name="connsiteY3" fmla="*/ 2838918 h 3657136"/>
                  <a:gd name="connsiteX4" fmla="*/ 2424214 w 2424214"/>
                  <a:gd name="connsiteY4" fmla="*/ 3216264 h 3657136"/>
                  <a:gd name="connsiteX5" fmla="*/ 1212107 w 2424214"/>
                  <a:gd name="connsiteY5" fmla="*/ 3657136 h 3657136"/>
                  <a:gd name="connsiteX6" fmla="*/ 0 w 2424214"/>
                  <a:gd name="connsiteY6" fmla="*/ 3216264 h 3657136"/>
                  <a:gd name="connsiteX7" fmla="*/ 0 w 2424214"/>
                  <a:gd name="connsiteY7" fmla="*/ 2838918 h 3657136"/>
                  <a:gd name="connsiteX8" fmla="*/ 0 w 2424214"/>
                  <a:gd name="connsiteY8" fmla="*/ 2775392 h 365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4214" h="3657136">
                    <a:moveTo>
                      <a:pt x="0" y="0"/>
                    </a:moveTo>
                    <a:lnTo>
                      <a:pt x="2424214" y="0"/>
                    </a:lnTo>
                    <a:lnTo>
                      <a:pt x="2424214" y="2775392"/>
                    </a:lnTo>
                    <a:lnTo>
                      <a:pt x="2424214" y="2838918"/>
                    </a:lnTo>
                    <a:lnTo>
                      <a:pt x="2424214" y="3216264"/>
                    </a:lnTo>
                    <a:lnTo>
                      <a:pt x="1212107" y="3657136"/>
                    </a:lnTo>
                    <a:lnTo>
                      <a:pt x="0" y="3216264"/>
                    </a:lnTo>
                    <a:lnTo>
                      <a:pt x="0" y="2838918"/>
                    </a:lnTo>
                    <a:lnTo>
                      <a:pt x="0" y="27753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006601" y="4415397"/>
                <a:ext cx="2137058" cy="123952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eseva One" panose="00000500000000000000" charset="0"/>
                    <a:ea typeface="Yeseva One" panose="00000500000000000000" charset="0"/>
                  </a:rPr>
                  <a:t>Please replace the text content, add related titles, modify the text content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857985" y="3634438"/>
                <a:ext cx="400094" cy="384762"/>
                <a:chOff x="9791172" y="5224434"/>
                <a:chExt cx="645683" cy="620941"/>
              </a:xfrm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p:grpSpPr>
            <p:sp>
              <p:nvSpPr>
                <p:cNvPr id="16" name="Oval 131"/>
                <p:cNvSpPr>
                  <a:spLocks noChangeArrowheads="1"/>
                </p:cNvSpPr>
                <p:nvPr/>
              </p:nvSpPr>
              <p:spPr bwMode="auto">
                <a:xfrm>
                  <a:off x="9968732" y="5224434"/>
                  <a:ext cx="290557" cy="2942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algn="ctr"/>
                  <a:endParaRPr lang="zh-CN" altLang="en-US" sz="1350" dirty="0">
                    <a:solidFill>
                      <a:prstClr val="black"/>
                    </a:solidFill>
                    <a:latin typeface="Yeseva One" panose="00000500000000000000" charset="0"/>
                    <a:ea typeface="Yeseva One" panose="00000500000000000000" charset="0"/>
                  </a:endParaRPr>
                </a:p>
              </p:txBody>
            </p:sp>
            <p:sp>
              <p:nvSpPr>
                <p:cNvPr id="17" name="Freeform 134"/>
                <p:cNvSpPr/>
                <p:nvPr/>
              </p:nvSpPr>
              <p:spPr bwMode="auto">
                <a:xfrm>
                  <a:off x="9791172" y="5564600"/>
                  <a:ext cx="645683" cy="280775"/>
                </a:xfrm>
                <a:custGeom>
                  <a:avLst/>
                  <a:gdLst>
                    <a:gd name="T0" fmla="*/ 35 w 200"/>
                    <a:gd name="T1" fmla="*/ 87 h 87"/>
                    <a:gd name="T2" fmla="*/ 35 w 200"/>
                    <a:gd name="T3" fmla="*/ 72 h 87"/>
                    <a:gd name="T4" fmla="*/ 46 w 200"/>
                    <a:gd name="T5" fmla="*/ 72 h 87"/>
                    <a:gd name="T6" fmla="*/ 46 w 200"/>
                    <a:gd name="T7" fmla="*/ 87 h 87"/>
                    <a:gd name="T8" fmla="*/ 155 w 200"/>
                    <a:gd name="T9" fmla="*/ 87 h 87"/>
                    <a:gd name="T10" fmla="*/ 155 w 200"/>
                    <a:gd name="T11" fmla="*/ 72 h 87"/>
                    <a:gd name="T12" fmla="*/ 166 w 200"/>
                    <a:gd name="T13" fmla="*/ 72 h 87"/>
                    <a:gd name="T14" fmla="*/ 166 w 200"/>
                    <a:gd name="T15" fmla="*/ 87 h 87"/>
                    <a:gd name="T16" fmla="*/ 199 w 200"/>
                    <a:gd name="T17" fmla="*/ 87 h 87"/>
                    <a:gd name="T18" fmla="*/ 200 w 200"/>
                    <a:gd name="T19" fmla="*/ 43 h 87"/>
                    <a:gd name="T20" fmla="*/ 156 w 200"/>
                    <a:gd name="T21" fmla="*/ 0 h 87"/>
                    <a:gd name="T22" fmla="*/ 156 w 200"/>
                    <a:gd name="T23" fmla="*/ 0 h 87"/>
                    <a:gd name="T24" fmla="*/ 156 w 200"/>
                    <a:gd name="T25" fmla="*/ 0 h 87"/>
                    <a:gd name="T26" fmla="*/ 140 w 200"/>
                    <a:gd name="T27" fmla="*/ 0 h 87"/>
                    <a:gd name="T28" fmla="*/ 100 w 200"/>
                    <a:gd name="T29" fmla="*/ 80 h 87"/>
                    <a:gd name="T30" fmla="*/ 60 w 200"/>
                    <a:gd name="T31" fmla="*/ 0 h 87"/>
                    <a:gd name="T32" fmla="*/ 45 w 200"/>
                    <a:gd name="T33" fmla="*/ 0 h 87"/>
                    <a:gd name="T34" fmla="*/ 45 w 200"/>
                    <a:gd name="T35" fmla="*/ 0 h 87"/>
                    <a:gd name="T36" fmla="*/ 44 w 200"/>
                    <a:gd name="T37" fmla="*/ 0 h 87"/>
                    <a:gd name="T38" fmla="*/ 1 w 200"/>
                    <a:gd name="T39" fmla="*/ 43 h 87"/>
                    <a:gd name="T40" fmla="*/ 0 w 200"/>
                    <a:gd name="T41" fmla="*/ 87 h 87"/>
                    <a:gd name="T42" fmla="*/ 35 w 200"/>
                    <a:gd name="T43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00" h="87">
                      <a:moveTo>
                        <a:pt x="35" y="87"/>
                      </a:moveTo>
                      <a:cubicBezTo>
                        <a:pt x="35" y="72"/>
                        <a:pt x="35" y="72"/>
                        <a:pt x="35" y="72"/>
                      </a:cubicBezTo>
                      <a:cubicBezTo>
                        <a:pt x="46" y="72"/>
                        <a:pt x="46" y="72"/>
                        <a:pt x="46" y="72"/>
                      </a:cubicBezTo>
                      <a:cubicBezTo>
                        <a:pt x="46" y="87"/>
                        <a:pt x="46" y="87"/>
                        <a:pt x="46" y="87"/>
                      </a:cubicBezTo>
                      <a:cubicBezTo>
                        <a:pt x="155" y="87"/>
                        <a:pt x="155" y="87"/>
                        <a:pt x="155" y="87"/>
                      </a:cubicBezTo>
                      <a:cubicBezTo>
                        <a:pt x="155" y="72"/>
                        <a:pt x="155" y="72"/>
                        <a:pt x="155" y="72"/>
                      </a:cubicBezTo>
                      <a:cubicBezTo>
                        <a:pt x="166" y="72"/>
                        <a:pt x="166" y="72"/>
                        <a:pt x="166" y="72"/>
                      </a:cubicBezTo>
                      <a:cubicBezTo>
                        <a:pt x="166" y="87"/>
                        <a:pt x="166" y="87"/>
                        <a:pt x="166" y="87"/>
                      </a:cubicBezTo>
                      <a:cubicBezTo>
                        <a:pt x="199" y="87"/>
                        <a:pt x="199" y="87"/>
                        <a:pt x="199" y="87"/>
                      </a:cubicBezTo>
                      <a:cubicBezTo>
                        <a:pt x="199" y="47"/>
                        <a:pt x="200" y="43"/>
                        <a:pt x="200" y="43"/>
                      </a:cubicBezTo>
                      <a:cubicBezTo>
                        <a:pt x="200" y="19"/>
                        <a:pt x="180" y="0"/>
                        <a:pt x="156" y="0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00" y="80"/>
                        <a:pt x="100" y="80"/>
                        <a:pt x="100" y="8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4" y="0"/>
                      </a:cubicBezTo>
                      <a:cubicBezTo>
                        <a:pt x="20" y="0"/>
                        <a:pt x="1" y="19"/>
                        <a:pt x="1" y="43"/>
                      </a:cubicBezTo>
                      <a:cubicBezTo>
                        <a:pt x="1" y="43"/>
                        <a:pt x="0" y="47"/>
                        <a:pt x="0" y="87"/>
                      </a:cubicBezTo>
                      <a:lnTo>
                        <a:pt x="35" y="8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algn="ctr"/>
                  <a:endParaRPr lang="zh-CN" altLang="en-US" sz="1350" dirty="0">
                    <a:solidFill>
                      <a:prstClr val="black"/>
                    </a:solidFill>
                    <a:latin typeface="Yeseva One" panose="00000500000000000000" charset="0"/>
                    <a:ea typeface="Yeseva One" panose="00000500000000000000" charset="0"/>
                  </a:endParaRPr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1659074" y="1468208"/>
              <a:ext cx="2465003" cy="1186088"/>
              <a:chOff x="1804547" y="2217106"/>
              <a:chExt cx="2465003" cy="1186088"/>
            </a:xfrm>
            <a:solidFill>
              <a:srgbClr val="00706B"/>
            </a:solidFill>
          </p:grpSpPr>
          <p:sp>
            <p:nvSpPr>
              <p:cNvPr id="31" name="任意多边形 30"/>
              <p:cNvSpPr/>
              <p:nvPr/>
            </p:nvSpPr>
            <p:spPr>
              <a:xfrm flipV="1">
                <a:off x="1804547" y="2217106"/>
                <a:ext cx="2465003" cy="1186088"/>
              </a:xfrm>
              <a:custGeom>
                <a:avLst/>
                <a:gdLst>
                  <a:gd name="connsiteX0" fmla="*/ 0 w 2700000"/>
                  <a:gd name="connsiteY0" fmla="*/ 1299162 h 1299162"/>
                  <a:gd name="connsiteX1" fmla="*/ 2700000 w 2700000"/>
                  <a:gd name="connsiteY1" fmla="*/ 1299162 h 1299162"/>
                  <a:gd name="connsiteX2" fmla="*/ 2700000 w 2700000"/>
                  <a:gd name="connsiteY2" fmla="*/ 982054 h 1299162"/>
                  <a:gd name="connsiteX3" fmla="*/ 2700000 w 2700000"/>
                  <a:gd name="connsiteY3" fmla="*/ 927772 h 1299162"/>
                  <a:gd name="connsiteX4" fmla="*/ 2700000 w 2700000"/>
                  <a:gd name="connsiteY4" fmla="*/ 491027 h 1299162"/>
                  <a:gd name="connsiteX5" fmla="*/ 1350000 w 2700000"/>
                  <a:gd name="connsiteY5" fmla="*/ 0 h 1299162"/>
                  <a:gd name="connsiteX6" fmla="*/ 0 w 2700000"/>
                  <a:gd name="connsiteY6" fmla="*/ 491027 h 1299162"/>
                  <a:gd name="connsiteX7" fmla="*/ 0 w 2700000"/>
                  <a:gd name="connsiteY7" fmla="*/ 927772 h 1299162"/>
                  <a:gd name="connsiteX8" fmla="*/ 0 w 2700000"/>
                  <a:gd name="connsiteY8" fmla="*/ 982054 h 12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0000" h="1299162">
                    <a:moveTo>
                      <a:pt x="0" y="1299162"/>
                    </a:moveTo>
                    <a:lnTo>
                      <a:pt x="2700000" y="1299162"/>
                    </a:lnTo>
                    <a:lnTo>
                      <a:pt x="2700000" y="982054"/>
                    </a:lnTo>
                    <a:lnTo>
                      <a:pt x="2700000" y="927772"/>
                    </a:lnTo>
                    <a:lnTo>
                      <a:pt x="2700000" y="491027"/>
                    </a:lnTo>
                    <a:lnTo>
                      <a:pt x="1350000" y="0"/>
                    </a:lnTo>
                    <a:lnTo>
                      <a:pt x="0" y="491027"/>
                    </a:lnTo>
                    <a:lnTo>
                      <a:pt x="0" y="927772"/>
                    </a:lnTo>
                    <a:lnTo>
                      <a:pt x="0" y="98205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ctr" defTabSz="913765"/>
                <a:endParaRPr lang="zh-CN" altLang="en-US" sz="1800" kern="0" dirty="0">
                  <a:solidFill>
                    <a:sysClr val="windowText" lastClr="000000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66602" y="2511675"/>
                <a:ext cx="5454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bg1"/>
                    </a:solidFill>
                    <a:latin typeface="Yeseva One" panose="00000500000000000000" charset="0"/>
                    <a:ea typeface="Yeseva One" panose="00000500000000000000" charset="0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551819" y="1101157"/>
            <a:ext cx="1848753" cy="3062811"/>
            <a:chOff x="4735759" y="1468208"/>
            <a:chExt cx="2465004" cy="4083748"/>
          </a:xfrm>
        </p:grpSpPr>
        <p:sp>
          <p:nvSpPr>
            <p:cNvPr id="18" name="五边形 17"/>
            <p:cNvSpPr/>
            <p:nvPr/>
          </p:nvSpPr>
          <p:spPr>
            <a:xfrm rot="16200000" flipH="1">
              <a:off x="5544750" y="1296985"/>
              <a:ext cx="847023" cy="2465003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defTabSz="913765"/>
              <a:endParaRPr lang="zh-CN" altLang="en-US" sz="1800" kern="0" dirty="0">
                <a:solidFill>
                  <a:sysClr val="windowText" lastClr="000000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861651" y="2102361"/>
              <a:ext cx="2213221" cy="3449595"/>
              <a:chOff x="5007124" y="2851259"/>
              <a:chExt cx="2213221" cy="3449595"/>
            </a:xfrm>
          </p:grpSpPr>
          <p:sp>
            <p:nvSpPr>
              <p:cNvPr id="20" name="五边形 19"/>
              <p:cNvSpPr/>
              <p:nvPr/>
            </p:nvSpPr>
            <p:spPr>
              <a:xfrm rot="16200000" flipH="1">
                <a:off x="5711234" y="4791743"/>
                <a:ext cx="805001" cy="221322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5007124" y="2851259"/>
                <a:ext cx="2213220" cy="3338834"/>
              </a:xfrm>
              <a:custGeom>
                <a:avLst/>
                <a:gdLst>
                  <a:gd name="connsiteX0" fmla="*/ 0 w 2424214"/>
                  <a:gd name="connsiteY0" fmla="*/ 0 h 3657136"/>
                  <a:gd name="connsiteX1" fmla="*/ 2424214 w 2424214"/>
                  <a:gd name="connsiteY1" fmla="*/ 0 h 3657136"/>
                  <a:gd name="connsiteX2" fmla="*/ 2424214 w 2424214"/>
                  <a:gd name="connsiteY2" fmla="*/ 2775392 h 3657136"/>
                  <a:gd name="connsiteX3" fmla="*/ 2424214 w 2424214"/>
                  <a:gd name="connsiteY3" fmla="*/ 2838918 h 3657136"/>
                  <a:gd name="connsiteX4" fmla="*/ 2424214 w 2424214"/>
                  <a:gd name="connsiteY4" fmla="*/ 3216264 h 3657136"/>
                  <a:gd name="connsiteX5" fmla="*/ 1212107 w 2424214"/>
                  <a:gd name="connsiteY5" fmla="*/ 3657136 h 3657136"/>
                  <a:gd name="connsiteX6" fmla="*/ 0 w 2424214"/>
                  <a:gd name="connsiteY6" fmla="*/ 3216264 h 3657136"/>
                  <a:gd name="connsiteX7" fmla="*/ 0 w 2424214"/>
                  <a:gd name="connsiteY7" fmla="*/ 2838918 h 3657136"/>
                  <a:gd name="connsiteX8" fmla="*/ 0 w 2424214"/>
                  <a:gd name="connsiteY8" fmla="*/ 2775392 h 365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4214" h="3657136">
                    <a:moveTo>
                      <a:pt x="0" y="0"/>
                    </a:moveTo>
                    <a:lnTo>
                      <a:pt x="2424214" y="0"/>
                    </a:lnTo>
                    <a:lnTo>
                      <a:pt x="2424214" y="2775392"/>
                    </a:lnTo>
                    <a:lnTo>
                      <a:pt x="2424214" y="2838918"/>
                    </a:lnTo>
                    <a:lnTo>
                      <a:pt x="2424214" y="3216264"/>
                    </a:lnTo>
                    <a:lnTo>
                      <a:pt x="1212107" y="3657136"/>
                    </a:lnTo>
                    <a:lnTo>
                      <a:pt x="0" y="3216264"/>
                    </a:lnTo>
                    <a:lnTo>
                      <a:pt x="0" y="2838918"/>
                    </a:lnTo>
                    <a:lnTo>
                      <a:pt x="0" y="27753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131069" y="4398057"/>
                <a:ext cx="2089274" cy="151976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eseva One" panose="00000500000000000000" charset="0"/>
                    <a:ea typeface="Yeseva One" panose="00000500000000000000" charset="0"/>
                  </a:rPr>
                  <a:t>Please replace the text content, add related titles, modify the text content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5925120" y="3640266"/>
                <a:ext cx="341867" cy="437204"/>
                <a:chOff x="1605186" y="572440"/>
                <a:chExt cx="563562" cy="720725"/>
              </a:xfrm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p:grpSpPr>
            <p:sp>
              <p:nvSpPr>
                <p:cNvPr id="24" name="Freeform 32"/>
                <p:cNvSpPr/>
                <p:nvPr/>
              </p:nvSpPr>
              <p:spPr bwMode="auto">
                <a:xfrm>
                  <a:off x="1814736" y="572440"/>
                  <a:ext cx="142875" cy="720725"/>
                </a:xfrm>
                <a:custGeom>
                  <a:avLst/>
                  <a:gdLst>
                    <a:gd name="T0" fmla="*/ 64 w 64"/>
                    <a:gd name="T1" fmla="*/ 289 h 321"/>
                    <a:gd name="T2" fmla="*/ 32 w 64"/>
                    <a:gd name="T3" fmla="*/ 321 h 321"/>
                    <a:gd name="T4" fmla="*/ 0 w 64"/>
                    <a:gd name="T5" fmla="*/ 289 h 321"/>
                    <a:gd name="T6" fmla="*/ 0 w 64"/>
                    <a:gd name="T7" fmla="*/ 32 h 321"/>
                    <a:gd name="T8" fmla="*/ 32 w 64"/>
                    <a:gd name="T9" fmla="*/ 0 h 321"/>
                    <a:gd name="T10" fmla="*/ 64 w 64"/>
                    <a:gd name="T11" fmla="*/ 32 h 321"/>
                    <a:gd name="T12" fmla="*/ 64 w 64"/>
                    <a:gd name="T13" fmla="*/ 289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21">
                      <a:moveTo>
                        <a:pt x="64" y="289"/>
                      </a:moveTo>
                      <a:cubicBezTo>
                        <a:pt x="64" y="307"/>
                        <a:pt x="49" y="321"/>
                        <a:pt x="32" y="321"/>
                      </a:cubicBezTo>
                      <a:cubicBezTo>
                        <a:pt x="14" y="321"/>
                        <a:pt x="0" y="307"/>
                        <a:pt x="0" y="289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4" y="14"/>
                        <a:pt x="64" y="32"/>
                      </a:cubicBezTo>
                      <a:lnTo>
                        <a:pt x="64" y="28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algn="ctr"/>
                  <a:endParaRPr lang="zh-CN" altLang="en-US" sz="1350" dirty="0">
                    <a:solidFill>
                      <a:prstClr val="black"/>
                    </a:solidFill>
                    <a:latin typeface="Yeseva One" panose="00000500000000000000" charset="0"/>
                    <a:ea typeface="Yeseva One" panose="00000500000000000000" charset="0"/>
                  </a:endParaRPr>
                </a:p>
              </p:txBody>
            </p:sp>
            <p:sp>
              <p:nvSpPr>
                <p:cNvPr id="25" name="Freeform 33"/>
                <p:cNvSpPr/>
                <p:nvPr/>
              </p:nvSpPr>
              <p:spPr bwMode="auto">
                <a:xfrm>
                  <a:off x="1605186" y="1012177"/>
                  <a:ext cx="141288" cy="280988"/>
                </a:xfrm>
                <a:custGeom>
                  <a:avLst/>
                  <a:gdLst>
                    <a:gd name="T0" fmla="*/ 63 w 63"/>
                    <a:gd name="T1" fmla="*/ 93 h 125"/>
                    <a:gd name="T2" fmla="*/ 32 w 63"/>
                    <a:gd name="T3" fmla="*/ 125 h 125"/>
                    <a:gd name="T4" fmla="*/ 0 w 63"/>
                    <a:gd name="T5" fmla="*/ 93 h 125"/>
                    <a:gd name="T6" fmla="*/ 0 w 63"/>
                    <a:gd name="T7" fmla="*/ 32 h 125"/>
                    <a:gd name="T8" fmla="*/ 32 w 63"/>
                    <a:gd name="T9" fmla="*/ 0 h 125"/>
                    <a:gd name="T10" fmla="*/ 63 w 63"/>
                    <a:gd name="T11" fmla="*/ 32 h 125"/>
                    <a:gd name="T12" fmla="*/ 63 w 63"/>
                    <a:gd name="T13" fmla="*/ 93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" h="125">
                      <a:moveTo>
                        <a:pt x="63" y="93"/>
                      </a:moveTo>
                      <a:cubicBezTo>
                        <a:pt x="63" y="111"/>
                        <a:pt x="49" y="125"/>
                        <a:pt x="32" y="125"/>
                      </a:cubicBezTo>
                      <a:cubicBezTo>
                        <a:pt x="14" y="125"/>
                        <a:pt x="0" y="111"/>
                        <a:pt x="0" y="93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3" y="14"/>
                        <a:pt x="63" y="32"/>
                      </a:cubicBezTo>
                      <a:lnTo>
                        <a:pt x="63" y="9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algn="ctr"/>
                  <a:endParaRPr lang="zh-CN" altLang="en-US" sz="1350" dirty="0">
                    <a:solidFill>
                      <a:prstClr val="black"/>
                    </a:solidFill>
                    <a:latin typeface="Yeseva One" panose="00000500000000000000" charset="0"/>
                    <a:ea typeface="Yeseva One" panose="00000500000000000000" charset="0"/>
                  </a:endParaRPr>
                </a:p>
              </p:txBody>
            </p:sp>
            <p:sp>
              <p:nvSpPr>
                <p:cNvPr id="26" name="Freeform 34"/>
                <p:cNvSpPr/>
                <p:nvPr/>
              </p:nvSpPr>
              <p:spPr bwMode="auto">
                <a:xfrm>
                  <a:off x="2025873" y="804215"/>
                  <a:ext cx="142875" cy="488950"/>
                </a:xfrm>
                <a:custGeom>
                  <a:avLst/>
                  <a:gdLst>
                    <a:gd name="T0" fmla="*/ 64 w 64"/>
                    <a:gd name="T1" fmla="*/ 186 h 218"/>
                    <a:gd name="T2" fmla="*/ 32 w 64"/>
                    <a:gd name="T3" fmla="*/ 218 h 218"/>
                    <a:gd name="T4" fmla="*/ 0 w 64"/>
                    <a:gd name="T5" fmla="*/ 186 h 218"/>
                    <a:gd name="T6" fmla="*/ 0 w 64"/>
                    <a:gd name="T7" fmla="*/ 32 h 218"/>
                    <a:gd name="T8" fmla="*/ 32 w 64"/>
                    <a:gd name="T9" fmla="*/ 0 h 218"/>
                    <a:gd name="T10" fmla="*/ 64 w 64"/>
                    <a:gd name="T11" fmla="*/ 32 h 218"/>
                    <a:gd name="T12" fmla="*/ 64 w 64"/>
                    <a:gd name="T13" fmla="*/ 186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218">
                      <a:moveTo>
                        <a:pt x="64" y="186"/>
                      </a:moveTo>
                      <a:cubicBezTo>
                        <a:pt x="64" y="204"/>
                        <a:pt x="49" y="218"/>
                        <a:pt x="32" y="218"/>
                      </a:cubicBezTo>
                      <a:cubicBezTo>
                        <a:pt x="14" y="218"/>
                        <a:pt x="0" y="204"/>
                        <a:pt x="0" y="18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4" y="14"/>
                        <a:pt x="64" y="32"/>
                      </a:cubicBezTo>
                      <a:lnTo>
                        <a:pt x="64" y="1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algn="ctr"/>
                  <a:endParaRPr lang="zh-CN" altLang="en-US" sz="1350" dirty="0">
                    <a:solidFill>
                      <a:prstClr val="black"/>
                    </a:solidFill>
                    <a:latin typeface="Yeseva One" panose="00000500000000000000" charset="0"/>
                    <a:ea typeface="Yeseva One" panose="00000500000000000000" charset="0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/>
          </p:nvGrpSpPr>
          <p:grpSpPr>
            <a:xfrm>
              <a:off x="4735759" y="1468208"/>
              <a:ext cx="2465003" cy="1186088"/>
              <a:chOff x="4881232" y="2217106"/>
              <a:chExt cx="2465003" cy="1186088"/>
            </a:xfrm>
            <a:solidFill>
              <a:srgbClr val="00706B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4881232" y="2217106"/>
                <a:ext cx="2465003" cy="1186088"/>
              </a:xfrm>
              <a:custGeom>
                <a:avLst/>
                <a:gdLst>
                  <a:gd name="connsiteX0" fmla="*/ 0 w 2700000"/>
                  <a:gd name="connsiteY0" fmla="*/ 1299162 h 1299162"/>
                  <a:gd name="connsiteX1" fmla="*/ 2700000 w 2700000"/>
                  <a:gd name="connsiteY1" fmla="*/ 1299162 h 1299162"/>
                  <a:gd name="connsiteX2" fmla="*/ 2700000 w 2700000"/>
                  <a:gd name="connsiteY2" fmla="*/ 982054 h 1299162"/>
                  <a:gd name="connsiteX3" fmla="*/ 2700000 w 2700000"/>
                  <a:gd name="connsiteY3" fmla="*/ 927772 h 1299162"/>
                  <a:gd name="connsiteX4" fmla="*/ 2700000 w 2700000"/>
                  <a:gd name="connsiteY4" fmla="*/ 491027 h 1299162"/>
                  <a:gd name="connsiteX5" fmla="*/ 1350000 w 2700000"/>
                  <a:gd name="connsiteY5" fmla="*/ 0 h 1299162"/>
                  <a:gd name="connsiteX6" fmla="*/ 0 w 2700000"/>
                  <a:gd name="connsiteY6" fmla="*/ 491027 h 1299162"/>
                  <a:gd name="connsiteX7" fmla="*/ 0 w 2700000"/>
                  <a:gd name="connsiteY7" fmla="*/ 927772 h 1299162"/>
                  <a:gd name="connsiteX8" fmla="*/ 0 w 2700000"/>
                  <a:gd name="connsiteY8" fmla="*/ 982054 h 12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0000" h="1299162">
                    <a:moveTo>
                      <a:pt x="0" y="1299162"/>
                    </a:moveTo>
                    <a:lnTo>
                      <a:pt x="2700000" y="1299162"/>
                    </a:lnTo>
                    <a:lnTo>
                      <a:pt x="2700000" y="982054"/>
                    </a:lnTo>
                    <a:lnTo>
                      <a:pt x="2700000" y="927772"/>
                    </a:lnTo>
                    <a:lnTo>
                      <a:pt x="2700000" y="491027"/>
                    </a:lnTo>
                    <a:lnTo>
                      <a:pt x="1350000" y="0"/>
                    </a:lnTo>
                    <a:lnTo>
                      <a:pt x="0" y="491027"/>
                    </a:lnTo>
                    <a:lnTo>
                      <a:pt x="0" y="927772"/>
                    </a:lnTo>
                    <a:lnTo>
                      <a:pt x="0" y="98205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ctr" defTabSz="913765"/>
                <a:endParaRPr lang="zh-CN" altLang="en-US" sz="1800" kern="0" dirty="0">
                  <a:solidFill>
                    <a:sysClr val="windowText" lastClr="000000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748495" y="2530673"/>
                <a:ext cx="6437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latin typeface="Agency FB" panose="020B0503020202020204" pitchFamily="34" charset="0"/>
                    <a:ea typeface="方正兰亭超细黑简体" panose="02000000000000000000" pitchFamily="2" charset="-122"/>
                  </a:defRPr>
                </a:lvl1pPr>
              </a:lstStyle>
              <a:p>
                <a:pPr algn="ctr"/>
                <a:r>
                  <a:rPr lang="en-US" altLang="zh-CN" sz="1500" dirty="0">
                    <a:latin typeface="Yeseva One" panose="00000500000000000000" charset="0"/>
                    <a:ea typeface="Yeseva One" panose="00000500000000000000" charset="0"/>
                  </a:rPr>
                  <a:t>02</a:t>
                </a:r>
                <a:endParaRPr lang="zh-CN" altLang="en-US" sz="150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" y="1409020"/>
            <a:ext cx="6684379" cy="2223881"/>
            <a:chOff x="1" y="1878694"/>
            <a:chExt cx="8912505" cy="2965174"/>
          </a:xfrm>
        </p:grpSpPr>
        <p:sp>
          <p:nvSpPr>
            <p:cNvPr id="4" name="右箭头 1"/>
            <p:cNvSpPr/>
            <p:nvPr/>
          </p:nvSpPr>
          <p:spPr bwMode="auto">
            <a:xfrm>
              <a:off x="1" y="1878694"/>
              <a:ext cx="8912505" cy="914400"/>
            </a:xfrm>
            <a:prstGeom prst="rightArrow">
              <a:avLst>
                <a:gd name="adj1" fmla="val 50000"/>
                <a:gd name="adj2" fmla="val 80000"/>
              </a:avLst>
            </a:pr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5" name="右箭头 2"/>
            <p:cNvSpPr/>
            <p:nvPr/>
          </p:nvSpPr>
          <p:spPr bwMode="auto">
            <a:xfrm>
              <a:off x="2209318" y="2557867"/>
              <a:ext cx="6703188" cy="914400"/>
            </a:xfrm>
            <a:prstGeom prst="rightArrow">
              <a:avLst>
                <a:gd name="adj1" fmla="val 50000"/>
                <a:gd name="adj2" fmla="val 80000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6" name="右箭头 3"/>
            <p:cNvSpPr/>
            <p:nvPr/>
          </p:nvSpPr>
          <p:spPr bwMode="auto">
            <a:xfrm>
              <a:off x="3903314" y="3253606"/>
              <a:ext cx="5009192" cy="914400"/>
            </a:xfrm>
            <a:prstGeom prst="rightArrow">
              <a:avLst>
                <a:gd name="adj1" fmla="val 50000"/>
                <a:gd name="adj2" fmla="val 80000"/>
              </a:avLst>
            </a:prstGeom>
            <a:solidFill>
              <a:schemeClr val="accent3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7" name="右箭头 4"/>
            <p:cNvSpPr/>
            <p:nvPr/>
          </p:nvSpPr>
          <p:spPr bwMode="auto">
            <a:xfrm>
              <a:off x="5547722" y="3929468"/>
              <a:ext cx="3364783" cy="914400"/>
            </a:xfrm>
            <a:prstGeom prst="rightArrow">
              <a:avLst>
                <a:gd name="adj1" fmla="val 50000"/>
                <a:gd name="adj2" fmla="val 80000"/>
              </a:avLst>
            </a:prstGeom>
            <a:solidFill>
              <a:schemeClr val="accent4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8" name="文本框 5"/>
            <p:cNvSpPr txBox="1"/>
            <p:nvPr/>
          </p:nvSpPr>
          <p:spPr>
            <a:xfrm>
              <a:off x="1187724" y="2246650"/>
              <a:ext cx="1231105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 fontScale="72500"/>
            </a:bodyPr>
            <a:lstStyle/>
            <a:p>
              <a:pPr defTabSz="913765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rPr>
                <a:t>Title Goes Here</a:t>
              </a:r>
              <a:endParaRPr lang="zh-CN" altLang="en-US" sz="1600" b="1" dirty="0">
                <a:solidFill>
                  <a:schemeClr val="bg1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2728324" y="2925824"/>
              <a:ext cx="1231105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 fontScale="72500"/>
            </a:bodyPr>
            <a:lstStyle/>
            <a:p>
              <a:pPr defTabSz="913765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rPr>
                <a:t>Title Goes Here</a:t>
              </a:r>
              <a:endParaRPr lang="zh-CN" altLang="en-US" sz="1600" b="1" dirty="0">
                <a:solidFill>
                  <a:schemeClr val="bg1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10" name="文本框 7"/>
            <p:cNvSpPr txBox="1"/>
            <p:nvPr/>
          </p:nvSpPr>
          <p:spPr>
            <a:xfrm>
              <a:off x="4510049" y="3621563"/>
              <a:ext cx="1231105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 fontScale="72500"/>
            </a:bodyPr>
            <a:lstStyle/>
            <a:p>
              <a:pPr defTabSz="913765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rPr>
                <a:t>Title Goes Here</a:t>
              </a:r>
              <a:endParaRPr lang="zh-CN" altLang="en-US" sz="1600" b="1" dirty="0">
                <a:solidFill>
                  <a:schemeClr val="bg1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6070490" y="4297424"/>
              <a:ext cx="1231105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 fontScale="72500"/>
            </a:bodyPr>
            <a:lstStyle/>
            <a:p>
              <a:pPr defTabSz="913765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rPr>
                <a:t>Title Goes Here</a:t>
              </a:r>
              <a:endParaRPr lang="zh-CN" altLang="en-US" sz="1600" b="1" dirty="0">
                <a:solidFill>
                  <a:schemeClr val="bg1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16" name="任意多边形 13"/>
            <p:cNvSpPr/>
            <p:nvPr/>
          </p:nvSpPr>
          <p:spPr bwMode="auto">
            <a:xfrm>
              <a:off x="2331374" y="2901853"/>
              <a:ext cx="243945" cy="19673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17" name="任意多边形 14"/>
            <p:cNvSpPr/>
            <p:nvPr/>
          </p:nvSpPr>
          <p:spPr bwMode="auto">
            <a:xfrm>
              <a:off x="715904" y="2199975"/>
              <a:ext cx="266925" cy="266925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18" name="任意多边形 15"/>
            <p:cNvSpPr/>
            <p:nvPr/>
          </p:nvSpPr>
          <p:spPr bwMode="auto">
            <a:xfrm>
              <a:off x="5655158" y="4243398"/>
              <a:ext cx="275377" cy="275375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19" name="任意多边形 16"/>
            <p:cNvSpPr/>
            <p:nvPr/>
          </p:nvSpPr>
          <p:spPr bwMode="auto">
            <a:xfrm>
              <a:off x="4067926" y="3579126"/>
              <a:ext cx="287095" cy="265315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06932" y="1649981"/>
            <a:ext cx="980734" cy="1721982"/>
            <a:chOff x="4716681" y="1976084"/>
            <a:chExt cx="579035" cy="1016677"/>
          </a:xfrm>
        </p:grpSpPr>
        <p:sp>
          <p:nvSpPr>
            <p:cNvPr id="21" name="任意多边形 18"/>
            <p:cNvSpPr/>
            <p:nvPr/>
          </p:nvSpPr>
          <p:spPr bwMode="auto">
            <a:xfrm>
              <a:off x="4716681" y="1976084"/>
              <a:ext cx="579034" cy="733894"/>
            </a:xfrm>
            <a:custGeom>
              <a:avLst/>
              <a:gdLst>
                <a:gd name="T0" fmla="*/ 211 w 260"/>
                <a:gd name="T1" fmla="*/ 0 h 328"/>
                <a:gd name="T2" fmla="*/ 47 w 260"/>
                <a:gd name="T3" fmla="*/ 14 h 328"/>
                <a:gd name="T4" fmla="*/ 0 w 260"/>
                <a:gd name="T5" fmla="*/ 112 h 328"/>
                <a:gd name="T6" fmla="*/ 1 w 260"/>
                <a:gd name="T7" fmla="*/ 118 h 328"/>
                <a:gd name="T8" fmla="*/ 6 w 260"/>
                <a:gd name="T9" fmla="*/ 133 h 328"/>
                <a:gd name="T10" fmla="*/ 20 w 260"/>
                <a:gd name="T11" fmla="*/ 152 h 328"/>
                <a:gd name="T12" fmla="*/ 39 w 260"/>
                <a:gd name="T13" fmla="*/ 165 h 328"/>
                <a:gd name="T14" fmla="*/ 61 w 260"/>
                <a:gd name="T15" fmla="*/ 174 h 328"/>
                <a:gd name="T16" fmla="*/ 70 w 260"/>
                <a:gd name="T17" fmla="*/ 185 h 328"/>
                <a:gd name="T18" fmla="*/ 90 w 260"/>
                <a:gd name="T19" fmla="*/ 201 h 328"/>
                <a:gd name="T20" fmla="*/ 102 w 260"/>
                <a:gd name="T21" fmla="*/ 292 h 328"/>
                <a:gd name="T22" fmla="*/ 50 w 260"/>
                <a:gd name="T23" fmla="*/ 328 h 328"/>
                <a:gd name="T24" fmla="*/ 208 w 260"/>
                <a:gd name="T25" fmla="*/ 292 h 328"/>
                <a:gd name="T26" fmla="*/ 156 w 260"/>
                <a:gd name="T27" fmla="*/ 206 h 328"/>
                <a:gd name="T28" fmla="*/ 168 w 260"/>
                <a:gd name="T29" fmla="*/ 201 h 328"/>
                <a:gd name="T30" fmla="*/ 188 w 260"/>
                <a:gd name="T31" fmla="*/ 185 h 328"/>
                <a:gd name="T32" fmla="*/ 195 w 260"/>
                <a:gd name="T33" fmla="*/ 176 h 328"/>
                <a:gd name="T34" fmla="*/ 219 w 260"/>
                <a:gd name="T35" fmla="*/ 167 h 328"/>
                <a:gd name="T36" fmla="*/ 240 w 260"/>
                <a:gd name="T37" fmla="*/ 153 h 328"/>
                <a:gd name="T38" fmla="*/ 254 w 260"/>
                <a:gd name="T39" fmla="*/ 134 h 328"/>
                <a:gd name="T40" fmla="*/ 259 w 260"/>
                <a:gd name="T41" fmla="*/ 123 h 328"/>
                <a:gd name="T42" fmla="*/ 260 w 260"/>
                <a:gd name="T43" fmla="*/ 112 h 328"/>
                <a:gd name="T44" fmla="*/ 211 w 260"/>
                <a:gd name="T45" fmla="*/ 14 h 328"/>
                <a:gd name="T46" fmla="*/ 26 w 260"/>
                <a:gd name="T47" fmla="*/ 40 h 328"/>
                <a:gd name="T48" fmla="*/ 47 w 260"/>
                <a:gd name="T49" fmla="*/ 130 h 328"/>
                <a:gd name="T50" fmla="*/ 48 w 260"/>
                <a:gd name="T51" fmla="*/ 141 h 328"/>
                <a:gd name="T52" fmla="*/ 39 w 260"/>
                <a:gd name="T53" fmla="*/ 134 h 328"/>
                <a:gd name="T54" fmla="*/ 28 w 260"/>
                <a:gd name="T55" fmla="*/ 120 h 328"/>
                <a:gd name="T56" fmla="*/ 26 w 260"/>
                <a:gd name="T57" fmla="*/ 112 h 328"/>
                <a:gd name="T58" fmla="*/ 234 w 260"/>
                <a:gd name="T59" fmla="*/ 112 h 328"/>
                <a:gd name="T60" fmla="*/ 232 w 260"/>
                <a:gd name="T61" fmla="*/ 120 h 328"/>
                <a:gd name="T62" fmla="*/ 227 w 260"/>
                <a:gd name="T63" fmla="*/ 129 h 328"/>
                <a:gd name="T64" fmla="*/ 210 w 260"/>
                <a:gd name="T65" fmla="*/ 142 h 328"/>
                <a:gd name="T66" fmla="*/ 211 w 260"/>
                <a:gd name="T67" fmla="*/ 130 h 328"/>
                <a:gd name="T68" fmla="*/ 234 w 260"/>
                <a:gd name="T69" fmla="*/ 4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0" h="328">
                  <a:moveTo>
                    <a:pt x="211" y="14"/>
                  </a:moveTo>
                  <a:lnTo>
                    <a:pt x="211" y="0"/>
                  </a:lnTo>
                  <a:lnTo>
                    <a:pt x="47" y="0"/>
                  </a:lnTo>
                  <a:lnTo>
                    <a:pt x="47" y="14"/>
                  </a:lnTo>
                  <a:lnTo>
                    <a:pt x="0" y="1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1" y="118"/>
                  </a:lnTo>
                  <a:lnTo>
                    <a:pt x="1" y="123"/>
                  </a:lnTo>
                  <a:lnTo>
                    <a:pt x="6" y="133"/>
                  </a:lnTo>
                  <a:lnTo>
                    <a:pt x="12" y="143"/>
                  </a:lnTo>
                  <a:lnTo>
                    <a:pt x="20" y="152"/>
                  </a:lnTo>
                  <a:lnTo>
                    <a:pt x="28" y="159"/>
                  </a:lnTo>
                  <a:lnTo>
                    <a:pt x="39" y="165"/>
                  </a:lnTo>
                  <a:lnTo>
                    <a:pt x="50" y="170"/>
                  </a:lnTo>
                  <a:lnTo>
                    <a:pt x="61" y="174"/>
                  </a:lnTo>
                  <a:lnTo>
                    <a:pt x="61" y="174"/>
                  </a:lnTo>
                  <a:lnTo>
                    <a:pt x="70" y="185"/>
                  </a:lnTo>
                  <a:lnTo>
                    <a:pt x="79" y="194"/>
                  </a:lnTo>
                  <a:lnTo>
                    <a:pt x="90" y="201"/>
                  </a:lnTo>
                  <a:lnTo>
                    <a:pt x="102" y="206"/>
                  </a:lnTo>
                  <a:lnTo>
                    <a:pt x="102" y="292"/>
                  </a:lnTo>
                  <a:lnTo>
                    <a:pt x="50" y="292"/>
                  </a:lnTo>
                  <a:lnTo>
                    <a:pt x="50" y="328"/>
                  </a:lnTo>
                  <a:lnTo>
                    <a:pt x="208" y="328"/>
                  </a:lnTo>
                  <a:lnTo>
                    <a:pt x="208" y="292"/>
                  </a:lnTo>
                  <a:lnTo>
                    <a:pt x="156" y="292"/>
                  </a:lnTo>
                  <a:lnTo>
                    <a:pt x="156" y="206"/>
                  </a:lnTo>
                  <a:lnTo>
                    <a:pt x="156" y="206"/>
                  </a:lnTo>
                  <a:lnTo>
                    <a:pt x="168" y="201"/>
                  </a:lnTo>
                  <a:lnTo>
                    <a:pt x="178" y="194"/>
                  </a:lnTo>
                  <a:lnTo>
                    <a:pt x="188" y="185"/>
                  </a:lnTo>
                  <a:lnTo>
                    <a:pt x="195" y="176"/>
                  </a:lnTo>
                  <a:lnTo>
                    <a:pt x="195" y="176"/>
                  </a:lnTo>
                  <a:lnTo>
                    <a:pt x="207" y="171"/>
                  </a:lnTo>
                  <a:lnTo>
                    <a:pt x="219" y="167"/>
                  </a:lnTo>
                  <a:lnTo>
                    <a:pt x="230" y="160"/>
                  </a:lnTo>
                  <a:lnTo>
                    <a:pt x="240" y="153"/>
                  </a:lnTo>
                  <a:lnTo>
                    <a:pt x="248" y="144"/>
                  </a:lnTo>
                  <a:lnTo>
                    <a:pt x="254" y="134"/>
                  </a:lnTo>
                  <a:lnTo>
                    <a:pt x="256" y="129"/>
                  </a:lnTo>
                  <a:lnTo>
                    <a:pt x="259" y="123"/>
                  </a:lnTo>
                  <a:lnTo>
                    <a:pt x="260" y="119"/>
                  </a:lnTo>
                  <a:lnTo>
                    <a:pt x="260" y="112"/>
                  </a:lnTo>
                  <a:lnTo>
                    <a:pt x="260" y="14"/>
                  </a:lnTo>
                  <a:lnTo>
                    <a:pt x="211" y="14"/>
                  </a:lnTo>
                  <a:close/>
                  <a:moveTo>
                    <a:pt x="26" y="112"/>
                  </a:moveTo>
                  <a:lnTo>
                    <a:pt x="26" y="40"/>
                  </a:lnTo>
                  <a:lnTo>
                    <a:pt x="47" y="40"/>
                  </a:lnTo>
                  <a:lnTo>
                    <a:pt x="47" y="130"/>
                  </a:lnTo>
                  <a:lnTo>
                    <a:pt x="47" y="130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39" y="134"/>
                  </a:lnTo>
                  <a:lnTo>
                    <a:pt x="33" y="128"/>
                  </a:lnTo>
                  <a:lnTo>
                    <a:pt x="28" y="120"/>
                  </a:lnTo>
                  <a:lnTo>
                    <a:pt x="26" y="117"/>
                  </a:lnTo>
                  <a:lnTo>
                    <a:pt x="26" y="112"/>
                  </a:lnTo>
                  <a:close/>
                  <a:moveTo>
                    <a:pt x="234" y="112"/>
                  </a:moveTo>
                  <a:lnTo>
                    <a:pt x="234" y="112"/>
                  </a:lnTo>
                  <a:lnTo>
                    <a:pt x="234" y="117"/>
                  </a:lnTo>
                  <a:lnTo>
                    <a:pt x="232" y="120"/>
                  </a:lnTo>
                  <a:lnTo>
                    <a:pt x="230" y="124"/>
                  </a:lnTo>
                  <a:lnTo>
                    <a:pt x="227" y="129"/>
                  </a:lnTo>
                  <a:lnTo>
                    <a:pt x="219" y="135"/>
                  </a:lnTo>
                  <a:lnTo>
                    <a:pt x="210" y="142"/>
                  </a:lnTo>
                  <a:lnTo>
                    <a:pt x="210" y="142"/>
                  </a:lnTo>
                  <a:lnTo>
                    <a:pt x="211" y="130"/>
                  </a:lnTo>
                  <a:lnTo>
                    <a:pt x="211" y="40"/>
                  </a:lnTo>
                  <a:lnTo>
                    <a:pt x="234" y="40"/>
                  </a:lnTo>
                  <a:lnTo>
                    <a:pt x="234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22" name="任意多边形 19"/>
            <p:cNvSpPr/>
            <p:nvPr/>
          </p:nvSpPr>
          <p:spPr bwMode="auto">
            <a:xfrm>
              <a:off x="4716682" y="1976084"/>
              <a:ext cx="579034" cy="733894"/>
            </a:xfrm>
            <a:custGeom>
              <a:avLst/>
              <a:gdLst>
                <a:gd name="T0" fmla="*/ 211 w 260"/>
                <a:gd name="T1" fmla="*/ 14 h 328"/>
                <a:gd name="T2" fmla="*/ 211 w 260"/>
                <a:gd name="T3" fmla="*/ 0 h 328"/>
                <a:gd name="T4" fmla="*/ 47 w 260"/>
                <a:gd name="T5" fmla="*/ 0 h 328"/>
                <a:gd name="T6" fmla="*/ 47 w 260"/>
                <a:gd name="T7" fmla="*/ 14 h 328"/>
                <a:gd name="T8" fmla="*/ 0 w 260"/>
                <a:gd name="T9" fmla="*/ 14 h 328"/>
                <a:gd name="T10" fmla="*/ 0 w 260"/>
                <a:gd name="T11" fmla="*/ 112 h 328"/>
                <a:gd name="T12" fmla="*/ 0 w 260"/>
                <a:gd name="T13" fmla="*/ 112 h 328"/>
                <a:gd name="T14" fmla="*/ 1 w 260"/>
                <a:gd name="T15" fmla="*/ 118 h 328"/>
                <a:gd name="T16" fmla="*/ 1 w 260"/>
                <a:gd name="T17" fmla="*/ 123 h 328"/>
                <a:gd name="T18" fmla="*/ 6 w 260"/>
                <a:gd name="T19" fmla="*/ 133 h 328"/>
                <a:gd name="T20" fmla="*/ 12 w 260"/>
                <a:gd name="T21" fmla="*/ 143 h 328"/>
                <a:gd name="T22" fmla="*/ 20 w 260"/>
                <a:gd name="T23" fmla="*/ 152 h 328"/>
                <a:gd name="T24" fmla="*/ 28 w 260"/>
                <a:gd name="T25" fmla="*/ 159 h 328"/>
                <a:gd name="T26" fmla="*/ 39 w 260"/>
                <a:gd name="T27" fmla="*/ 165 h 328"/>
                <a:gd name="T28" fmla="*/ 50 w 260"/>
                <a:gd name="T29" fmla="*/ 170 h 328"/>
                <a:gd name="T30" fmla="*/ 61 w 260"/>
                <a:gd name="T31" fmla="*/ 174 h 328"/>
                <a:gd name="T32" fmla="*/ 61 w 260"/>
                <a:gd name="T33" fmla="*/ 174 h 328"/>
                <a:gd name="T34" fmla="*/ 70 w 260"/>
                <a:gd name="T35" fmla="*/ 185 h 328"/>
                <a:gd name="T36" fmla="*/ 79 w 260"/>
                <a:gd name="T37" fmla="*/ 194 h 328"/>
                <a:gd name="T38" fmla="*/ 90 w 260"/>
                <a:gd name="T39" fmla="*/ 201 h 328"/>
                <a:gd name="T40" fmla="*/ 102 w 260"/>
                <a:gd name="T41" fmla="*/ 206 h 328"/>
                <a:gd name="T42" fmla="*/ 102 w 260"/>
                <a:gd name="T43" fmla="*/ 292 h 328"/>
                <a:gd name="T44" fmla="*/ 50 w 260"/>
                <a:gd name="T45" fmla="*/ 292 h 328"/>
                <a:gd name="T46" fmla="*/ 50 w 260"/>
                <a:gd name="T47" fmla="*/ 328 h 328"/>
                <a:gd name="T48" fmla="*/ 208 w 260"/>
                <a:gd name="T49" fmla="*/ 328 h 328"/>
                <a:gd name="T50" fmla="*/ 208 w 260"/>
                <a:gd name="T51" fmla="*/ 292 h 328"/>
                <a:gd name="T52" fmla="*/ 156 w 260"/>
                <a:gd name="T53" fmla="*/ 292 h 328"/>
                <a:gd name="T54" fmla="*/ 156 w 260"/>
                <a:gd name="T55" fmla="*/ 206 h 328"/>
                <a:gd name="T56" fmla="*/ 156 w 260"/>
                <a:gd name="T57" fmla="*/ 206 h 328"/>
                <a:gd name="T58" fmla="*/ 168 w 260"/>
                <a:gd name="T59" fmla="*/ 201 h 328"/>
                <a:gd name="T60" fmla="*/ 178 w 260"/>
                <a:gd name="T61" fmla="*/ 194 h 328"/>
                <a:gd name="T62" fmla="*/ 188 w 260"/>
                <a:gd name="T63" fmla="*/ 185 h 328"/>
                <a:gd name="T64" fmla="*/ 195 w 260"/>
                <a:gd name="T65" fmla="*/ 176 h 328"/>
                <a:gd name="T66" fmla="*/ 195 w 260"/>
                <a:gd name="T67" fmla="*/ 176 h 328"/>
                <a:gd name="T68" fmla="*/ 207 w 260"/>
                <a:gd name="T69" fmla="*/ 171 h 328"/>
                <a:gd name="T70" fmla="*/ 219 w 260"/>
                <a:gd name="T71" fmla="*/ 167 h 328"/>
                <a:gd name="T72" fmla="*/ 230 w 260"/>
                <a:gd name="T73" fmla="*/ 160 h 328"/>
                <a:gd name="T74" fmla="*/ 240 w 260"/>
                <a:gd name="T75" fmla="*/ 153 h 328"/>
                <a:gd name="T76" fmla="*/ 248 w 260"/>
                <a:gd name="T77" fmla="*/ 144 h 328"/>
                <a:gd name="T78" fmla="*/ 254 w 260"/>
                <a:gd name="T79" fmla="*/ 134 h 328"/>
                <a:gd name="T80" fmla="*/ 256 w 260"/>
                <a:gd name="T81" fmla="*/ 129 h 328"/>
                <a:gd name="T82" fmla="*/ 259 w 260"/>
                <a:gd name="T83" fmla="*/ 123 h 328"/>
                <a:gd name="T84" fmla="*/ 260 w 260"/>
                <a:gd name="T85" fmla="*/ 119 h 328"/>
                <a:gd name="T86" fmla="*/ 260 w 260"/>
                <a:gd name="T87" fmla="*/ 112 h 328"/>
                <a:gd name="T88" fmla="*/ 260 w 260"/>
                <a:gd name="T89" fmla="*/ 14 h 328"/>
                <a:gd name="T90" fmla="*/ 211 w 260"/>
                <a:gd name="T91" fmla="*/ 1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0" h="328">
                  <a:moveTo>
                    <a:pt x="211" y="14"/>
                  </a:moveTo>
                  <a:lnTo>
                    <a:pt x="211" y="0"/>
                  </a:lnTo>
                  <a:lnTo>
                    <a:pt x="47" y="0"/>
                  </a:lnTo>
                  <a:lnTo>
                    <a:pt x="47" y="14"/>
                  </a:lnTo>
                  <a:lnTo>
                    <a:pt x="0" y="1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1" y="118"/>
                  </a:lnTo>
                  <a:lnTo>
                    <a:pt x="1" y="123"/>
                  </a:lnTo>
                  <a:lnTo>
                    <a:pt x="6" y="133"/>
                  </a:lnTo>
                  <a:lnTo>
                    <a:pt x="12" y="143"/>
                  </a:lnTo>
                  <a:lnTo>
                    <a:pt x="20" y="152"/>
                  </a:lnTo>
                  <a:lnTo>
                    <a:pt x="28" y="159"/>
                  </a:lnTo>
                  <a:lnTo>
                    <a:pt x="39" y="165"/>
                  </a:lnTo>
                  <a:lnTo>
                    <a:pt x="50" y="170"/>
                  </a:lnTo>
                  <a:lnTo>
                    <a:pt x="61" y="174"/>
                  </a:lnTo>
                  <a:lnTo>
                    <a:pt x="61" y="174"/>
                  </a:lnTo>
                  <a:lnTo>
                    <a:pt x="70" y="185"/>
                  </a:lnTo>
                  <a:lnTo>
                    <a:pt x="79" y="194"/>
                  </a:lnTo>
                  <a:lnTo>
                    <a:pt x="90" y="201"/>
                  </a:lnTo>
                  <a:lnTo>
                    <a:pt x="102" y="206"/>
                  </a:lnTo>
                  <a:lnTo>
                    <a:pt x="102" y="292"/>
                  </a:lnTo>
                  <a:lnTo>
                    <a:pt x="50" y="292"/>
                  </a:lnTo>
                  <a:lnTo>
                    <a:pt x="50" y="328"/>
                  </a:lnTo>
                  <a:lnTo>
                    <a:pt x="208" y="328"/>
                  </a:lnTo>
                  <a:lnTo>
                    <a:pt x="208" y="292"/>
                  </a:lnTo>
                  <a:lnTo>
                    <a:pt x="156" y="292"/>
                  </a:lnTo>
                  <a:lnTo>
                    <a:pt x="156" y="206"/>
                  </a:lnTo>
                  <a:lnTo>
                    <a:pt x="156" y="206"/>
                  </a:lnTo>
                  <a:lnTo>
                    <a:pt x="168" y="201"/>
                  </a:lnTo>
                  <a:lnTo>
                    <a:pt x="178" y="194"/>
                  </a:lnTo>
                  <a:lnTo>
                    <a:pt x="188" y="185"/>
                  </a:lnTo>
                  <a:lnTo>
                    <a:pt x="195" y="176"/>
                  </a:lnTo>
                  <a:lnTo>
                    <a:pt x="195" y="176"/>
                  </a:lnTo>
                  <a:lnTo>
                    <a:pt x="207" y="171"/>
                  </a:lnTo>
                  <a:lnTo>
                    <a:pt x="219" y="167"/>
                  </a:lnTo>
                  <a:lnTo>
                    <a:pt x="230" y="160"/>
                  </a:lnTo>
                  <a:lnTo>
                    <a:pt x="240" y="153"/>
                  </a:lnTo>
                  <a:lnTo>
                    <a:pt x="248" y="144"/>
                  </a:lnTo>
                  <a:lnTo>
                    <a:pt x="254" y="134"/>
                  </a:lnTo>
                  <a:lnTo>
                    <a:pt x="256" y="129"/>
                  </a:lnTo>
                  <a:lnTo>
                    <a:pt x="259" y="123"/>
                  </a:lnTo>
                  <a:lnTo>
                    <a:pt x="260" y="119"/>
                  </a:lnTo>
                  <a:lnTo>
                    <a:pt x="260" y="112"/>
                  </a:lnTo>
                  <a:lnTo>
                    <a:pt x="260" y="14"/>
                  </a:lnTo>
                  <a:lnTo>
                    <a:pt x="211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23" name="任意多边形 20"/>
            <p:cNvSpPr/>
            <p:nvPr/>
          </p:nvSpPr>
          <p:spPr bwMode="auto">
            <a:xfrm>
              <a:off x="4770546" y="2063614"/>
              <a:ext cx="53864" cy="228920"/>
            </a:xfrm>
            <a:custGeom>
              <a:avLst/>
              <a:gdLst>
                <a:gd name="T0" fmla="*/ 0 w 22"/>
                <a:gd name="T1" fmla="*/ 72 h 101"/>
                <a:gd name="T2" fmla="*/ 0 w 22"/>
                <a:gd name="T3" fmla="*/ 0 h 101"/>
                <a:gd name="T4" fmla="*/ 21 w 22"/>
                <a:gd name="T5" fmla="*/ 0 h 101"/>
                <a:gd name="T6" fmla="*/ 21 w 22"/>
                <a:gd name="T7" fmla="*/ 90 h 101"/>
                <a:gd name="T8" fmla="*/ 21 w 22"/>
                <a:gd name="T9" fmla="*/ 90 h 101"/>
                <a:gd name="T10" fmla="*/ 22 w 22"/>
                <a:gd name="T11" fmla="*/ 101 h 101"/>
                <a:gd name="T12" fmla="*/ 22 w 22"/>
                <a:gd name="T13" fmla="*/ 101 h 101"/>
                <a:gd name="T14" fmla="*/ 13 w 22"/>
                <a:gd name="T15" fmla="*/ 94 h 101"/>
                <a:gd name="T16" fmla="*/ 7 w 22"/>
                <a:gd name="T17" fmla="*/ 88 h 101"/>
                <a:gd name="T18" fmla="*/ 2 w 22"/>
                <a:gd name="T19" fmla="*/ 80 h 101"/>
                <a:gd name="T20" fmla="*/ 0 w 22"/>
                <a:gd name="T21" fmla="*/ 77 h 101"/>
                <a:gd name="T22" fmla="*/ 0 w 22"/>
                <a:gd name="T23" fmla="*/ 7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01">
                  <a:moveTo>
                    <a:pt x="0" y="72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3" y="94"/>
                  </a:lnTo>
                  <a:lnTo>
                    <a:pt x="7" y="88"/>
                  </a:lnTo>
                  <a:lnTo>
                    <a:pt x="2" y="80"/>
                  </a:lnTo>
                  <a:lnTo>
                    <a:pt x="0" y="77"/>
                  </a:lnTo>
                  <a:lnTo>
                    <a:pt x="0" y="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24" name="任意多边形 21"/>
            <p:cNvSpPr/>
            <p:nvPr/>
          </p:nvSpPr>
          <p:spPr bwMode="auto">
            <a:xfrm>
              <a:off x="5187989" y="2063614"/>
              <a:ext cx="53864" cy="228920"/>
            </a:xfrm>
            <a:custGeom>
              <a:avLst/>
              <a:gdLst>
                <a:gd name="T0" fmla="*/ 24 w 24"/>
                <a:gd name="T1" fmla="*/ 72 h 102"/>
                <a:gd name="T2" fmla="*/ 24 w 24"/>
                <a:gd name="T3" fmla="*/ 72 h 102"/>
                <a:gd name="T4" fmla="*/ 24 w 24"/>
                <a:gd name="T5" fmla="*/ 77 h 102"/>
                <a:gd name="T6" fmla="*/ 22 w 24"/>
                <a:gd name="T7" fmla="*/ 80 h 102"/>
                <a:gd name="T8" fmla="*/ 20 w 24"/>
                <a:gd name="T9" fmla="*/ 84 h 102"/>
                <a:gd name="T10" fmla="*/ 17 w 24"/>
                <a:gd name="T11" fmla="*/ 89 h 102"/>
                <a:gd name="T12" fmla="*/ 9 w 24"/>
                <a:gd name="T13" fmla="*/ 95 h 102"/>
                <a:gd name="T14" fmla="*/ 0 w 24"/>
                <a:gd name="T15" fmla="*/ 102 h 102"/>
                <a:gd name="T16" fmla="*/ 0 w 24"/>
                <a:gd name="T17" fmla="*/ 102 h 102"/>
                <a:gd name="T18" fmla="*/ 1 w 24"/>
                <a:gd name="T19" fmla="*/ 90 h 102"/>
                <a:gd name="T20" fmla="*/ 1 w 24"/>
                <a:gd name="T21" fmla="*/ 0 h 102"/>
                <a:gd name="T22" fmla="*/ 24 w 24"/>
                <a:gd name="T23" fmla="*/ 0 h 102"/>
                <a:gd name="T24" fmla="*/ 24 w 24"/>
                <a:gd name="T25" fmla="*/ 7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102">
                  <a:moveTo>
                    <a:pt x="24" y="72"/>
                  </a:moveTo>
                  <a:lnTo>
                    <a:pt x="24" y="72"/>
                  </a:lnTo>
                  <a:lnTo>
                    <a:pt x="24" y="77"/>
                  </a:lnTo>
                  <a:lnTo>
                    <a:pt x="22" y="80"/>
                  </a:lnTo>
                  <a:lnTo>
                    <a:pt x="20" y="84"/>
                  </a:lnTo>
                  <a:lnTo>
                    <a:pt x="17" y="89"/>
                  </a:lnTo>
                  <a:lnTo>
                    <a:pt x="9" y="95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" y="90"/>
                  </a:lnTo>
                  <a:lnTo>
                    <a:pt x="1" y="0"/>
                  </a:lnTo>
                  <a:lnTo>
                    <a:pt x="24" y="0"/>
                  </a:lnTo>
                  <a:lnTo>
                    <a:pt x="24" y="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25" name="任意多边形 22"/>
            <p:cNvSpPr/>
            <p:nvPr/>
          </p:nvSpPr>
          <p:spPr bwMode="auto">
            <a:xfrm>
              <a:off x="4716682" y="1976084"/>
              <a:ext cx="289519" cy="733894"/>
            </a:xfrm>
            <a:custGeom>
              <a:avLst/>
              <a:gdLst>
                <a:gd name="T0" fmla="*/ 26 w 130"/>
                <a:gd name="T1" fmla="*/ 40 h 328"/>
                <a:gd name="T2" fmla="*/ 26 w 130"/>
                <a:gd name="T3" fmla="*/ 40 h 328"/>
                <a:gd name="T4" fmla="*/ 47 w 130"/>
                <a:gd name="T5" fmla="*/ 40 h 328"/>
                <a:gd name="T6" fmla="*/ 47 w 130"/>
                <a:gd name="T7" fmla="*/ 130 h 328"/>
                <a:gd name="T8" fmla="*/ 47 w 130"/>
                <a:gd name="T9" fmla="*/ 130 h 328"/>
                <a:gd name="T10" fmla="*/ 48 w 130"/>
                <a:gd name="T11" fmla="*/ 141 h 328"/>
                <a:gd name="T12" fmla="*/ 48 w 130"/>
                <a:gd name="T13" fmla="*/ 141 h 328"/>
                <a:gd name="T14" fmla="*/ 48 w 130"/>
                <a:gd name="T15" fmla="*/ 141 h 328"/>
                <a:gd name="T16" fmla="*/ 48 w 130"/>
                <a:gd name="T17" fmla="*/ 141 h 328"/>
                <a:gd name="T18" fmla="*/ 39 w 130"/>
                <a:gd name="T19" fmla="*/ 134 h 328"/>
                <a:gd name="T20" fmla="*/ 33 w 130"/>
                <a:gd name="T21" fmla="*/ 128 h 328"/>
                <a:gd name="T22" fmla="*/ 28 w 130"/>
                <a:gd name="T23" fmla="*/ 120 h 328"/>
                <a:gd name="T24" fmla="*/ 26 w 130"/>
                <a:gd name="T25" fmla="*/ 117 h 328"/>
                <a:gd name="T26" fmla="*/ 26 w 130"/>
                <a:gd name="T27" fmla="*/ 112 h 328"/>
                <a:gd name="T28" fmla="*/ 26 w 130"/>
                <a:gd name="T29" fmla="*/ 40 h 328"/>
                <a:gd name="T30" fmla="*/ 130 w 130"/>
                <a:gd name="T31" fmla="*/ 0 h 328"/>
                <a:gd name="T32" fmla="*/ 47 w 130"/>
                <a:gd name="T33" fmla="*/ 0 h 328"/>
                <a:gd name="T34" fmla="*/ 47 w 130"/>
                <a:gd name="T35" fmla="*/ 14 h 328"/>
                <a:gd name="T36" fmla="*/ 0 w 130"/>
                <a:gd name="T37" fmla="*/ 14 h 328"/>
                <a:gd name="T38" fmla="*/ 0 w 130"/>
                <a:gd name="T39" fmla="*/ 112 h 328"/>
                <a:gd name="T40" fmla="*/ 0 w 130"/>
                <a:gd name="T41" fmla="*/ 112 h 328"/>
                <a:gd name="T42" fmla="*/ 1 w 130"/>
                <a:gd name="T43" fmla="*/ 118 h 328"/>
                <a:gd name="T44" fmla="*/ 1 w 130"/>
                <a:gd name="T45" fmla="*/ 123 h 328"/>
                <a:gd name="T46" fmla="*/ 6 w 130"/>
                <a:gd name="T47" fmla="*/ 133 h 328"/>
                <a:gd name="T48" fmla="*/ 12 w 130"/>
                <a:gd name="T49" fmla="*/ 143 h 328"/>
                <a:gd name="T50" fmla="*/ 20 w 130"/>
                <a:gd name="T51" fmla="*/ 152 h 328"/>
                <a:gd name="T52" fmla="*/ 28 w 130"/>
                <a:gd name="T53" fmla="*/ 159 h 328"/>
                <a:gd name="T54" fmla="*/ 39 w 130"/>
                <a:gd name="T55" fmla="*/ 165 h 328"/>
                <a:gd name="T56" fmla="*/ 50 w 130"/>
                <a:gd name="T57" fmla="*/ 170 h 328"/>
                <a:gd name="T58" fmla="*/ 61 w 130"/>
                <a:gd name="T59" fmla="*/ 174 h 328"/>
                <a:gd name="T60" fmla="*/ 61 w 130"/>
                <a:gd name="T61" fmla="*/ 174 h 328"/>
                <a:gd name="T62" fmla="*/ 70 w 130"/>
                <a:gd name="T63" fmla="*/ 185 h 328"/>
                <a:gd name="T64" fmla="*/ 79 w 130"/>
                <a:gd name="T65" fmla="*/ 194 h 328"/>
                <a:gd name="T66" fmla="*/ 90 w 130"/>
                <a:gd name="T67" fmla="*/ 201 h 328"/>
                <a:gd name="T68" fmla="*/ 102 w 130"/>
                <a:gd name="T69" fmla="*/ 206 h 328"/>
                <a:gd name="T70" fmla="*/ 102 w 130"/>
                <a:gd name="T71" fmla="*/ 292 h 328"/>
                <a:gd name="T72" fmla="*/ 50 w 130"/>
                <a:gd name="T73" fmla="*/ 292 h 328"/>
                <a:gd name="T74" fmla="*/ 50 w 130"/>
                <a:gd name="T75" fmla="*/ 328 h 328"/>
                <a:gd name="T76" fmla="*/ 130 w 130"/>
                <a:gd name="T77" fmla="*/ 328 h 328"/>
                <a:gd name="T78" fmla="*/ 130 w 130"/>
                <a:gd name="T79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0" h="328">
                  <a:moveTo>
                    <a:pt x="26" y="40"/>
                  </a:moveTo>
                  <a:lnTo>
                    <a:pt x="26" y="40"/>
                  </a:lnTo>
                  <a:lnTo>
                    <a:pt x="47" y="40"/>
                  </a:lnTo>
                  <a:lnTo>
                    <a:pt x="47" y="130"/>
                  </a:lnTo>
                  <a:lnTo>
                    <a:pt x="47" y="130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39" y="134"/>
                  </a:lnTo>
                  <a:lnTo>
                    <a:pt x="33" y="128"/>
                  </a:lnTo>
                  <a:lnTo>
                    <a:pt x="28" y="120"/>
                  </a:lnTo>
                  <a:lnTo>
                    <a:pt x="26" y="117"/>
                  </a:lnTo>
                  <a:lnTo>
                    <a:pt x="26" y="112"/>
                  </a:lnTo>
                  <a:lnTo>
                    <a:pt x="26" y="40"/>
                  </a:lnTo>
                  <a:close/>
                  <a:moveTo>
                    <a:pt x="130" y="0"/>
                  </a:moveTo>
                  <a:lnTo>
                    <a:pt x="47" y="0"/>
                  </a:lnTo>
                  <a:lnTo>
                    <a:pt x="47" y="14"/>
                  </a:lnTo>
                  <a:lnTo>
                    <a:pt x="0" y="1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1" y="118"/>
                  </a:lnTo>
                  <a:lnTo>
                    <a:pt x="1" y="123"/>
                  </a:lnTo>
                  <a:lnTo>
                    <a:pt x="6" y="133"/>
                  </a:lnTo>
                  <a:lnTo>
                    <a:pt x="12" y="143"/>
                  </a:lnTo>
                  <a:lnTo>
                    <a:pt x="20" y="152"/>
                  </a:lnTo>
                  <a:lnTo>
                    <a:pt x="28" y="159"/>
                  </a:lnTo>
                  <a:lnTo>
                    <a:pt x="39" y="165"/>
                  </a:lnTo>
                  <a:lnTo>
                    <a:pt x="50" y="170"/>
                  </a:lnTo>
                  <a:lnTo>
                    <a:pt x="61" y="174"/>
                  </a:lnTo>
                  <a:lnTo>
                    <a:pt x="61" y="174"/>
                  </a:lnTo>
                  <a:lnTo>
                    <a:pt x="70" y="185"/>
                  </a:lnTo>
                  <a:lnTo>
                    <a:pt x="79" y="194"/>
                  </a:lnTo>
                  <a:lnTo>
                    <a:pt x="90" y="201"/>
                  </a:lnTo>
                  <a:lnTo>
                    <a:pt x="102" y="206"/>
                  </a:lnTo>
                  <a:lnTo>
                    <a:pt x="102" y="292"/>
                  </a:lnTo>
                  <a:lnTo>
                    <a:pt x="50" y="292"/>
                  </a:lnTo>
                  <a:lnTo>
                    <a:pt x="50" y="328"/>
                  </a:lnTo>
                  <a:lnTo>
                    <a:pt x="130" y="32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1">
                <a:alpha val="3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26" name="任意多边形 23"/>
            <p:cNvSpPr/>
            <p:nvPr/>
          </p:nvSpPr>
          <p:spPr bwMode="auto">
            <a:xfrm>
              <a:off x="4770546" y="2063614"/>
              <a:ext cx="53864" cy="228920"/>
            </a:xfrm>
            <a:custGeom>
              <a:avLst/>
              <a:gdLst>
                <a:gd name="T0" fmla="*/ 0 w 22"/>
                <a:gd name="T1" fmla="*/ 0 h 101"/>
                <a:gd name="T2" fmla="*/ 0 w 22"/>
                <a:gd name="T3" fmla="*/ 0 h 101"/>
                <a:gd name="T4" fmla="*/ 21 w 22"/>
                <a:gd name="T5" fmla="*/ 0 h 101"/>
                <a:gd name="T6" fmla="*/ 21 w 22"/>
                <a:gd name="T7" fmla="*/ 90 h 101"/>
                <a:gd name="T8" fmla="*/ 21 w 22"/>
                <a:gd name="T9" fmla="*/ 90 h 101"/>
                <a:gd name="T10" fmla="*/ 22 w 22"/>
                <a:gd name="T11" fmla="*/ 101 h 101"/>
                <a:gd name="T12" fmla="*/ 22 w 22"/>
                <a:gd name="T13" fmla="*/ 101 h 101"/>
                <a:gd name="T14" fmla="*/ 22 w 22"/>
                <a:gd name="T15" fmla="*/ 101 h 101"/>
                <a:gd name="T16" fmla="*/ 22 w 22"/>
                <a:gd name="T17" fmla="*/ 101 h 101"/>
                <a:gd name="T18" fmla="*/ 13 w 22"/>
                <a:gd name="T19" fmla="*/ 94 h 101"/>
                <a:gd name="T20" fmla="*/ 7 w 22"/>
                <a:gd name="T21" fmla="*/ 88 h 101"/>
                <a:gd name="T22" fmla="*/ 2 w 22"/>
                <a:gd name="T23" fmla="*/ 80 h 101"/>
                <a:gd name="T24" fmla="*/ 0 w 22"/>
                <a:gd name="T25" fmla="*/ 77 h 101"/>
                <a:gd name="T26" fmla="*/ 0 w 22"/>
                <a:gd name="T27" fmla="*/ 72 h 101"/>
                <a:gd name="T28" fmla="*/ 0 w 22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01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3" y="94"/>
                  </a:lnTo>
                  <a:lnTo>
                    <a:pt x="7" y="88"/>
                  </a:lnTo>
                  <a:lnTo>
                    <a:pt x="2" y="80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27" name="任意多边形 24"/>
            <p:cNvSpPr/>
            <p:nvPr/>
          </p:nvSpPr>
          <p:spPr bwMode="auto">
            <a:xfrm>
              <a:off x="4716682" y="1976084"/>
              <a:ext cx="289519" cy="733894"/>
            </a:xfrm>
            <a:custGeom>
              <a:avLst/>
              <a:gdLst>
                <a:gd name="T0" fmla="*/ 130 w 130"/>
                <a:gd name="T1" fmla="*/ 0 h 328"/>
                <a:gd name="T2" fmla="*/ 47 w 130"/>
                <a:gd name="T3" fmla="*/ 0 h 328"/>
                <a:gd name="T4" fmla="*/ 47 w 130"/>
                <a:gd name="T5" fmla="*/ 14 h 328"/>
                <a:gd name="T6" fmla="*/ 0 w 130"/>
                <a:gd name="T7" fmla="*/ 14 h 328"/>
                <a:gd name="T8" fmla="*/ 0 w 130"/>
                <a:gd name="T9" fmla="*/ 112 h 328"/>
                <a:gd name="T10" fmla="*/ 0 w 130"/>
                <a:gd name="T11" fmla="*/ 112 h 328"/>
                <a:gd name="T12" fmla="*/ 1 w 130"/>
                <a:gd name="T13" fmla="*/ 118 h 328"/>
                <a:gd name="T14" fmla="*/ 1 w 130"/>
                <a:gd name="T15" fmla="*/ 123 h 328"/>
                <a:gd name="T16" fmla="*/ 6 w 130"/>
                <a:gd name="T17" fmla="*/ 133 h 328"/>
                <a:gd name="T18" fmla="*/ 12 w 130"/>
                <a:gd name="T19" fmla="*/ 143 h 328"/>
                <a:gd name="T20" fmla="*/ 20 w 130"/>
                <a:gd name="T21" fmla="*/ 152 h 328"/>
                <a:gd name="T22" fmla="*/ 28 w 130"/>
                <a:gd name="T23" fmla="*/ 159 h 328"/>
                <a:gd name="T24" fmla="*/ 39 w 130"/>
                <a:gd name="T25" fmla="*/ 165 h 328"/>
                <a:gd name="T26" fmla="*/ 50 w 130"/>
                <a:gd name="T27" fmla="*/ 170 h 328"/>
                <a:gd name="T28" fmla="*/ 61 w 130"/>
                <a:gd name="T29" fmla="*/ 174 h 328"/>
                <a:gd name="T30" fmla="*/ 61 w 130"/>
                <a:gd name="T31" fmla="*/ 174 h 328"/>
                <a:gd name="T32" fmla="*/ 70 w 130"/>
                <a:gd name="T33" fmla="*/ 185 h 328"/>
                <a:gd name="T34" fmla="*/ 79 w 130"/>
                <a:gd name="T35" fmla="*/ 194 h 328"/>
                <a:gd name="T36" fmla="*/ 90 w 130"/>
                <a:gd name="T37" fmla="*/ 201 h 328"/>
                <a:gd name="T38" fmla="*/ 102 w 130"/>
                <a:gd name="T39" fmla="*/ 206 h 328"/>
                <a:gd name="T40" fmla="*/ 102 w 130"/>
                <a:gd name="T41" fmla="*/ 292 h 328"/>
                <a:gd name="T42" fmla="*/ 50 w 130"/>
                <a:gd name="T43" fmla="*/ 292 h 328"/>
                <a:gd name="T44" fmla="*/ 50 w 130"/>
                <a:gd name="T45" fmla="*/ 328 h 328"/>
                <a:gd name="T46" fmla="*/ 130 w 130"/>
                <a:gd name="T47" fmla="*/ 328 h 328"/>
                <a:gd name="T48" fmla="*/ 130 w 130"/>
                <a:gd name="T49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" h="328">
                  <a:moveTo>
                    <a:pt x="130" y="0"/>
                  </a:moveTo>
                  <a:lnTo>
                    <a:pt x="47" y="0"/>
                  </a:lnTo>
                  <a:lnTo>
                    <a:pt x="47" y="14"/>
                  </a:lnTo>
                  <a:lnTo>
                    <a:pt x="0" y="1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1" y="118"/>
                  </a:lnTo>
                  <a:lnTo>
                    <a:pt x="1" y="123"/>
                  </a:lnTo>
                  <a:lnTo>
                    <a:pt x="6" y="133"/>
                  </a:lnTo>
                  <a:lnTo>
                    <a:pt x="12" y="143"/>
                  </a:lnTo>
                  <a:lnTo>
                    <a:pt x="20" y="152"/>
                  </a:lnTo>
                  <a:lnTo>
                    <a:pt x="28" y="159"/>
                  </a:lnTo>
                  <a:lnTo>
                    <a:pt x="39" y="165"/>
                  </a:lnTo>
                  <a:lnTo>
                    <a:pt x="50" y="170"/>
                  </a:lnTo>
                  <a:lnTo>
                    <a:pt x="61" y="174"/>
                  </a:lnTo>
                  <a:lnTo>
                    <a:pt x="61" y="174"/>
                  </a:lnTo>
                  <a:lnTo>
                    <a:pt x="70" y="185"/>
                  </a:lnTo>
                  <a:lnTo>
                    <a:pt x="79" y="194"/>
                  </a:lnTo>
                  <a:lnTo>
                    <a:pt x="90" y="201"/>
                  </a:lnTo>
                  <a:lnTo>
                    <a:pt x="102" y="206"/>
                  </a:lnTo>
                  <a:lnTo>
                    <a:pt x="102" y="292"/>
                  </a:lnTo>
                  <a:lnTo>
                    <a:pt x="50" y="292"/>
                  </a:lnTo>
                  <a:lnTo>
                    <a:pt x="50" y="328"/>
                  </a:lnTo>
                  <a:lnTo>
                    <a:pt x="130" y="328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28" name="圆角矩形 25"/>
            <p:cNvSpPr/>
            <p:nvPr/>
          </p:nvSpPr>
          <p:spPr bwMode="auto">
            <a:xfrm>
              <a:off x="4730148" y="2709977"/>
              <a:ext cx="545371" cy="2827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4730148" y="2709977"/>
              <a:ext cx="545371" cy="28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810943" y="2790773"/>
              <a:ext cx="390511" cy="121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anchor="ctr" anchorCtr="0" compatLnSpc="1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b="1" dirty="0">
                  <a:solidFill>
                    <a:schemeClr val="accent1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rPr>
                <a:t>The Title</a:t>
              </a:r>
              <a:endParaRPr lang="zh-CN" altLang="en-US" sz="1200" b="1" dirty="0">
                <a:solidFill>
                  <a:schemeClr val="accent1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810943" y="2790773"/>
              <a:ext cx="390511" cy="12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810943" y="2790773"/>
              <a:ext cx="195258" cy="12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59051" y="1992098"/>
            <a:ext cx="1463484" cy="9321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rPr>
              <a:t>Click to add main content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Yeseva One" panose="00000500000000000000" charset="0"/>
              <a:ea typeface="Yeseva One" panose="00000500000000000000" charset="0"/>
            </a:endParaRPr>
          </a:p>
          <a:p>
            <a:pPr algn="ctr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rPr>
              <a:t>Click to add main content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2898" y="2550460"/>
            <a:ext cx="1463484" cy="9321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rPr>
              <a:t>Click to add main content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Yeseva One" panose="00000500000000000000" charset="0"/>
              <a:ea typeface="Yeseva One" panose="00000500000000000000" charset="0"/>
            </a:endParaRPr>
          </a:p>
          <a:p>
            <a:pPr algn="ctr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rPr>
              <a:t>Click to add main content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628885" y="3029849"/>
            <a:ext cx="1463484" cy="9321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rPr>
              <a:t>Click to add main content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Yeseva One" panose="00000500000000000000" charset="0"/>
              <a:ea typeface="Yeseva One" panose="00000500000000000000" charset="0"/>
            </a:endParaRPr>
          </a:p>
          <a:p>
            <a:pPr algn="ctr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rPr>
              <a:t>Click to add main content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60791" y="3517631"/>
            <a:ext cx="1463484" cy="9321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rPr>
              <a:t>Click to add main content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Yeseva One" panose="00000500000000000000" charset="0"/>
              <a:ea typeface="Yeseva One" panose="00000500000000000000" charset="0"/>
            </a:endParaRPr>
          </a:p>
          <a:p>
            <a:pPr algn="ctr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rPr>
              <a:t>Click to add main content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20625" y="890824"/>
            <a:ext cx="3295649" cy="3295649"/>
            <a:chOff x="3898901" y="1892302"/>
            <a:chExt cx="4394198" cy="4394198"/>
          </a:xfrm>
        </p:grpSpPr>
        <p:sp>
          <p:nvSpPr>
            <p:cNvPr id="5" name="Freeform 5"/>
            <p:cNvSpPr/>
            <p:nvPr/>
          </p:nvSpPr>
          <p:spPr bwMode="auto">
            <a:xfrm>
              <a:off x="5084113" y="3524258"/>
              <a:ext cx="1572146" cy="2762242"/>
            </a:xfrm>
            <a:custGeom>
              <a:avLst/>
              <a:gdLst>
                <a:gd name="T0" fmla="*/ 998 w 1162"/>
                <a:gd name="T1" fmla="*/ 1386 h 2044"/>
                <a:gd name="T2" fmla="*/ 878 w 1162"/>
                <a:gd name="T3" fmla="*/ 1378 h 2044"/>
                <a:gd name="T4" fmla="*/ 119 w 1162"/>
                <a:gd name="T5" fmla="*/ 508 h 2044"/>
                <a:gd name="T6" fmla="*/ 173 w 1162"/>
                <a:gd name="T7" fmla="*/ 204 h 2044"/>
                <a:gd name="T8" fmla="*/ 263 w 1162"/>
                <a:gd name="T9" fmla="*/ 321 h 2044"/>
                <a:gd name="T10" fmla="*/ 282 w 1162"/>
                <a:gd name="T11" fmla="*/ 0 h 2044"/>
                <a:gd name="T12" fmla="*/ 0 w 1162"/>
                <a:gd name="T13" fmla="*/ 153 h 2044"/>
                <a:gd name="T14" fmla="*/ 141 w 1162"/>
                <a:gd name="T15" fmla="*/ 184 h 2044"/>
                <a:gd name="T16" fmla="*/ 24 w 1162"/>
                <a:gd name="T17" fmla="*/ 622 h 2044"/>
                <a:gd name="T18" fmla="*/ 337 w 1162"/>
                <a:gd name="T19" fmla="*/ 1295 h 2044"/>
                <a:gd name="T20" fmla="*/ 333 w 1162"/>
                <a:gd name="T21" fmla="*/ 1293 h 2044"/>
                <a:gd name="T22" fmla="*/ 333 w 1162"/>
                <a:gd name="T23" fmla="*/ 2044 h 2044"/>
                <a:gd name="T24" fmla="*/ 1162 w 1162"/>
                <a:gd name="T25" fmla="*/ 2044 h 2044"/>
                <a:gd name="T26" fmla="*/ 1162 w 1162"/>
                <a:gd name="T27" fmla="*/ 1462 h 2044"/>
                <a:gd name="T28" fmla="*/ 1162 w 1162"/>
                <a:gd name="T29" fmla="*/ 1370 h 2044"/>
                <a:gd name="T30" fmla="*/ 998 w 1162"/>
                <a:gd name="T31" fmla="*/ 1386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2" h="2044">
                  <a:moveTo>
                    <a:pt x="998" y="1386"/>
                  </a:moveTo>
                  <a:cubicBezTo>
                    <a:pt x="957" y="1386"/>
                    <a:pt x="917" y="1383"/>
                    <a:pt x="878" y="1378"/>
                  </a:cubicBezTo>
                  <a:cubicBezTo>
                    <a:pt x="449" y="1319"/>
                    <a:pt x="119" y="952"/>
                    <a:pt x="119" y="508"/>
                  </a:cubicBezTo>
                  <a:cubicBezTo>
                    <a:pt x="119" y="401"/>
                    <a:pt x="138" y="299"/>
                    <a:pt x="173" y="204"/>
                  </a:cubicBezTo>
                  <a:cubicBezTo>
                    <a:pt x="263" y="321"/>
                    <a:pt x="263" y="321"/>
                    <a:pt x="263" y="321"/>
                  </a:cubicBezTo>
                  <a:cubicBezTo>
                    <a:pt x="249" y="226"/>
                    <a:pt x="261" y="97"/>
                    <a:pt x="282" y="0"/>
                  </a:cubicBezTo>
                  <a:cubicBezTo>
                    <a:pt x="203" y="60"/>
                    <a:pt x="91" y="126"/>
                    <a:pt x="0" y="153"/>
                  </a:cubicBezTo>
                  <a:cubicBezTo>
                    <a:pt x="141" y="184"/>
                    <a:pt x="141" y="184"/>
                    <a:pt x="141" y="184"/>
                  </a:cubicBezTo>
                  <a:cubicBezTo>
                    <a:pt x="66" y="313"/>
                    <a:pt x="24" y="463"/>
                    <a:pt x="24" y="622"/>
                  </a:cubicBezTo>
                  <a:cubicBezTo>
                    <a:pt x="24" y="892"/>
                    <a:pt x="145" y="1134"/>
                    <a:pt x="337" y="1295"/>
                  </a:cubicBezTo>
                  <a:cubicBezTo>
                    <a:pt x="336" y="1294"/>
                    <a:pt x="334" y="1294"/>
                    <a:pt x="333" y="1293"/>
                  </a:cubicBezTo>
                  <a:cubicBezTo>
                    <a:pt x="333" y="2044"/>
                    <a:pt x="333" y="2044"/>
                    <a:pt x="333" y="2044"/>
                  </a:cubicBezTo>
                  <a:cubicBezTo>
                    <a:pt x="1162" y="2044"/>
                    <a:pt x="1162" y="2044"/>
                    <a:pt x="1162" y="2044"/>
                  </a:cubicBezTo>
                  <a:cubicBezTo>
                    <a:pt x="1162" y="1462"/>
                    <a:pt x="1162" y="1462"/>
                    <a:pt x="1162" y="1462"/>
                  </a:cubicBezTo>
                  <a:cubicBezTo>
                    <a:pt x="1162" y="1370"/>
                    <a:pt x="1162" y="1370"/>
                    <a:pt x="1162" y="1370"/>
                  </a:cubicBezTo>
                  <a:cubicBezTo>
                    <a:pt x="1109" y="1381"/>
                    <a:pt x="1054" y="1386"/>
                    <a:pt x="998" y="13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ea typeface="Yeseva One" panose="00000500000000000000" charset="0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534519" y="1892302"/>
              <a:ext cx="1573367" cy="2764683"/>
            </a:xfrm>
            <a:custGeom>
              <a:avLst/>
              <a:gdLst>
                <a:gd name="T0" fmla="*/ 165 w 1163"/>
                <a:gd name="T1" fmla="*/ 659 h 2045"/>
                <a:gd name="T2" fmla="*/ 285 w 1163"/>
                <a:gd name="T3" fmla="*/ 667 h 2045"/>
                <a:gd name="T4" fmla="*/ 1043 w 1163"/>
                <a:gd name="T5" fmla="*/ 1537 h 2045"/>
                <a:gd name="T6" fmla="*/ 989 w 1163"/>
                <a:gd name="T7" fmla="*/ 1841 h 2045"/>
                <a:gd name="T8" fmla="*/ 900 w 1163"/>
                <a:gd name="T9" fmla="*/ 1724 h 2045"/>
                <a:gd name="T10" fmla="*/ 881 w 1163"/>
                <a:gd name="T11" fmla="*/ 2045 h 2045"/>
                <a:gd name="T12" fmla="*/ 1163 w 1163"/>
                <a:gd name="T13" fmla="*/ 1892 h 2045"/>
                <a:gd name="T14" fmla="*/ 1022 w 1163"/>
                <a:gd name="T15" fmla="*/ 1860 h 2045"/>
                <a:gd name="T16" fmla="*/ 1139 w 1163"/>
                <a:gd name="T17" fmla="*/ 1422 h 2045"/>
                <a:gd name="T18" fmla="*/ 826 w 1163"/>
                <a:gd name="T19" fmla="*/ 750 h 2045"/>
                <a:gd name="T20" fmla="*/ 829 w 1163"/>
                <a:gd name="T21" fmla="*/ 752 h 2045"/>
                <a:gd name="T22" fmla="*/ 829 w 1163"/>
                <a:gd name="T23" fmla="*/ 0 h 2045"/>
                <a:gd name="T24" fmla="*/ 0 w 1163"/>
                <a:gd name="T25" fmla="*/ 0 h 2045"/>
                <a:gd name="T26" fmla="*/ 0 w 1163"/>
                <a:gd name="T27" fmla="*/ 583 h 2045"/>
                <a:gd name="T28" fmla="*/ 0 w 1163"/>
                <a:gd name="T29" fmla="*/ 674 h 2045"/>
                <a:gd name="T30" fmla="*/ 165 w 1163"/>
                <a:gd name="T31" fmla="*/ 659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3" h="2045">
                  <a:moveTo>
                    <a:pt x="165" y="659"/>
                  </a:moveTo>
                  <a:cubicBezTo>
                    <a:pt x="206" y="659"/>
                    <a:pt x="246" y="662"/>
                    <a:pt x="285" y="667"/>
                  </a:cubicBezTo>
                  <a:cubicBezTo>
                    <a:pt x="713" y="726"/>
                    <a:pt x="1043" y="1093"/>
                    <a:pt x="1043" y="1537"/>
                  </a:cubicBezTo>
                  <a:cubicBezTo>
                    <a:pt x="1043" y="1644"/>
                    <a:pt x="1024" y="1746"/>
                    <a:pt x="989" y="1841"/>
                  </a:cubicBezTo>
                  <a:cubicBezTo>
                    <a:pt x="900" y="1724"/>
                    <a:pt x="900" y="1724"/>
                    <a:pt x="900" y="1724"/>
                  </a:cubicBezTo>
                  <a:cubicBezTo>
                    <a:pt x="914" y="1818"/>
                    <a:pt x="902" y="1948"/>
                    <a:pt x="881" y="2045"/>
                  </a:cubicBezTo>
                  <a:cubicBezTo>
                    <a:pt x="960" y="1985"/>
                    <a:pt x="1072" y="1919"/>
                    <a:pt x="1163" y="1892"/>
                  </a:cubicBezTo>
                  <a:cubicBezTo>
                    <a:pt x="1022" y="1860"/>
                    <a:pt x="1022" y="1860"/>
                    <a:pt x="1022" y="1860"/>
                  </a:cubicBezTo>
                  <a:cubicBezTo>
                    <a:pt x="1096" y="1731"/>
                    <a:pt x="1139" y="1582"/>
                    <a:pt x="1139" y="1422"/>
                  </a:cubicBezTo>
                  <a:cubicBezTo>
                    <a:pt x="1139" y="1152"/>
                    <a:pt x="1017" y="911"/>
                    <a:pt x="826" y="750"/>
                  </a:cubicBezTo>
                  <a:cubicBezTo>
                    <a:pt x="827" y="750"/>
                    <a:pt x="828" y="751"/>
                    <a:pt x="829" y="752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83"/>
                    <a:pt x="0" y="583"/>
                    <a:pt x="0" y="583"/>
                  </a:cubicBezTo>
                  <a:cubicBezTo>
                    <a:pt x="0" y="674"/>
                    <a:pt x="0" y="674"/>
                    <a:pt x="0" y="674"/>
                  </a:cubicBezTo>
                  <a:cubicBezTo>
                    <a:pt x="54" y="664"/>
                    <a:pt x="109" y="659"/>
                    <a:pt x="165" y="6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ea typeface="Yeseva One" panose="00000500000000000000" charset="0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898901" y="3078735"/>
              <a:ext cx="2763462" cy="1572146"/>
            </a:xfrm>
            <a:custGeom>
              <a:avLst/>
              <a:gdLst>
                <a:gd name="T0" fmla="*/ 658 w 2044"/>
                <a:gd name="T1" fmla="*/ 998 h 1163"/>
                <a:gd name="T2" fmla="*/ 666 w 2044"/>
                <a:gd name="T3" fmla="*/ 878 h 1163"/>
                <a:gd name="T4" fmla="*/ 1536 w 2044"/>
                <a:gd name="T5" fmla="*/ 119 h 1163"/>
                <a:gd name="T6" fmla="*/ 1840 w 2044"/>
                <a:gd name="T7" fmla="*/ 173 h 1163"/>
                <a:gd name="T8" fmla="*/ 1723 w 2044"/>
                <a:gd name="T9" fmla="*/ 263 h 1163"/>
                <a:gd name="T10" fmla="*/ 2044 w 2044"/>
                <a:gd name="T11" fmla="*/ 282 h 1163"/>
                <a:gd name="T12" fmla="*/ 1891 w 2044"/>
                <a:gd name="T13" fmla="*/ 0 h 1163"/>
                <a:gd name="T14" fmla="*/ 1860 w 2044"/>
                <a:gd name="T15" fmla="*/ 141 h 1163"/>
                <a:gd name="T16" fmla="*/ 1421 w 2044"/>
                <a:gd name="T17" fmla="*/ 24 h 1163"/>
                <a:gd name="T18" fmla="*/ 749 w 2044"/>
                <a:gd name="T19" fmla="*/ 337 h 1163"/>
                <a:gd name="T20" fmla="*/ 751 w 2044"/>
                <a:gd name="T21" fmla="*/ 333 h 1163"/>
                <a:gd name="T22" fmla="*/ 0 w 2044"/>
                <a:gd name="T23" fmla="*/ 333 h 1163"/>
                <a:gd name="T24" fmla="*/ 0 w 2044"/>
                <a:gd name="T25" fmla="*/ 1163 h 1163"/>
                <a:gd name="T26" fmla="*/ 582 w 2044"/>
                <a:gd name="T27" fmla="*/ 1163 h 1163"/>
                <a:gd name="T28" fmla="*/ 673 w 2044"/>
                <a:gd name="T29" fmla="*/ 1163 h 1163"/>
                <a:gd name="T30" fmla="*/ 658 w 2044"/>
                <a:gd name="T31" fmla="*/ 998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4" h="1163">
                  <a:moveTo>
                    <a:pt x="658" y="998"/>
                  </a:moveTo>
                  <a:cubicBezTo>
                    <a:pt x="658" y="957"/>
                    <a:pt x="661" y="917"/>
                    <a:pt x="666" y="878"/>
                  </a:cubicBezTo>
                  <a:cubicBezTo>
                    <a:pt x="725" y="449"/>
                    <a:pt x="1092" y="119"/>
                    <a:pt x="1536" y="119"/>
                  </a:cubicBezTo>
                  <a:cubicBezTo>
                    <a:pt x="1643" y="119"/>
                    <a:pt x="1745" y="138"/>
                    <a:pt x="1840" y="173"/>
                  </a:cubicBezTo>
                  <a:cubicBezTo>
                    <a:pt x="1723" y="263"/>
                    <a:pt x="1723" y="263"/>
                    <a:pt x="1723" y="263"/>
                  </a:cubicBezTo>
                  <a:cubicBezTo>
                    <a:pt x="1817" y="249"/>
                    <a:pt x="1947" y="261"/>
                    <a:pt x="2044" y="282"/>
                  </a:cubicBezTo>
                  <a:cubicBezTo>
                    <a:pt x="1984" y="203"/>
                    <a:pt x="1918" y="91"/>
                    <a:pt x="1891" y="0"/>
                  </a:cubicBezTo>
                  <a:cubicBezTo>
                    <a:pt x="1860" y="141"/>
                    <a:pt x="1860" y="141"/>
                    <a:pt x="1860" y="141"/>
                  </a:cubicBezTo>
                  <a:cubicBezTo>
                    <a:pt x="1731" y="66"/>
                    <a:pt x="1581" y="24"/>
                    <a:pt x="1421" y="24"/>
                  </a:cubicBezTo>
                  <a:cubicBezTo>
                    <a:pt x="1152" y="24"/>
                    <a:pt x="910" y="146"/>
                    <a:pt x="749" y="337"/>
                  </a:cubicBezTo>
                  <a:cubicBezTo>
                    <a:pt x="750" y="336"/>
                    <a:pt x="750" y="335"/>
                    <a:pt x="751" y="333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1163"/>
                    <a:pt x="0" y="1163"/>
                    <a:pt x="0" y="1163"/>
                  </a:cubicBezTo>
                  <a:cubicBezTo>
                    <a:pt x="582" y="1163"/>
                    <a:pt x="582" y="1163"/>
                    <a:pt x="582" y="1163"/>
                  </a:cubicBezTo>
                  <a:cubicBezTo>
                    <a:pt x="673" y="1163"/>
                    <a:pt x="673" y="1163"/>
                    <a:pt x="673" y="1163"/>
                  </a:cubicBezTo>
                  <a:cubicBezTo>
                    <a:pt x="663" y="1109"/>
                    <a:pt x="658" y="1054"/>
                    <a:pt x="658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ea typeface="Yeseva One" panose="00000500000000000000" charset="0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529637" y="3529140"/>
              <a:ext cx="2763462" cy="1572146"/>
            </a:xfrm>
            <a:custGeom>
              <a:avLst/>
              <a:gdLst>
                <a:gd name="T0" fmla="*/ 1386 w 2044"/>
                <a:gd name="T1" fmla="*/ 165 h 1163"/>
                <a:gd name="T2" fmla="*/ 1378 w 2044"/>
                <a:gd name="T3" fmla="*/ 285 h 1163"/>
                <a:gd name="T4" fmla="*/ 508 w 2044"/>
                <a:gd name="T5" fmla="*/ 1043 h 1163"/>
                <a:gd name="T6" fmla="*/ 204 w 2044"/>
                <a:gd name="T7" fmla="*/ 990 h 1163"/>
                <a:gd name="T8" fmla="*/ 321 w 2044"/>
                <a:gd name="T9" fmla="*/ 900 h 1163"/>
                <a:gd name="T10" fmla="*/ 0 w 2044"/>
                <a:gd name="T11" fmla="*/ 881 h 1163"/>
                <a:gd name="T12" fmla="*/ 153 w 2044"/>
                <a:gd name="T13" fmla="*/ 1163 h 1163"/>
                <a:gd name="T14" fmla="*/ 184 w 2044"/>
                <a:gd name="T15" fmla="*/ 1022 h 1163"/>
                <a:gd name="T16" fmla="*/ 623 w 2044"/>
                <a:gd name="T17" fmla="*/ 1139 h 1163"/>
                <a:gd name="T18" fmla="*/ 1295 w 2044"/>
                <a:gd name="T19" fmla="*/ 826 h 1163"/>
                <a:gd name="T20" fmla="*/ 1293 w 2044"/>
                <a:gd name="T21" fmla="*/ 830 h 1163"/>
                <a:gd name="T22" fmla="*/ 2044 w 2044"/>
                <a:gd name="T23" fmla="*/ 830 h 1163"/>
                <a:gd name="T24" fmla="*/ 2044 w 2044"/>
                <a:gd name="T25" fmla="*/ 0 h 1163"/>
                <a:gd name="T26" fmla="*/ 1462 w 2044"/>
                <a:gd name="T27" fmla="*/ 0 h 1163"/>
                <a:gd name="T28" fmla="*/ 1371 w 2044"/>
                <a:gd name="T29" fmla="*/ 0 h 1163"/>
                <a:gd name="T30" fmla="*/ 1386 w 2044"/>
                <a:gd name="T31" fmla="*/ 165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4" h="1163">
                  <a:moveTo>
                    <a:pt x="1386" y="165"/>
                  </a:moveTo>
                  <a:cubicBezTo>
                    <a:pt x="1386" y="206"/>
                    <a:pt x="1383" y="246"/>
                    <a:pt x="1378" y="285"/>
                  </a:cubicBezTo>
                  <a:cubicBezTo>
                    <a:pt x="1319" y="713"/>
                    <a:pt x="952" y="1043"/>
                    <a:pt x="508" y="1043"/>
                  </a:cubicBezTo>
                  <a:cubicBezTo>
                    <a:pt x="401" y="1043"/>
                    <a:pt x="299" y="1024"/>
                    <a:pt x="204" y="990"/>
                  </a:cubicBezTo>
                  <a:cubicBezTo>
                    <a:pt x="321" y="900"/>
                    <a:pt x="321" y="900"/>
                    <a:pt x="321" y="900"/>
                  </a:cubicBezTo>
                  <a:cubicBezTo>
                    <a:pt x="227" y="914"/>
                    <a:pt x="97" y="902"/>
                    <a:pt x="0" y="881"/>
                  </a:cubicBezTo>
                  <a:cubicBezTo>
                    <a:pt x="60" y="960"/>
                    <a:pt x="126" y="1072"/>
                    <a:pt x="153" y="1163"/>
                  </a:cubicBezTo>
                  <a:cubicBezTo>
                    <a:pt x="184" y="1022"/>
                    <a:pt x="184" y="1022"/>
                    <a:pt x="184" y="1022"/>
                  </a:cubicBezTo>
                  <a:cubicBezTo>
                    <a:pt x="313" y="1096"/>
                    <a:pt x="463" y="1139"/>
                    <a:pt x="623" y="1139"/>
                  </a:cubicBezTo>
                  <a:cubicBezTo>
                    <a:pt x="892" y="1139"/>
                    <a:pt x="1134" y="1017"/>
                    <a:pt x="1295" y="826"/>
                  </a:cubicBezTo>
                  <a:cubicBezTo>
                    <a:pt x="1294" y="827"/>
                    <a:pt x="1294" y="828"/>
                    <a:pt x="1293" y="830"/>
                  </a:cubicBezTo>
                  <a:cubicBezTo>
                    <a:pt x="2044" y="830"/>
                    <a:pt x="2044" y="830"/>
                    <a:pt x="2044" y="830"/>
                  </a:cubicBezTo>
                  <a:cubicBezTo>
                    <a:pt x="2044" y="0"/>
                    <a:pt x="2044" y="0"/>
                    <a:pt x="2044" y="0"/>
                  </a:cubicBezTo>
                  <a:cubicBezTo>
                    <a:pt x="1462" y="0"/>
                    <a:pt x="1462" y="0"/>
                    <a:pt x="1462" y="0"/>
                  </a:cubicBezTo>
                  <a:cubicBezTo>
                    <a:pt x="1371" y="0"/>
                    <a:pt x="1371" y="0"/>
                    <a:pt x="1371" y="0"/>
                  </a:cubicBezTo>
                  <a:cubicBezTo>
                    <a:pt x="1381" y="54"/>
                    <a:pt x="1386" y="109"/>
                    <a:pt x="1386" y="1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ea typeface="Yeseva One" panose="00000500000000000000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885711" y="5609671"/>
              <a:ext cx="398028" cy="531484"/>
              <a:chOff x="754063" y="1211263"/>
              <a:chExt cx="269875" cy="360363"/>
            </a:xfrm>
            <a:solidFill>
              <a:schemeClr val="bg1"/>
            </a:solidFill>
          </p:grpSpPr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754063" y="1211263"/>
                <a:ext cx="269875" cy="360363"/>
              </a:xfrm>
              <a:custGeom>
                <a:avLst/>
                <a:gdLst/>
                <a:ahLst/>
                <a:cxnLst>
                  <a:cxn ang="0">
                    <a:pos x="80" y="50"/>
                  </a:cxn>
                  <a:cxn ang="0">
                    <a:pos x="80" y="35"/>
                  </a:cxn>
                  <a:cxn ang="0">
                    <a:pos x="46" y="0"/>
                  </a:cxn>
                  <a:cxn ang="0">
                    <a:pos x="11" y="35"/>
                  </a:cxn>
                  <a:cxn ang="0">
                    <a:pos x="11" y="50"/>
                  </a:cxn>
                  <a:cxn ang="0">
                    <a:pos x="0" y="61"/>
                  </a:cxn>
                  <a:cxn ang="0">
                    <a:pos x="0" y="88"/>
                  </a:cxn>
                  <a:cxn ang="0">
                    <a:pos x="34" y="123"/>
                  </a:cxn>
                  <a:cxn ang="0">
                    <a:pos x="57" y="123"/>
                  </a:cxn>
                  <a:cxn ang="0">
                    <a:pos x="92" y="88"/>
                  </a:cxn>
                  <a:cxn ang="0">
                    <a:pos x="92" y="61"/>
                  </a:cxn>
                  <a:cxn ang="0">
                    <a:pos x="80" y="50"/>
                  </a:cxn>
                  <a:cxn ang="0">
                    <a:pos x="19" y="35"/>
                  </a:cxn>
                  <a:cxn ang="0">
                    <a:pos x="46" y="8"/>
                  </a:cxn>
                  <a:cxn ang="0">
                    <a:pos x="73" y="35"/>
                  </a:cxn>
                  <a:cxn ang="0">
                    <a:pos x="73" y="50"/>
                  </a:cxn>
                  <a:cxn ang="0">
                    <a:pos x="65" y="50"/>
                  </a:cxn>
                  <a:cxn ang="0">
                    <a:pos x="65" y="35"/>
                  </a:cxn>
                  <a:cxn ang="0">
                    <a:pos x="46" y="15"/>
                  </a:cxn>
                  <a:cxn ang="0">
                    <a:pos x="27" y="35"/>
                  </a:cxn>
                  <a:cxn ang="0">
                    <a:pos x="27" y="50"/>
                  </a:cxn>
                  <a:cxn ang="0">
                    <a:pos x="19" y="50"/>
                  </a:cxn>
                  <a:cxn ang="0">
                    <a:pos x="19" y="35"/>
                  </a:cxn>
                  <a:cxn ang="0">
                    <a:pos x="61" y="35"/>
                  </a:cxn>
                  <a:cxn ang="0">
                    <a:pos x="61" y="50"/>
                  </a:cxn>
                  <a:cxn ang="0">
                    <a:pos x="31" y="50"/>
                  </a:cxn>
                  <a:cxn ang="0">
                    <a:pos x="31" y="35"/>
                  </a:cxn>
                  <a:cxn ang="0">
                    <a:pos x="46" y="19"/>
                  </a:cxn>
                  <a:cxn ang="0">
                    <a:pos x="61" y="35"/>
                  </a:cxn>
                  <a:cxn ang="0">
                    <a:pos x="84" y="73"/>
                  </a:cxn>
                  <a:cxn ang="0">
                    <a:pos x="84" y="88"/>
                  </a:cxn>
                  <a:cxn ang="0">
                    <a:pos x="57" y="115"/>
                  </a:cxn>
                  <a:cxn ang="0">
                    <a:pos x="34" y="115"/>
                  </a:cxn>
                  <a:cxn ang="0">
                    <a:pos x="8" y="88"/>
                  </a:cxn>
                  <a:cxn ang="0">
                    <a:pos x="8" y="61"/>
                  </a:cxn>
                  <a:cxn ang="0">
                    <a:pos x="11" y="58"/>
                  </a:cxn>
                  <a:cxn ang="0">
                    <a:pos x="80" y="58"/>
                  </a:cxn>
                  <a:cxn ang="0">
                    <a:pos x="84" y="61"/>
                  </a:cxn>
                  <a:cxn ang="0">
                    <a:pos x="84" y="73"/>
                  </a:cxn>
                  <a:cxn ang="0">
                    <a:pos x="84" y="73"/>
                  </a:cxn>
                  <a:cxn ang="0">
                    <a:pos x="84" y="73"/>
                  </a:cxn>
                </a:cxnLst>
                <a:rect l="0" t="0" r="r" b="b"/>
                <a:pathLst>
                  <a:path w="92" h="123">
                    <a:moveTo>
                      <a:pt x="80" y="50"/>
                    </a:move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16"/>
                      <a:pt x="65" y="0"/>
                      <a:pt x="46" y="0"/>
                    </a:cubicBezTo>
                    <a:cubicBezTo>
                      <a:pt x="27" y="0"/>
                      <a:pt x="11" y="16"/>
                      <a:pt x="11" y="35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5" y="50"/>
                      <a:pt x="0" y="55"/>
                      <a:pt x="0" y="61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07"/>
                      <a:pt x="15" y="123"/>
                      <a:pt x="34" y="123"/>
                    </a:cubicBezTo>
                    <a:cubicBezTo>
                      <a:pt x="57" y="123"/>
                      <a:pt x="57" y="123"/>
                      <a:pt x="57" y="123"/>
                    </a:cubicBezTo>
                    <a:cubicBezTo>
                      <a:pt x="76" y="123"/>
                      <a:pt x="92" y="107"/>
                      <a:pt x="92" y="88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55"/>
                      <a:pt x="87" y="50"/>
                      <a:pt x="80" y="50"/>
                    </a:cubicBezTo>
                    <a:close/>
                    <a:moveTo>
                      <a:pt x="19" y="35"/>
                    </a:moveTo>
                    <a:cubicBezTo>
                      <a:pt x="19" y="20"/>
                      <a:pt x="31" y="8"/>
                      <a:pt x="46" y="8"/>
                    </a:cubicBezTo>
                    <a:cubicBezTo>
                      <a:pt x="61" y="8"/>
                      <a:pt x="73" y="20"/>
                      <a:pt x="73" y="35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24"/>
                      <a:pt x="56" y="15"/>
                      <a:pt x="46" y="15"/>
                    </a:cubicBezTo>
                    <a:cubicBezTo>
                      <a:pt x="35" y="15"/>
                      <a:pt x="27" y="24"/>
                      <a:pt x="27" y="3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19" y="50"/>
                      <a:pt x="19" y="50"/>
                      <a:pt x="19" y="50"/>
                    </a:cubicBezTo>
                    <a:lnTo>
                      <a:pt x="19" y="35"/>
                    </a:lnTo>
                    <a:close/>
                    <a:moveTo>
                      <a:pt x="61" y="35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26"/>
                      <a:pt x="37" y="19"/>
                      <a:pt x="46" y="19"/>
                    </a:cubicBezTo>
                    <a:cubicBezTo>
                      <a:pt x="54" y="19"/>
                      <a:pt x="61" y="26"/>
                      <a:pt x="61" y="35"/>
                    </a:cubicBezTo>
                    <a:close/>
                    <a:moveTo>
                      <a:pt x="84" y="73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103"/>
                      <a:pt x="72" y="115"/>
                      <a:pt x="57" y="115"/>
                    </a:cubicBezTo>
                    <a:cubicBezTo>
                      <a:pt x="34" y="115"/>
                      <a:pt x="34" y="115"/>
                      <a:pt x="34" y="115"/>
                    </a:cubicBezTo>
                    <a:cubicBezTo>
                      <a:pt x="20" y="115"/>
                      <a:pt x="8" y="103"/>
                      <a:pt x="8" y="88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8" y="59"/>
                      <a:pt x="9" y="58"/>
                      <a:pt x="11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3" y="58"/>
                      <a:pt x="84" y="59"/>
                      <a:pt x="84" y="61"/>
                    </a:cubicBezTo>
                    <a:lnTo>
                      <a:pt x="84" y="73"/>
                    </a:lnTo>
                    <a:close/>
                    <a:moveTo>
                      <a:pt x="84" y="73"/>
                    </a:moveTo>
                    <a:cubicBezTo>
                      <a:pt x="84" y="73"/>
                      <a:pt x="84" y="73"/>
                      <a:pt x="84" y="7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350">
                  <a:ea typeface="Yeseva One" panose="00000500000000000000" charset="0"/>
                </a:endParaRPr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865188" y="1425576"/>
                <a:ext cx="47625" cy="666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8"/>
                  </a:cxn>
                  <a:cxn ang="0">
                    <a:pos x="3" y="18"/>
                  </a:cxn>
                  <a:cxn ang="0">
                    <a:pos x="8" y="23"/>
                  </a:cxn>
                  <a:cxn ang="0">
                    <a:pos x="13" y="18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23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0"/>
                      <a:pt x="1" y="14"/>
                      <a:pt x="3" y="18"/>
                    </a:cubicBezTo>
                    <a:cubicBezTo>
                      <a:pt x="4" y="21"/>
                      <a:pt x="5" y="23"/>
                      <a:pt x="8" y="23"/>
                    </a:cubicBezTo>
                    <a:cubicBezTo>
                      <a:pt x="11" y="23"/>
                      <a:pt x="12" y="21"/>
                      <a:pt x="13" y="18"/>
                    </a:cubicBezTo>
                    <a:cubicBezTo>
                      <a:pt x="14" y="14"/>
                      <a:pt x="16" y="10"/>
                      <a:pt x="16" y="8"/>
                    </a:cubicBezTo>
                    <a:cubicBezTo>
                      <a:pt x="16" y="3"/>
                      <a:pt x="12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350">
                  <a:ea typeface="Yeseva One" panose="00000500000000000000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575729" y="3887668"/>
              <a:ext cx="531484" cy="461246"/>
              <a:chOff x="8783638" y="1235076"/>
              <a:chExt cx="360363" cy="312738"/>
            </a:xfrm>
            <a:solidFill>
              <a:schemeClr val="bg1"/>
            </a:solidFill>
          </p:grpSpPr>
          <p:sp>
            <p:nvSpPr>
              <p:cNvPr id="17" name="Freeform 51"/>
              <p:cNvSpPr>
                <a:spLocks noEditPoints="1"/>
              </p:cNvSpPr>
              <p:nvPr/>
            </p:nvSpPr>
            <p:spPr bwMode="auto">
              <a:xfrm>
                <a:off x="8842375" y="1290638"/>
                <a:ext cx="128588" cy="8413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27"/>
                  </a:cxn>
                  <a:cxn ang="0">
                    <a:pos x="1" y="29"/>
                  </a:cxn>
                  <a:cxn ang="0">
                    <a:pos x="3" y="27"/>
                  </a:cxn>
                  <a:cxn ang="0">
                    <a:pos x="42" y="4"/>
                  </a:cxn>
                  <a:cxn ang="0">
                    <a:pos x="44" y="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4" h="29">
                    <a:moveTo>
                      <a:pt x="42" y="0"/>
                    </a:moveTo>
                    <a:cubicBezTo>
                      <a:pt x="19" y="0"/>
                      <a:pt x="0" y="12"/>
                      <a:pt x="0" y="27"/>
                    </a:cubicBezTo>
                    <a:cubicBezTo>
                      <a:pt x="0" y="28"/>
                      <a:pt x="0" y="29"/>
                      <a:pt x="1" y="29"/>
                    </a:cubicBezTo>
                    <a:cubicBezTo>
                      <a:pt x="3" y="29"/>
                      <a:pt x="3" y="28"/>
                      <a:pt x="3" y="27"/>
                    </a:cubicBezTo>
                    <a:cubicBezTo>
                      <a:pt x="3" y="15"/>
                      <a:pt x="21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350">
                  <a:ea typeface="Yeseva One" panose="00000500000000000000" charset="0"/>
                </a:endParaRPr>
              </a:p>
            </p:txBody>
          </p:sp>
          <p:sp>
            <p:nvSpPr>
              <p:cNvPr id="18" name="Freeform 52"/>
              <p:cNvSpPr>
                <a:spLocks noEditPoints="1"/>
              </p:cNvSpPr>
              <p:nvPr/>
            </p:nvSpPr>
            <p:spPr bwMode="auto">
              <a:xfrm>
                <a:off x="8783638" y="1235076"/>
                <a:ext cx="360363" cy="312738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46"/>
                  </a:cxn>
                  <a:cxn ang="0">
                    <a:pos x="27" y="84"/>
                  </a:cxn>
                  <a:cxn ang="0">
                    <a:pos x="27" y="84"/>
                  </a:cxn>
                  <a:cxn ang="0">
                    <a:pos x="20" y="102"/>
                  </a:cxn>
                  <a:cxn ang="0">
                    <a:pos x="20" y="104"/>
                  </a:cxn>
                  <a:cxn ang="0">
                    <a:pos x="23" y="107"/>
                  </a:cxn>
                  <a:cxn ang="0">
                    <a:pos x="24" y="107"/>
                  </a:cxn>
                  <a:cxn ang="0">
                    <a:pos x="50" y="91"/>
                  </a:cxn>
                  <a:cxn ang="0">
                    <a:pos x="62" y="92"/>
                  </a:cxn>
                  <a:cxn ang="0">
                    <a:pos x="123" y="46"/>
                  </a:cxn>
                  <a:cxn ang="0">
                    <a:pos x="62" y="0"/>
                  </a:cxn>
                  <a:cxn ang="0">
                    <a:pos x="62" y="84"/>
                  </a:cxn>
                  <a:cxn ang="0">
                    <a:pos x="51" y="83"/>
                  </a:cxn>
                  <a:cxn ang="0">
                    <a:pos x="50" y="83"/>
                  </a:cxn>
                  <a:cxn ang="0">
                    <a:pos x="44" y="86"/>
                  </a:cxn>
                  <a:cxn ang="0">
                    <a:pos x="32" y="96"/>
                  </a:cxn>
                  <a:cxn ang="0">
                    <a:pos x="35" y="85"/>
                  </a:cxn>
                  <a:cxn ang="0">
                    <a:pos x="35" y="84"/>
                  </a:cxn>
                  <a:cxn ang="0">
                    <a:pos x="31" y="77"/>
                  </a:cxn>
                  <a:cxn ang="0">
                    <a:pos x="8" y="46"/>
                  </a:cxn>
                  <a:cxn ang="0">
                    <a:pos x="62" y="7"/>
                  </a:cxn>
                  <a:cxn ang="0">
                    <a:pos x="115" y="46"/>
                  </a:cxn>
                  <a:cxn ang="0">
                    <a:pos x="62" y="84"/>
                  </a:cxn>
                  <a:cxn ang="0">
                    <a:pos x="62" y="84"/>
                  </a:cxn>
                  <a:cxn ang="0">
                    <a:pos x="62" y="84"/>
                  </a:cxn>
                </a:cxnLst>
                <a:rect l="0" t="0" r="r" b="b"/>
                <a:pathLst>
                  <a:path w="123" h="107">
                    <a:moveTo>
                      <a:pt x="62" y="0"/>
                    </a:moveTo>
                    <a:cubicBezTo>
                      <a:pt x="28" y="0"/>
                      <a:pt x="0" y="20"/>
                      <a:pt x="0" y="46"/>
                    </a:cubicBezTo>
                    <a:cubicBezTo>
                      <a:pt x="0" y="62"/>
                      <a:pt x="11" y="76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91"/>
                      <a:pt x="22" y="98"/>
                      <a:pt x="20" y="102"/>
                    </a:cubicBezTo>
                    <a:cubicBezTo>
                      <a:pt x="20" y="103"/>
                      <a:pt x="20" y="103"/>
                      <a:pt x="20" y="104"/>
                    </a:cubicBezTo>
                    <a:cubicBezTo>
                      <a:pt x="20" y="106"/>
                      <a:pt x="21" y="107"/>
                      <a:pt x="23" y="107"/>
                    </a:cubicBezTo>
                    <a:cubicBezTo>
                      <a:pt x="23" y="107"/>
                      <a:pt x="24" y="107"/>
                      <a:pt x="24" y="107"/>
                    </a:cubicBezTo>
                    <a:cubicBezTo>
                      <a:pt x="36" y="105"/>
                      <a:pt x="47" y="94"/>
                      <a:pt x="50" y="91"/>
                    </a:cubicBezTo>
                    <a:cubicBezTo>
                      <a:pt x="54" y="92"/>
                      <a:pt x="58" y="92"/>
                      <a:pt x="62" y="92"/>
                    </a:cubicBezTo>
                    <a:cubicBezTo>
                      <a:pt x="96" y="92"/>
                      <a:pt x="123" y="71"/>
                      <a:pt x="123" y="46"/>
                    </a:cubicBezTo>
                    <a:cubicBezTo>
                      <a:pt x="123" y="20"/>
                      <a:pt x="96" y="0"/>
                      <a:pt x="62" y="0"/>
                    </a:cubicBezTo>
                    <a:close/>
                    <a:moveTo>
                      <a:pt x="62" y="84"/>
                    </a:moveTo>
                    <a:cubicBezTo>
                      <a:pt x="58" y="84"/>
                      <a:pt x="55" y="84"/>
                      <a:pt x="51" y="83"/>
                    </a:cubicBezTo>
                    <a:cubicBezTo>
                      <a:pt x="51" y="83"/>
                      <a:pt x="50" y="83"/>
                      <a:pt x="50" y="83"/>
                    </a:cubicBezTo>
                    <a:cubicBezTo>
                      <a:pt x="48" y="83"/>
                      <a:pt x="45" y="84"/>
                      <a:pt x="44" y="86"/>
                    </a:cubicBezTo>
                    <a:cubicBezTo>
                      <a:pt x="42" y="88"/>
                      <a:pt x="38" y="93"/>
                      <a:pt x="32" y="96"/>
                    </a:cubicBezTo>
                    <a:cubicBezTo>
                      <a:pt x="34" y="92"/>
                      <a:pt x="35" y="89"/>
                      <a:pt x="35" y="85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1"/>
                      <a:pt x="33" y="78"/>
                      <a:pt x="31" y="77"/>
                    </a:cubicBezTo>
                    <a:cubicBezTo>
                      <a:pt x="17" y="70"/>
                      <a:pt x="8" y="58"/>
                      <a:pt x="8" y="46"/>
                    </a:cubicBezTo>
                    <a:cubicBezTo>
                      <a:pt x="8" y="25"/>
                      <a:pt x="32" y="7"/>
                      <a:pt x="62" y="7"/>
                    </a:cubicBezTo>
                    <a:cubicBezTo>
                      <a:pt x="91" y="7"/>
                      <a:pt x="115" y="25"/>
                      <a:pt x="115" y="46"/>
                    </a:cubicBezTo>
                    <a:cubicBezTo>
                      <a:pt x="115" y="67"/>
                      <a:pt x="91" y="84"/>
                      <a:pt x="62" y="84"/>
                    </a:cubicBezTo>
                    <a:close/>
                    <a:moveTo>
                      <a:pt x="62" y="84"/>
                    </a:moveTo>
                    <a:cubicBezTo>
                      <a:pt x="62" y="84"/>
                      <a:pt x="62" y="84"/>
                      <a:pt x="62" y="8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350">
                  <a:ea typeface="Yeseva One" panose="00000500000000000000" charset="0"/>
                </a:endParaRPr>
              </a:p>
            </p:txBody>
          </p:sp>
        </p:grpSp>
        <p:sp>
          <p:nvSpPr>
            <p:cNvPr id="19" name="Freeform 72"/>
            <p:cNvSpPr>
              <a:spLocks noEditPoints="1"/>
            </p:cNvSpPr>
            <p:nvPr/>
          </p:nvSpPr>
          <p:spPr bwMode="auto">
            <a:xfrm>
              <a:off x="4038769" y="3791349"/>
              <a:ext cx="531484" cy="531484"/>
            </a:xfrm>
            <a:custGeom>
              <a:avLst/>
              <a:gdLst/>
              <a:ahLst/>
              <a:cxnLst>
                <a:cxn ang="0">
                  <a:pos x="121" y="1"/>
                </a:cxn>
                <a:cxn ang="0">
                  <a:pos x="119" y="0"/>
                </a:cxn>
                <a:cxn ang="0">
                  <a:pos x="117" y="1"/>
                </a:cxn>
                <a:cxn ang="0">
                  <a:pos x="2" y="77"/>
                </a:cxn>
                <a:cxn ang="0">
                  <a:pos x="0" y="81"/>
                </a:cxn>
                <a:cxn ang="0">
                  <a:pos x="2" y="84"/>
                </a:cxn>
                <a:cxn ang="0">
                  <a:pos x="32" y="96"/>
                </a:cxn>
                <a:cxn ang="0">
                  <a:pos x="46" y="121"/>
                </a:cxn>
                <a:cxn ang="0">
                  <a:pos x="50" y="123"/>
                </a:cxn>
                <a:cxn ang="0">
                  <a:pos x="50" y="123"/>
                </a:cxn>
                <a:cxn ang="0">
                  <a:pos x="53" y="121"/>
                </a:cxn>
                <a:cxn ang="0">
                  <a:pos x="61" y="107"/>
                </a:cxn>
                <a:cxn ang="0">
                  <a:pos x="98" y="122"/>
                </a:cxn>
                <a:cxn ang="0">
                  <a:pos x="100" y="123"/>
                </a:cxn>
                <a:cxn ang="0">
                  <a:pos x="101" y="122"/>
                </a:cxn>
                <a:cxn ang="0">
                  <a:pos x="103" y="119"/>
                </a:cxn>
                <a:cxn ang="0">
                  <a:pos x="123" y="4"/>
                </a:cxn>
                <a:cxn ang="0">
                  <a:pos x="121" y="1"/>
                </a:cxn>
                <a:cxn ang="0">
                  <a:pos x="12" y="80"/>
                </a:cxn>
                <a:cxn ang="0">
                  <a:pos x="101" y="20"/>
                </a:cxn>
                <a:cxn ang="0">
                  <a:pos x="36" y="89"/>
                </a:cxn>
                <a:cxn ang="0">
                  <a:pos x="35" y="89"/>
                </a:cxn>
                <a:cxn ang="0">
                  <a:pos x="12" y="80"/>
                </a:cxn>
                <a:cxn ang="0">
                  <a:pos x="39" y="92"/>
                </a:cxn>
                <a:cxn ang="0">
                  <a:pos x="39" y="92"/>
                </a:cxn>
                <a:cxn ang="0">
                  <a:pos x="112" y="14"/>
                </a:cxn>
                <a:cxn ang="0">
                  <a:pos x="50" y="111"/>
                </a:cxn>
                <a:cxn ang="0">
                  <a:pos x="39" y="92"/>
                </a:cxn>
                <a:cxn ang="0">
                  <a:pos x="97" y="113"/>
                </a:cxn>
                <a:cxn ang="0">
                  <a:pos x="64" y="100"/>
                </a:cxn>
                <a:cxn ang="0">
                  <a:pos x="61" y="100"/>
                </a:cxn>
                <a:cxn ang="0">
                  <a:pos x="112" y="22"/>
                </a:cxn>
                <a:cxn ang="0">
                  <a:pos x="97" y="113"/>
                </a:cxn>
                <a:cxn ang="0">
                  <a:pos x="97" y="113"/>
                </a:cxn>
                <a:cxn ang="0">
                  <a:pos x="97" y="113"/>
                </a:cxn>
              </a:cxnLst>
              <a:rect l="0" t="0" r="r" b="b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ea typeface="Yeseva One" panose="00000500000000000000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902100" y="2034103"/>
              <a:ext cx="365250" cy="531484"/>
              <a:chOff x="4075113" y="1909763"/>
              <a:chExt cx="247650" cy="360363"/>
            </a:xfrm>
            <a:solidFill>
              <a:schemeClr val="bg1"/>
            </a:solidFill>
          </p:grpSpPr>
          <p:sp>
            <p:nvSpPr>
              <p:cNvPr id="21" name="Freeform 78"/>
              <p:cNvSpPr>
                <a:spLocks noEditPoints="1"/>
              </p:cNvSpPr>
              <p:nvPr/>
            </p:nvSpPr>
            <p:spPr bwMode="auto">
              <a:xfrm>
                <a:off x="4075113" y="1909763"/>
                <a:ext cx="247650" cy="3603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42"/>
                  </a:cxn>
                  <a:cxn ang="0">
                    <a:pos x="19" y="88"/>
                  </a:cxn>
                  <a:cxn ang="0">
                    <a:pos x="42" y="123"/>
                  </a:cxn>
                  <a:cxn ang="0">
                    <a:pos x="65" y="88"/>
                  </a:cxn>
                  <a:cxn ang="0">
                    <a:pos x="85" y="42"/>
                  </a:cxn>
                  <a:cxn ang="0">
                    <a:pos x="42" y="0"/>
                  </a:cxn>
                  <a:cxn ang="0">
                    <a:pos x="52" y="104"/>
                  </a:cxn>
                  <a:cxn ang="0">
                    <a:pos x="33" y="106"/>
                  </a:cxn>
                  <a:cxn ang="0">
                    <a:pos x="31" y="99"/>
                  </a:cxn>
                  <a:cxn ang="0">
                    <a:pos x="31" y="99"/>
                  </a:cxn>
                  <a:cxn ang="0">
                    <a:pos x="55" y="96"/>
                  </a:cxn>
                  <a:cxn ang="0">
                    <a:pos x="54" y="99"/>
                  </a:cxn>
                  <a:cxn ang="0">
                    <a:pos x="52" y="104"/>
                  </a:cxn>
                  <a:cxn ang="0">
                    <a:pos x="30" y="95"/>
                  </a:cxn>
                  <a:cxn ang="0">
                    <a:pos x="27" y="88"/>
                  </a:cxn>
                  <a:cxn ang="0">
                    <a:pos x="57" y="88"/>
                  </a:cxn>
                  <a:cxn ang="0">
                    <a:pos x="56" y="92"/>
                  </a:cxn>
                  <a:cxn ang="0">
                    <a:pos x="30" y="95"/>
                  </a:cxn>
                  <a:cxn ang="0">
                    <a:pos x="42" y="115"/>
                  </a:cxn>
                  <a:cxn ang="0">
                    <a:pos x="35" y="110"/>
                  </a:cxn>
                  <a:cxn ang="0">
                    <a:pos x="51" y="108"/>
                  </a:cxn>
                  <a:cxn ang="0">
                    <a:pos x="42" y="115"/>
                  </a:cxn>
                  <a:cxn ang="0">
                    <a:pos x="60" y="80"/>
                  </a:cxn>
                  <a:cxn ang="0">
                    <a:pos x="24" y="80"/>
                  </a:cxn>
                  <a:cxn ang="0">
                    <a:pos x="18" y="68"/>
                  </a:cxn>
                  <a:cxn ang="0">
                    <a:pos x="8" y="42"/>
                  </a:cxn>
                  <a:cxn ang="0">
                    <a:pos x="42" y="8"/>
                  </a:cxn>
                  <a:cxn ang="0">
                    <a:pos x="77" y="42"/>
                  </a:cxn>
                  <a:cxn ang="0">
                    <a:pos x="67" y="68"/>
                  </a:cxn>
                  <a:cxn ang="0">
                    <a:pos x="60" y="80"/>
                  </a:cxn>
                  <a:cxn ang="0">
                    <a:pos x="60" y="80"/>
                  </a:cxn>
                  <a:cxn ang="0">
                    <a:pos x="60" y="80"/>
                  </a:cxn>
                </a:cxnLst>
                <a:rect l="0" t="0" r="r" b="b"/>
                <a:pathLst>
                  <a:path w="85" h="123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57"/>
                      <a:pt x="14" y="74"/>
                      <a:pt x="19" y="88"/>
                    </a:cubicBezTo>
                    <a:cubicBezTo>
                      <a:pt x="27" y="110"/>
                      <a:pt x="26" y="123"/>
                      <a:pt x="42" y="123"/>
                    </a:cubicBezTo>
                    <a:cubicBezTo>
                      <a:pt x="59" y="123"/>
                      <a:pt x="58" y="110"/>
                      <a:pt x="65" y="88"/>
                    </a:cubicBezTo>
                    <a:cubicBezTo>
                      <a:pt x="70" y="74"/>
                      <a:pt x="85" y="57"/>
                      <a:pt x="85" y="42"/>
                    </a:cubicBezTo>
                    <a:cubicBezTo>
                      <a:pt x="85" y="19"/>
                      <a:pt x="66" y="0"/>
                      <a:pt x="42" y="0"/>
                    </a:cubicBezTo>
                    <a:close/>
                    <a:moveTo>
                      <a:pt x="52" y="104"/>
                    </a:move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4"/>
                      <a:pt x="32" y="102"/>
                      <a:pt x="31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7"/>
                      <a:pt x="54" y="98"/>
                      <a:pt x="54" y="99"/>
                    </a:cubicBezTo>
                    <a:cubicBezTo>
                      <a:pt x="53" y="101"/>
                      <a:pt x="53" y="103"/>
                      <a:pt x="52" y="104"/>
                    </a:cubicBezTo>
                    <a:close/>
                    <a:moveTo>
                      <a:pt x="30" y="95"/>
                    </a:moveTo>
                    <a:cubicBezTo>
                      <a:pt x="29" y="93"/>
                      <a:pt x="28" y="91"/>
                      <a:pt x="27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7" y="89"/>
                      <a:pt x="56" y="91"/>
                      <a:pt x="56" y="92"/>
                    </a:cubicBezTo>
                    <a:lnTo>
                      <a:pt x="30" y="95"/>
                    </a:lnTo>
                    <a:close/>
                    <a:moveTo>
                      <a:pt x="42" y="115"/>
                    </a:moveTo>
                    <a:cubicBezTo>
                      <a:pt x="38" y="115"/>
                      <a:pt x="37" y="114"/>
                      <a:pt x="35" y="110"/>
                    </a:cubicBezTo>
                    <a:cubicBezTo>
                      <a:pt x="51" y="108"/>
                      <a:pt x="51" y="108"/>
                      <a:pt x="51" y="108"/>
                    </a:cubicBezTo>
                    <a:cubicBezTo>
                      <a:pt x="49" y="114"/>
                      <a:pt x="47" y="115"/>
                      <a:pt x="42" y="115"/>
                    </a:cubicBezTo>
                    <a:close/>
                    <a:moveTo>
                      <a:pt x="60" y="8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76"/>
                      <a:pt x="20" y="72"/>
                      <a:pt x="18" y="68"/>
                    </a:cubicBezTo>
                    <a:cubicBezTo>
                      <a:pt x="13" y="59"/>
                      <a:pt x="8" y="50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7" y="23"/>
                      <a:pt x="77" y="42"/>
                    </a:cubicBezTo>
                    <a:cubicBezTo>
                      <a:pt x="77" y="50"/>
                      <a:pt x="72" y="59"/>
                      <a:pt x="67" y="68"/>
                    </a:cubicBezTo>
                    <a:cubicBezTo>
                      <a:pt x="64" y="72"/>
                      <a:pt x="62" y="76"/>
                      <a:pt x="60" y="80"/>
                    </a:cubicBezTo>
                    <a:close/>
                    <a:moveTo>
                      <a:pt x="60" y="80"/>
                    </a:moveTo>
                    <a:cubicBezTo>
                      <a:pt x="60" y="80"/>
                      <a:pt x="60" y="80"/>
                      <a:pt x="60" y="8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350">
                  <a:ea typeface="Yeseva One" panose="00000500000000000000" charset="0"/>
                </a:endParaRPr>
              </a:p>
            </p:txBody>
          </p:sp>
          <p:sp>
            <p:nvSpPr>
              <p:cNvPr id="22" name="Freeform 79"/>
              <p:cNvSpPr>
                <a:spLocks noEditPoints="1"/>
              </p:cNvSpPr>
              <p:nvPr/>
            </p:nvSpPr>
            <p:spPr bwMode="auto">
              <a:xfrm>
                <a:off x="4130675" y="1965326"/>
                <a:ext cx="73025" cy="730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4" y="23"/>
                  </a:cxn>
                  <a:cxn ang="0">
                    <a:pos x="23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3" y="25"/>
                      <a:pt x="4" y="24"/>
                      <a:pt x="4" y="23"/>
                    </a:cubicBezTo>
                    <a:cubicBezTo>
                      <a:pt x="4" y="12"/>
                      <a:pt x="13" y="4"/>
                      <a:pt x="23" y="4"/>
                    </a:cubicBezTo>
                    <a:cubicBezTo>
                      <a:pt x="24" y="4"/>
                      <a:pt x="25" y="3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350">
                  <a:ea typeface="Yeseva One" panose="00000500000000000000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5841831" y="2114792"/>
            <a:ext cx="2835670" cy="909269"/>
            <a:chOff x="7512482" y="1513062"/>
            <a:chExt cx="2471372" cy="1354497"/>
          </a:xfrm>
        </p:grpSpPr>
        <p:sp>
          <p:nvSpPr>
            <p:cNvPr id="24" name="文本框 23"/>
            <p:cNvSpPr txBox="1"/>
            <p:nvPr/>
          </p:nvSpPr>
          <p:spPr>
            <a:xfrm>
              <a:off x="7610357" y="1909331"/>
              <a:ext cx="2373497" cy="9582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Please replace the text content, add related titles, modify the text content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512482" y="1513062"/>
              <a:ext cx="1036394" cy="527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648567" y="861273"/>
            <a:ext cx="2723367" cy="919396"/>
            <a:chOff x="7424269" y="1514481"/>
            <a:chExt cx="2373497" cy="1369583"/>
          </a:xfrm>
        </p:grpSpPr>
        <p:sp>
          <p:nvSpPr>
            <p:cNvPr id="27" name="文本框 26"/>
            <p:cNvSpPr txBox="1"/>
            <p:nvPr/>
          </p:nvSpPr>
          <p:spPr>
            <a:xfrm>
              <a:off x="7424269" y="1925836"/>
              <a:ext cx="2373497" cy="9582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Please replace the text content, add related titles, modify the text content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624485" y="1514481"/>
              <a:ext cx="1036394" cy="527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-102670" y="2242169"/>
            <a:ext cx="2723367" cy="919396"/>
            <a:chOff x="7370587" y="1514481"/>
            <a:chExt cx="2373497" cy="1369583"/>
          </a:xfrm>
        </p:grpSpPr>
        <p:sp>
          <p:nvSpPr>
            <p:cNvPr id="30" name="文本框 29"/>
            <p:cNvSpPr txBox="1"/>
            <p:nvPr/>
          </p:nvSpPr>
          <p:spPr>
            <a:xfrm>
              <a:off x="7370587" y="1925836"/>
              <a:ext cx="2373497" cy="9582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Please replace the text content, add related titles, modify the text content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624485" y="1514481"/>
              <a:ext cx="1036394" cy="527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88644" y="3459980"/>
            <a:ext cx="2835670" cy="909269"/>
            <a:chOff x="7512482" y="1513062"/>
            <a:chExt cx="2471372" cy="1354497"/>
          </a:xfrm>
        </p:grpSpPr>
        <p:sp>
          <p:nvSpPr>
            <p:cNvPr id="33" name="文本框 32"/>
            <p:cNvSpPr txBox="1"/>
            <p:nvPr/>
          </p:nvSpPr>
          <p:spPr>
            <a:xfrm>
              <a:off x="7610357" y="1909331"/>
              <a:ext cx="2373497" cy="9582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Please replace the text content, add related titles, modify the text content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512482" y="1513062"/>
              <a:ext cx="1036394" cy="527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The Title</a:t>
              </a:r>
              <a:endPara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82439" y="3354837"/>
            <a:ext cx="1973688" cy="795316"/>
            <a:chOff x="1148902" y="2960948"/>
            <a:chExt cx="2205077" cy="1060420"/>
          </a:xfrm>
        </p:grpSpPr>
        <p:sp>
          <p:nvSpPr>
            <p:cNvPr id="16" name="文本框 59"/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 fontScale="67500" lnSpcReduction="20000"/>
            </a:bodyPr>
            <a:lstStyle/>
            <a:p>
              <a:pPr algn="ctr"/>
              <a:r>
                <a:rPr lang="zh-CN" altLang="en-US" sz="1400" dirty="0">
                  <a:solidFill>
                    <a:schemeClr val="bg2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rPr>
                <a:t>Title Goes Here</a:t>
              </a:r>
              <a:endParaRPr lang="zh-CN" altLang="en-US" sz="1400" dirty="0">
                <a:solidFill>
                  <a:schemeClr val="bg2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17" name="文本框 60"/>
            <p:cNvSpPr txBox="1"/>
            <p:nvPr/>
          </p:nvSpPr>
          <p:spPr bwMode="auto">
            <a:xfrm>
              <a:off x="1148902" y="344713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50" dirty="0">
                  <a:ea typeface="Yeseva One" panose="00000500000000000000" charset="0"/>
                  <a:cs typeface="Yeseva One" panose="00000500000000000000" charset="0"/>
                  <a:sym typeface="+mn-lt"/>
                </a:rPr>
                <a:t>Here you could describe the detile if you need it</a:t>
              </a:r>
              <a:endParaRPr lang="zh-CN" altLang="en-US" sz="1050" dirty="0"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1533" y="1275607"/>
            <a:ext cx="7666107" cy="1782999"/>
            <a:chOff x="1095377" y="1700809"/>
            <a:chExt cx="10221476" cy="2377332"/>
          </a:xfrm>
        </p:grpSpPr>
        <p:grpSp>
          <p:nvGrpSpPr>
            <p:cNvPr id="18" name="组合 17"/>
            <p:cNvGrpSpPr/>
            <p:nvPr/>
          </p:nvGrpSpPr>
          <p:grpSpPr>
            <a:xfrm>
              <a:off x="1095377" y="1700809"/>
              <a:ext cx="10221476" cy="2377332"/>
              <a:chOff x="588348" y="1686422"/>
              <a:chExt cx="11235532" cy="2613181"/>
            </a:xfrm>
          </p:grpSpPr>
          <p:grpSp>
            <p:nvGrpSpPr>
              <p:cNvPr id="27" name="组合 26"/>
              <p:cNvGrpSpPr>
                <a:grpSpLocks noChangeAspect="1"/>
              </p:cNvGrpSpPr>
              <p:nvPr/>
            </p:nvGrpSpPr>
            <p:grpSpPr>
              <a:xfrm>
                <a:off x="588348" y="1700810"/>
                <a:ext cx="2503215" cy="2520001"/>
                <a:chOff x="1983909" y="2663640"/>
                <a:chExt cx="1657350" cy="1668463"/>
              </a:xfrm>
              <a:solidFill>
                <a:schemeClr val="accent1"/>
              </a:solidFill>
            </p:grpSpPr>
            <p:sp>
              <p:nvSpPr>
                <p:cNvPr id="43" name="任意多边形: 形状 42"/>
                <p:cNvSpPr/>
                <p:nvPr/>
              </p:nvSpPr>
              <p:spPr bwMode="auto">
                <a:xfrm>
                  <a:off x="1983909" y="3062103"/>
                  <a:ext cx="1216025" cy="1270000"/>
                </a:xfrm>
                <a:custGeom>
                  <a:avLst/>
                  <a:gdLst>
                    <a:gd name="T0" fmla="*/ 71 w 540"/>
                    <a:gd name="T1" fmla="*/ 536 h 564"/>
                    <a:gd name="T2" fmla="*/ 24 w 540"/>
                    <a:gd name="T3" fmla="*/ 488 h 564"/>
                    <a:gd name="T4" fmla="*/ 24 w 540"/>
                    <a:gd name="T5" fmla="*/ 0 h 564"/>
                    <a:gd name="T6" fmla="*/ 0 w 540"/>
                    <a:gd name="T7" fmla="*/ 0 h 564"/>
                    <a:gd name="T8" fmla="*/ 0 w 540"/>
                    <a:gd name="T9" fmla="*/ 489 h 564"/>
                    <a:gd name="T10" fmla="*/ 72 w 540"/>
                    <a:gd name="T11" fmla="*/ 564 h 564"/>
                    <a:gd name="T12" fmla="*/ 540 w 540"/>
                    <a:gd name="T13" fmla="*/ 564 h 564"/>
                    <a:gd name="T14" fmla="*/ 540 w 540"/>
                    <a:gd name="T15" fmla="*/ 536 h 564"/>
                    <a:gd name="T16" fmla="*/ 71 w 540"/>
                    <a:gd name="T17" fmla="*/ 53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0" h="564">
                      <a:moveTo>
                        <a:pt x="71" y="536"/>
                      </a:moveTo>
                      <a:cubicBezTo>
                        <a:pt x="44" y="536"/>
                        <a:pt x="24" y="515"/>
                        <a:pt x="24" y="488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89"/>
                        <a:pt x="0" y="489"/>
                        <a:pt x="0" y="489"/>
                      </a:cubicBezTo>
                      <a:cubicBezTo>
                        <a:pt x="0" y="529"/>
                        <a:pt x="32" y="564"/>
                        <a:pt x="72" y="564"/>
                      </a:cubicBezTo>
                      <a:cubicBezTo>
                        <a:pt x="540" y="564"/>
                        <a:pt x="540" y="564"/>
                        <a:pt x="540" y="564"/>
                      </a:cubicBezTo>
                      <a:cubicBezTo>
                        <a:pt x="540" y="536"/>
                        <a:pt x="540" y="536"/>
                        <a:pt x="540" y="536"/>
                      </a:cubicBezTo>
                      <a:lnTo>
                        <a:pt x="71" y="5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44" name="任意多边形: 形状 43"/>
                <p:cNvSpPr/>
                <p:nvPr/>
              </p:nvSpPr>
              <p:spPr bwMode="auto">
                <a:xfrm>
                  <a:off x="2433171" y="2674753"/>
                  <a:ext cx="1208088" cy="1243013"/>
                </a:xfrm>
                <a:custGeom>
                  <a:avLst/>
                  <a:gdLst>
                    <a:gd name="T0" fmla="*/ 461 w 536"/>
                    <a:gd name="T1" fmla="*/ 24 h 552"/>
                    <a:gd name="T2" fmla="*/ 508 w 536"/>
                    <a:gd name="T3" fmla="*/ 70 h 552"/>
                    <a:gd name="T4" fmla="*/ 508 w 536"/>
                    <a:gd name="T5" fmla="*/ 552 h 552"/>
                    <a:gd name="T6" fmla="*/ 536 w 536"/>
                    <a:gd name="T7" fmla="*/ 552 h 552"/>
                    <a:gd name="T8" fmla="*/ 536 w 536"/>
                    <a:gd name="T9" fmla="*/ 72 h 552"/>
                    <a:gd name="T10" fmla="*/ 462 w 536"/>
                    <a:gd name="T11" fmla="*/ 0 h 552"/>
                    <a:gd name="T12" fmla="*/ 0 w 536"/>
                    <a:gd name="T13" fmla="*/ 0 h 552"/>
                    <a:gd name="T14" fmla="*/ 0 w 536"/>
                    <a:gd name="T15" fmla="*/ 24 h 552"/>
                    <a:gd name="T16" fmla="*/ 461 w 536"/>
                    <a:gd name="T17" fmla="*/ 24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" h="552">
                      <a:moveTo>
                        <a:pt x="461" y="24"/>
                      </a:moveTo>
                      <a:cubicBezTo>
                        <a:pt x="488" y="24"/>
                        <a:pt x="508" y="44"/>
                        <a:pt x="508" y="70"/>
                      </a:cubicBezTo>
                      <a:cubicBezTo>
                        <a:pt x="508" y="552"/>
                        <a:pt x="508" y="552"/>
                        <a:pt x="508" y="552"/>
                      </a:cubicBezTo>
                      <a:cubicBezTo>
                        <a:pt x="536" y="552"/>
                        <a:pt x="536" y="552"/>
                        <a:pt x="536" y="552"/>
                      </a:cubicBezTo>
                      <a:cubicBezTo>
                        <a:pt x="536" y="72"/>
                        <a:pt x="536" y="72"/>
                        <a:pt x="536" y="72"/>
                      </a:cubicBezTo>
                      <a:cubicBezTo>
                        <a:pt x="536" y="32"/>
                        <a:pt x="502" y="0"/>
                        <a:pt x="46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lnTo>
                        <a:pt x="461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 bwMode="auto">
                <a:xfrm>
                  <a:off x="3277721" y="4006665"/>
                  <a:ext cx="358775" cy="315913"/>
                </a:xfrm>
                <a:custGeom>
                  <a:avLst/>
                  <a:gdLst>
                    <a:gd name="T0" fmla="*/ 43 w 159"/>
                    <a:gd name="T1" fmla="*/ 69 h 140"/>
                    <a:gd name="T2" fmla="*/ 34 w 159"/>
                    <a:gd name="T3" fmla="*/ 61 h 140"/>
                    <a:gd name="T4" fmla="*/ 24 w 159"/>
                    <a:gd name="T5" fmla="*/ 61 h 140"/>
                    <a:gd name="T6" fmla="*/ 7 w 159"/>
                    <a:gd name="T7" fmla="*/ 52 h 140"/>
                    <a:gd name="T8" fmla="*/ 0 w 159"/>
                    <a:gd name="T9" fmla="*/ 32 h 140"/>
                    <a:gd name="T10" fmla="*/ 10 w 159"/>
                    <a:gd name="T11" fmla="*/ 9 h 140"/>
                    <a:gd name="T12" fmla="*/ 34 w 159"/>
                    <a:gd name="T13" fmla="*/ 0 h 140"/>
                    <a:gd name="T14" fmla="*/ 61 w 159"/>
                    <a:gd name="T15" fmla="*/ 13 h 140"/>
                    <a:gd name="T16" fmla="*/ 72 w 159"/>
                    <a:gd name="T17" fmla="*/ 47 h 140"/>
                    <a:gd name="T18" fmla="*/ 42 w 159"/>
                    <a:gd name="T19" fmla="*/ 126 h 140"/>
                    <a:gd name="T20" fmla="*/ 23 w 159"/>
                    <a:gd name="T21" fmla="*/ 140 h 140"/>
                    <a:gd name="T22" fmla="*/ 13 w 159"/>
                    <a:gd name="T23" fmla="*/ 131 h 140"/>
                    <a:gd name="T24" fmla="*/ 18 w 159"/>
                    <a:gd name="T25" fmla="*/ 120 h 140"/>
                    <a:gd name="T26" fmla="*/ 36 w 159"/>
                    <a:gd name="T27" fmla="*/ 92 h 140"/>
                    <a:gd name="T28" fmla="*/ 43 w 159"/>
                    <a:gd name="T29" fmla="*/ 69 h 140"/>
                    <a:gd name="T30" fmla="*/ 130 w 159"/>
                    <a:gd name="T31" fmla="*/ 69 h 140"/>
                    <a:gd name="T32" fmla="*/ 121 w 159"/>
                    <a:gd name="T33" fmla="*/ 61 h 140"/>
                    <a:gd name="T34" fmla="*/ 112 w 159"/>
                    <a:gd name="T35" fmla="*/ 61 h 140"/>
                    <a:gd name="T36" fmla="*/ 94 w 159"/>
                    <a:gd name="T37" fmla="*/ 52 h 140"/>
                    <a:gd name="T38" fmla="*/ 87 w 159"/>
                    <a:gd name="T39" fmla="*/ 32 h 140"/>
                    <a:gd name="T40" fmla="*/ 96 w 159"/>
                    <a:gd name="T41" fmla="*/ 9 h 140"/>
                    <a:gd name="T42" fmla="*/ 120 w 159"/>
                    <a:gd name="T43" fmla="*/ 0 h 140"/>
                    <a:gd name="T44" fmla="*/ 148 w 159"/>
                    <a:gd name="T45" fmla="*/ 13 h 140"/>
                    <a:gd name="T46" fmla="*/ 159 w 159"/>
                    <a:gd name="T47" fmla="*/ 47 h 140"/>
                    <a:gd name="T48" fmla="*/ 129 w 159"/>
                    <a:gd name="T49" fmla="*/ 126 h 140"/>
                    <a:gd name="T50" fmla="*/ 109 w 159"/>
                    <a:gd name="T51" fmla="*/ 140 h 140"/>
                    <a:gd name="T52" fmla="*/ 100 w 159"/>
                    <a:gd name="T53" fmla="*/ 131 h 140"/>
                    <a:gd name="T54" fmla="*/ 106 w 159"/>
                    <a:gd name="T55" fmla="*/ 120 h 140"/>
                    <a:gd name="T56" fmla="*/ 122 w 159"/>
                    <a:gd name="T57" fmla="*/ 92 h 140"/>
                    <a:gd name="T58" fmla="*/ 130 w 159"/>
                    <a:gd name="T59" fmla="*/ 6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9" h="140">
                      <a:moveTo>
                        <a:pt x="43" y="69"/>
                      </a:moveTo>
                      <a:cubicBezTo>
                        <a:pt x="43" y="64"/>
                        <a:pt x="40" y="61"/>
                        <a:pt x="34" y="61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cubicBezTo>
                        <a:pt x="18" y="60"/>
                        <a:pt x="12" y="57"/>
                        <a:pt x="7" y="52"/>
                      </a:cubicBezTo>
                      <a:cubicBezTo>
                        <a:pt x="2" y="46"/>
                        <a:pt x="0" y="40"/>
                        <a:pt x="0" y="32"/>
                      </a:cubicBezTo>
                      <a:cubicBezTo>
                        <a:pt x="0" y="23"/>
                        <a:pt x="3" y="15"/>
                        <a:pt x="10" y="9"/>
                      </a:cubicBezTo>
                      <a:cubicBezTo>
                        <a:pt x="16" y="3"/>
                        <a:pt x="24" y="0"/>
                        <a:pt x="34" y="0"/>
                      </a:cubicBezTo>
                      <a:cubicBezTo>
                        <a:pt x="44" y="0"/>
                        <a:pt x="54" y="4"/>
                        <a:pt x="61" y="13"/>
                      </a:cubicBezTo>
                      <a:cubicBezTo>
                        <a:pt x="68" y="22"/>
                        <a:pt x="72" y="33"/>
                        <a:pt x="72" y="47"/>
                      </a:cubicBezTo>
                      <a:cubicBezTo>
                        <a:pt x="72" y="73"/>
                        <a:pt x="62" y="99"/>
                        <a:pt x="42" y="126"/>
                      </a:cubicBezTo>
                      <a:cubicBezTo>
                        <a:pt x="34" y="136"/>
                        <a:pt x="28" y="140"/>
                        <a:pt x="23" y="140"/>
                      </a:cubicBezTo>
                      <a:cubicBezTo>
                        <a:pt x="16" y="140"/>
                        <a:pt x="13" y="137"/>
                        <a:pt x="13" y="131"/>
                      </a:cubicBezTo>
                      <a:cubicBezTo>
                        <a:pt x="13" y="128"/>
                        <a:pt x="15" y="125"/>
                        <a:pt x="18" y="120"/>
                      </a:cubicBezTo>
                      <a:cubicBezTo>
                        <a:pt x="25" y="112"/>
                        <a:pt x="30" y="103"/>
                        <a:pt x="36" y="92"/>
                      </a:cubicBezTo>
                      <a:cubicBezTo>
                        <a:pt x="41" y="82"/>
                        <a:pt x="43" y="74"/>
                        <a:pt x="43" y="69"/>
                      </a:cubicBezTo>
                      <a:close/>
                      <a:moveTo>
                        <a:pt x="130" y="69"/>
                      </a:moveTo>
                      <a:cubicBezTo>
                        <a:pt x="130" y="64"/>
                        <a:pt x="127" y="61"/>
                        <a:pt x="121" y="61"/>
                      </a:cubicBezTo>
                      <a:cubicBezTo>
                        <a:pt x="112" y="61"/>
                        <a:pt x="112" y="61"/>
                        <a:pt x="112" y="61"/>
                      </a:cubicBezTo>
                      <a:cubicBezTo>
                        <a:pt x="105" y="60"/>
                        <a:pt x="99" y="57"/>
                        <a:pt x="94" y="52"/>
                      </a:cubicBezTo>
                      <a:cubicBezTo>
                        <a:pt x="89" y="46"/>
                        <a:pt x="87" y="40"/>
                        <a:pt x="87" y="32"/>
                      </a:cubicBezTo>
                      <a:cubicBezTo>
                        <a:pt x="87" y="23"/>
                        <a:pt x="90" y="15"/>
                        <a:pt x="96" y="9"/>
                      </a:cubicBezTo>
                      <a:cubicBezTo>
                        <a:pt x="103" y="3"/>
                        <a:pt x="111" y="0"/>
                        <a:pt x="120" y="0"/>
                      </a:cubicBezTo>
                      <a:cubicBezTo>
                        <a:pt x="132" y="0"/>
                        <a:pt x="141" y="4"/>
                        <a:pt x="148" y="13"/>
                      </a:cubicBezTo>
                      <a:cubicBezTo>
                        <a:pt x="155" y="22"/>
                        <a:pt x="159" y="33"/>
                        <a:pt x="159" y="47"/>
                      </a:cubicBezTo>
                      <a:cubicBezTo>
                        <a:pt x="159" y="73"/>
                        <a:pt x="149" y="99"/>
                        <a:pt x="129" y="126"/>
                      </a:cubicBezTo>
                      <a:cubicBezTo>
                        <a:pt x="121" y="136"/>
                        <a:pt x="115" y="140"/>
                        <a:pt x="109" y="140"/>
                      </a:cubicBezTo>
                      <a:cubicBezTo>
                        <a:pt x="103" y="140"/>
                        <a:pt x="100" y="137"/>
                        <a:pt x="100" y="131"/>
                      </a:cubicBezTo>
                      <a:cubicBezTo>
                        <a:pt x="100" y="128"/>
                        <a:pt x="102" y="125"/>
                        <a:pt x="106" y="120"/>
                      </a:cubicBezTo>
                      <a:cubicBezTo>
                        <a:pt x="112" y="112"/>
                        <a:pt x="117" y="103"/>
                        <a:pt x="122" y="92"/>
                      </a:cubicBezTo>
                      <a:cubicBezTo>
                        <a:pt x="127" y="82"/>
                        <a:pt x="130" y="74"/>
                        <a:pt x="13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 bwMode="auto">
                <a:xfrm>
                  <a:off x="1983909" y="2663640"/>
                  <a:ext cx="355600" cy="317500"/>
                </a:xfrm>
                <a:custGeom>
                  <a:avLst/>
                  <a:gdLst>
                    <a:gd name="T0" fmla="*/ 115 w 158"/>
                    <a:gd name="T1" fmla="*/ 72 h 141"/>
                    <a:gd name="T2" fmla="*/ 124 w 158"/>
                    <a:gd name="T3" fmla="*/ 80 h 141"/>
                    <a:gd name="T4" fmla="*/ 134 w 158"/>
                    <a:gd name="T5" fmla="*/ 80 h 141"/>
                    <a:gd name="T6" fmla="*/ 151 w 158"/>
                    <a:gd name="T7" fmla="*/ 89 h 141"/>
                    <a:gd name="T8" fmla="*/ 158 w 158"/>
                    <a:gd name="T9" fmla="*/ 109 h 141"/>
                    <a:gd name="T10" fmla="*/ 149 w 158"/>
                    <a:gd name="T11" fmla="*/ 132 h 141"/>
                    <a:gd name="T12" fmla="*/ 125 w 158"/>
                    <a:gd name="T13" fmla="*/ 141 h 141"/>
                    <a:gd name="T14" fmla="*/ 98 w 158"/>
                    <a:gd name="T15" fmla="*/ 128 h 141"/>
                    <a:gd name="T16" fmla="*/ 87 w 158"/>
                    <a:gd name="T17" fmla="*/ 94 h 141"/>
                    <a:gd name="T18" fmla="*/ 117 w 158"/>
                    <a:gd name="T19" fmla="*/ 15 h 141"/>
                    <a:gd name="T20" fmla="*/ 136 w 158"/>
                    <a:gd name="T21" fmla="*/ 0 h 141"/>
                    <a:gd name="T22" fmla="*/ 145 w 158"/>
                    <a:gd name="T23" fmla="*/ 10 h 141"/>
                    <a:gd name="T24" fmla="*/ 140 w 158"/>
                    <a:gd name="T25" fmla="*/ 21 h 141"/>
                    <a:gd name="T26" fmla="*/ 123 w 158"/>
                    <a:gd name="T27" fmla="*/ 48 h 141"/>
                    <a:gd name="T28" fmla="*/ 115 w 158"/>
                    <a:gd name="T29" fmla="*/ 72 h 141"/>
                    <a:gd name="T30" fmla="*/ 28 w 158"/>
                    <a:gd name="T31" fmla="*/ 72 h 141"/>
                    <a:gd name="T32" fmla="*/ 37 w 158"/>
                    <a:gd name="T33" fmla="*/ 80 h 141"/>
                    <a:gd name="T34" fmla="*/ 47 w 158"/>
                    <a:gd name="T35" fmla="*/ 80 h 141"/>
                    <a:gd name="T36" fmla="*/ 64 w 158"/>
                    <a:gd name="T37" fmla="*/ 89 h 141"/>
                    <a:gd name="T38" fmla="*/ 72 w 158"/>
                    <a:gd name="T39" fmla="*/ 109 h 141"/>
                    <a:gd name="T40" fmla="*/ 62 w 158"/>
                    <a:gd name="T41" fmla="*/ 132 h 141"/>
                    <a:gd name="T42" fmla="*/ 38 w 158"/>
                    <a:gd name="T43" fmla="*/ 141 h 141"/>
                    <a:gd name="T44" fmla="*/ 10 w 158"/>
                    <a:gd name="T45" fmla="*/ 128 h 141"/>
                    <a:gd name="T46" fmla="*/ 0 w 158"/>
                    <a:gd name="T47" fmla="*/ 94 h 141"/>
                    <a:gd name="T48" fmla="*/ 30 w 158"/>
                    <a:gd name="T49" fmla="*/ 15 h 141"/>
                    <a:gd name="T50" fmla="*/ 49 w 158"/>
                    <a:gd name="T51" fmla="*/ 0 h 141"/>
                    <a:gd name="T52" fmla="*/ 58 w 158"/>
                    <a:gd name="T53" fmla="*/ 10 h 141"/>
                    <a:gd name="T54" fmla="*/ 53 w 158"/>
                    <a:gd name="T55" fmla="*/ 21 h 141"/>
                    <a:gd name="T56" fmla="*/ 36 w 158"/>
                    <a:gd name="T57" fmla="*/ 48 h 141"/>
                    <a:gd name="T58" fmla="*/ 28 w 158"/>
                    <a:gd name="T59" fmla="*/ 72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8" h="141">
                      <a:moveTo>
                        <a:pt x="115" y="72"/>
                      </a:moveTo>
                      <a:cubicBezTo>
                        <a:pt x="115" y="77"/>
                        <a:pt x="118" y="80"/>
                        <a:pt x="124" y="80"/>
                      </a:cubicBezTo>
                      <a:cubicBezTo>
                        <a:pt x="134" y="80"/>
                        <a:pt x="134" y="80"/>
                        <a:pt x="134" y="80"/>
                      </a:cubicBezTo>
                      <a:cubicBezTo>
                        <a:pt x="140" y="80"/>
                        <a:pt x="146" y="83"/>
                        <a:pt x="151" y="89"/>
                      </a:cubicBezTo>
                      <a:cubicBezTo>
                        <a:pt x="156" y="95"/>
                        <a:pt x="158" y="101"/>
                        <a:pt x="158" y="109"/>
                      </a:cubicBezTo>
                      <a:cubicBezTo>
                        <a:pt x="158" y="118"/>
                        <a:pt x="155" y="126"/>
                        <a:pt x="149" y="132"/>
                      </a:cubicBezTo>
                      <a:cubicBezTo>
                        <a:pt x="142" y="138"/>
                        <a:pt x="134" y="141"/>
                        <a:pt x="125" y="141"/>
                      </a:cubicBezTo>
                      <a:cubicBezTo>
                        <a:pt x="114" y="141"/>
                        <a:pt x="105" y="137"/>
                        <a:pt x="98" y="128"/>
                      </a:cubicBezTo>
                      <a:cubicBezTo>
                        <a:pt x="90" y="119"/>
                        <a:pt x="87" y="108"/>
                        <a:pt x="87" y="94"/>
                      </a:cubicBezTo>
                      <a:cubicBezTo>
                        <a:pt x="87" y="68"/>
                        <a:pt x="97" y="42"/>
                        <a:pt x="117" y="15"/>
                      </a:cubicBezTo>
                      <a:cubicBezTo>
                        <a:pt x="124" y="5"/>
                        <a:pt x="130" y="0"/>
                        <a:pt x="136" y="0"/>
                      </a:cubicBezTo>
                      <a:cubicBezTo>
                        <a:pt x="142" y="0"/>
                        <a:pt x="145" y="4"/>
                        <a:pt x="145" y="10"/>
                      </a:cubicBezTo>
                      <a:cubicBezTo>
                        <a:pt x="145" y="13"/>
                        <a:pt x="144" y="16"/>
                        <a:pt x="140" y="21"/>
                      </a:cubicBezTo>
                      <a:cubicBezTo>
                        <a:pt x="134" y="29"/>
                        <a:pt x="128" y="38"/>
                        <a:pt x="123" y="48"/>
                      </a:cubicBezTo>
                      <a:cubicBezTo>
                        <a:pt x="118" y="59"/>
                        <a:pt x="115" y="67"/>
                        <a:pt x="115" y="72"/>
                      </a:cubicBezTo>
                      <a:close/>
                      <a:moveTo>
                        <a:pt x="28" y="72"/>
                      </a:moveTo>
                      <a:cubicBezTo>
                        <a:pt x="28" y="77"/>
                        <a:pt x="31" y="80"/>
                        <a:pt x="37" y="80"/>
                      </a:cubicBezTo>
                      <a:cubicBezTo>
                        <a:pt x="47" y="80"/>
                        <a:pt x="47" y="80"/>
                        <a:pt x="47" y="80"/>
                      </a:cubicBezTo>
                      <a:cubicBezTo>
                        <a:pt x="53" y="80"/>
                        <a:pt x="59" y="83"/>
                        <a:pt x="64" y="89"/>
                      </a:cubicBezTo>
                      <a:cubicBezTo>
                        <a:pt x="69" y="95"/>
                        <a:pt x="72" y="101"/>
                        <a:pt x="72" y="109"/>
                      </a:cubicBezTo>
                      <a:cubicBezTo>
                        <a:pt x="72" y="118"/>
                        <a:pt x="68" y="126"/>
                        <a:pt x="62" y="132"/>
                      </a:cubicBezTo>
                      <a:cubicBezTo>
                        <a:pt x="56" y="138"/>
                        <a:pt x="48" y="141"/>
                        <a:pt x="38" y="141"/>
                      </a:cubicBezTo>
                      <a:cubicBezTo>
                        <a:pt x="27" y="141"/>
                        <a:pt x="18" y="137"/>
                        <a:pt x="10" y="128"/>
                      </a:cubicBezTo>
                      <a:cubicBezTo>
                        <a:pt x="3" y="119"/>
                        <a:pt x="0" y="108"/>
                        <a:pt x="0" y="94"/>
                      </a:cubicBezTo>
                      <a:cubicBezTo>
                        <a:pt x="0" y="68"/>
                        <a:pt x="10" y="42"/>
                        <a:pt x="30" y="15"/>
                      </a:cubicBezTo>
                      <a:cubicBezTo>
                        <a:pt x="37" y="5"/>
                        <a:pt x="44" y="0"/>
                        <a:pt x="49" y="0"/>
                      </a:cubicBezTo>
                      <a:cubicBezTo>
                        <a:pt x="55" y="0"/>
                        <a:pt x="58" y="4"/>
                        <a:pt x="58" y="10"/>
                      </a:cubicBezTo>
                      <a:cubicBezTo>
                        <a:pt x="58" y="13"/>
                        <a:pt x="56" y="16"/>
                        <a:pt x="53" y="21"/>
                      </a:cubicBezTo>
                      <a:cubicBezTo>
                        <a:pt x="47" y="29"/>
                        <a:pt x="41" y="38"/>
                        <a:pt x="36" y="48"/>
                      </a:cubicBezTo>
                      <a:cubicBezTo>
                        <a:pt x="31" y="59"/>
                        <a:pt x="28" y="67"/>
                        <a:pt x="28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</p:grpSp>
          <p:grpSp>
            <p:nvGrpSpPr>
              <p:cNvPr id="28" name="组合 27"/>
              <p:cNvGrpSpPr>
                <a:grpSpLocks noChangeAspect="1"/>
              </p:cNvGrpSpPr>
              <p:nvPr/>
            </p:nvGrpSpPr>
            <p:grpSpPr>
              <a:xfrm>
                <a:off x="3390079" y="1686422"/>
                <a:ext cx="2515318" cy="2520000"/>
                <a:chOff x="4052421" y="2654115"/>
                <a:chExt cx="1704976" cy="1708150"/>
              </a:xfrm>
              <a:solidFill>
                <a:schemeClr val="accent2"/>
              </a:solidFill>
            </p:grpSpPr>
            <p:sp>
              <p:nvSpPr>
                <p:cNvPr id="39" name="任意多边形: 形状 38"/>
                <p:cNvSpPr/>
                <p:nvPr/>
              </p:nvSpPr>
              <p:spPr bwMode="auto">
                <a:xfrm>
                  <a:off x="4052421" y="2735078"/>
                  <a:ext cx="471488" cy="1528763"/>
                </a:xfrm>
                <a:custGeom>
                  <a:avLst/>
                  <a:gdLst>
                    <a:gd name="T0" fmla="*/ 25 w 209"/>
                    <a:gd name="T1" fmla="*/ 340 h 679"/>
                    <a:gd name="T2" fmla="*/ 209 w 209"/>
                    <a:gd name="T3" fmla="*/ 29 h 679"/>
                    <a:gd name="T4" fmla="*/ 209 w 209"/>
                    <a:gd name="T5" fmla="*/ 0 h 679"/>
                    <a:gd name="T6" fmla="*/ 0 w 209"/>
                    <a:gd name="T7" fmla="*/ 340 h 679"/>
                    <a:gd name="T8" fmla="*/ 209 w 209"/>
                    <a:gd name="T9" fmla="*/ 679 h 679"/>
                    <a:gd name="T10" fmla="*/ 209 w 209"/>
                    <a:gd name="T11" fmla="*/ 651 h 679"/>
                    <a:gd name="T12" fmla="*/ 25 w 209"/>
                    <a:gd name="T13" fmla="*/ 340 h 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9" h="679">
                      <a:moveTo>
                        <a:pt x="25" y="340"/>
                      </a:moveTo>
                      <a:cubicBezTo>
                        <a:pt x="25" y="206"/>
                        <a:pt x="97" y="89"/>
                        <a:pt x="209" y="29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85" y="63"/>
                        <a:pt x="0" y="192"/>
                        <a:pt x="0" y="340"/>
                      </a:cubicBezTo>
                      <a:cubicBezTo>
                        <a:pt x="0" y="488"/>
                        <a:pt x="85" y="617"/>
                        <a:pt x="209" y="679"/>
                      </a:cubicBezTo>
                      <a:cubicBezTo>
                        <a:pt x="209" y="651"/>
                        <a:pt x="209" y="651"/>
                        <a:pt x="209" y="651"/>
                      </a:cubicBezTo>
                      <a:cubicBezTo>
                        <a:pt x="97" y="590"/>
                        <a:pt x="25" y="474"/>
                        <a:pt x="25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40" name="任意多边形: 形状 39"/>
                <p:cNvSpPr/>
                <p:nvPr/>
              </p:nvSpPr>
              <p:spPr bwMode="auto">
                <a:xfrm>
                  <a:off x="5270034" y="2728728"/>
                  <a:ext cx="487363" cy="1544638"/>
                </a:xfrm>
                <a:custGeom>
                  <a:avLst/>
                  <a:gdLst>
                    <a:gd name="T0" fmla="*/ 216 w 216"/>
                    <a:gd name="T1" fmla="*/ 343 h 686"/>
                    <a:gd name="T2" fmla="*/ 0 w 216"/>
                    <a:gd name="T3" fmla="*/ 0 h 686"/>
                    <a:gd name="T4" fmla="*/ 0 w 216"/>
                    <a:gd name="T5" fmla="*/ 28 h 686"/>
                    <a:gd name="T6" fmla="*/ 191 w 216"/>
                    <a:gd name="T7" fmla="*/ 343 h 686"/>
                    <a:gd name="T8" fmla="*/ 0 w 216"/>
                    <a:gd name="T9" fmla="*/ 657 h 686"/>
                    <a:gd name="T10" fmla="*/ 0 w 216"/>
                    <a:gd name="T11" fmla="*/ 686 h 686"/>
                    <a:gd name="T12" fmla="*/ 216 w 216"/>
                    <a:gd name="T13" fmla="*/ 343 h 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" h="686">
                      <a:moveTo>
                        <a:pt x="216" y="343"/>
                      </a:moveTo>
                      <a:cubicBezTo>
                        <a:pt x="216" y="192"/>
                        <a:pt x="128" y="62"/>
                        <a:pt x="0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16" y="88"/>
                        <a:pt x="191" y="206"/>
                        <a:pt x="191" y="343"/>
                      </a:cubicBezTo>
                      <a:cubicBezTo>
                        <a:pt x="191" y="479"/>
                        <a:pt x="116" y="598"/>
                        <a:pt x="0" y="657"/>
                      </a:cubicBezTo>
                      <a:cubicBezTo>
                        <a:pt x="0" y="686"/>
                        <a:pt x="0" y="686"/>
                        <a:pt x="0" y="686"/>
                      </a:cubicBezTo>
                      <a:cubicBezTo>
                        <a:pt x="128" y="624"/>
                        <a:pt x="216" y="494"/>
                        <a:pt x="216" y="3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 bwMode="auto">
                <a:xfrm>
                  <a:off x="4665196" y="4057465"/>
                  <a:ext cx="463550" cy="304800"/>
                </a:xfrm>
                <a:custGeom>
                  <a:avLst/>
                  <a:gdLst>
                    <a:gd name="T0" fmla="*/ 0 w 206"/>
                    <a:gd name="T1" fmla="*/ 43 h 136"/>
                    <a:gd name="T2" fmla="*/ 43 w 206"/>
                    <a:gd name="T3" fmla="*/ 0 h 136"/>
                    <a:gd name="T4" fmla="*/ 88 w 206"/>
                    <a:gd name="T5" fmla="*/ 49 h 136"/>
                    <a:gd name="T6" fmla="*/ 21 w 206"/>
                    <a:gd name="T7" fmla="*/ 136 h 136"/>
                    <a:gd name="T8" fmla="*/ 16 w 206"/>
                    <a:gd name="T9" fmla="*/ 128 h 136"/>
                    <a:gd name="T10" fmla="*/ 65 w 206"/>
                    <a:gd name="T11" fmla="*/ 78 h 136"/>
                    <a:gd name="T12" fmla="*/ 40 w 206"/>
                    <a:gd name="T13" fmla="*/ 87 h 136"/>
                    <a:gd name="T14" fmla="*/ 0 w 206"/>
                    <a:gd name="T15" fmla="*/ 43 h 136"/>
                    <a:gd name="T16" fmla="*/ 118 w 206"/>
                    <a:gd name="T17" fmla="*/ 43 h 136"/>
                    <a:gd name="T18" fmla="*/ 161 w 206"/>
                    <a:gd name="T19" fmla="*/ 0 h 136"/>
                    <a:gd name="T20" fmla="*/ 206 w 206"/>
                    <a:gd name="T21" fmla="*/ 49 h 136"/>
                    <a:gd name="T22" fmla="*/ 140 w 206"/>
                    <a:gd name="T23" fmla="*/ 136 h 136"/>
                    <a:gd name="T24" fmla="*/ 135 w 206"/>
                    <a:gd name="T25" fmla="*/ 128 h 136"/>
                    <a:gd name="T26" fmla="*/ 183 w 206"/>
                    <a:gd name="T27" fmla="*/ 78 h 136"/>
                    <a:gd name="T28" fmla="*/ 158 w 206"/>
                    <a:gd name="T29" fmla="*/ 87 h 136"/>
                    <a:gd name="T30" fmla="*/ 118 w 206"/>
                    <a:gd name="T31" fmla="*/ 43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6" h="136">
                      <a:moveTo>
                        <a:pt x="0" y="43"/>
                      </a:moveTo>
                      <a:cubicBezTo>
                        <a:pt x="0" y="15"/>
                        <a:pt x="25" y="0"/>
                        <a:pt x="43" y="0"/>
                      </a:cubicBezTo>
                      <a:cubicBezTo>
                        <a:pt x="61" y="0"/>
                        <a:pt x="88" y="17"/>
                        <a:pt x="88" y="49"/>
                      </a:cubicBezTo>
                      <a:cubicBezTo>
                        <a:pt x="88" y="98"/>
                        <a:pt x="49" y="133"/>
                        <a:pt x="21" y="136"/>
                      </a:cubicBezTo>
                      <a:cubicBezTo>
                        <a:pt x="19" y="133"/>
                        <a:pt x="16" y="128"/>
                        <a:pt x="16" y="128"/>
                      </a:cubicBezTo>
                      <a:cubicBezTo>
                        <a:pt x="29" y="123"/>
                        <a:pt x="63" y="99"/>
                        <a:pt x="65" y="78"/>
                      </a:cubicBezTo>
                      <a:cubicBezTo>
                        <a:pt x="55" y="84"/>
                        <a:pt x="51" y="87"/>
                        <a:pt x="40" y="87"/>
                      </a:cubicBezTo>
                      <a:cubicBezTo>
                        <a:pt x="16" y="87"/>
                        <a:pt x="0" y="65"/>
                        <a:pt x="0" y="43"/>
                      </a:cubicBezTo>
                      <a:close/>
                      <a:moveTo>
                        <a:pt x="118" y="43"/>
                      </a:moveTo>
                      <a:cubicBezTo>
                        <a:pt x="118" y="15"/>
                        <a:pt x="144" y="0"/>
                        <a:pt x="161" y="0"/>
                      </a:cubicBezTo>
                      <a:cubicBezTo>
                        <a:pt x="179" y="0"/>
                        <a:pt x="206" y="17"/>
                        <a:pt x="206" y="49"/>
                      </a:cubicBezTo>
                      <a:cubicBezTo>
                        <a:pt x="206" y="98"/>
                        <a:pt x="167" y="133"/>
                        <a:pt x="140" y="136"/>
                      </a:cubicBezTo>
                      <a:cubicBezTo>
                        <a:pt x="138" y="133"/>
                        <a:pt x="135" y="128"/>
                        <a:pt x="135" y="128"/>
                      </a:cubicBezTo>
                      <a:cubicBezTo>
                        <a:pt x="147" y="123"/>
                        <a:pt x="181" y="99"/>
                        <a:pt x="183" y="78"/>
                      </a:cubicBezTo>
                      <a:cubicBezTo>
                        <a:pt x="174" y="84"/>
                        <a:pt x="170" y="87"/>
                        <a:pt x="158" y="87"/>
                      </a:cubicBezTo>
                      <a:cubicBezTo>
                        <a:pt x="135" y="87"/>
                        <a:pt x="118" y="65"/>
                        <a:pt x="118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 bwMode="auto">
                <a:xfrm>
                  <a:off x="4665196" y="2654115"/>
                  <a:ext cx="463550" cy="307975"/>
                </a:xfrm>
                <a:custGeom>
                  <a:avLst/>
                  <a:gdLst>
                    <a:gd name="T0" fmla="*/ 206 w 206"/>
                    <a:gd name="T1" fmla="*/ 94 h 137"/>
                    <a:gd name="T2" fmla="*/ 163 w 206"/>
                    <a:gd name="T3" fmla="*/ 137 h 137"/>
                    <a:gd name="T4" fmla="*/ 118 w 206"/>
                    <a:gd name="T5" fmla="*/ 88 h 137"/>
                    <a:gd name="T6" fmla="*/ 185 w 206"/>
                    <a:gd name="T7" fmla="*/ 0 h 137"/>
                    <a:gd name="T8" fmla="*/ 190 w 206"/>
                    <a:gd name="T9" fmla="*/ 9 h 137"/>
                    <a:gd name="T10" fmla="*/ 141 w 206"/>
                    <a:gd name="T11" fmla="*/ 59 h 137"/>
                    <a:gd name="T12" fmla="*/ 166 w 206"/>
                    <a:gd name="T13" fmla="*/ 50 h 137"/>
                    <a:gd name="T14" fmla="*/ 206 w 206"/>
                    <a:gd name="T15" fmla="*/ 94 h 137"/>
                    <a:gd name="T16" fmla="*/ 88 w 206"/>
                    <a:gd name="T17" fmla="*/ 94 h 137"/>
                    <a:gd name="T18" fmla="*/ 45 w 206"/>
                    <a:gd name="T19" fmla="*/ 137 h 137"/>
                    <a:gd name="T20" fmla="*/ 0 w 206"/>
                    <a:gd name="T21" fmla="*/ 88 h 137"/>
                    <a:gd name="T22" fmla="*/ 67 w 206"/>
                    <a:gd name="T23" fmla="*/ 0 h 137"/>
                    <a:gd name="T24" fmla="*/ 71 w 206"/>
                    <a:gd name="T25" fmla="*/ 9 h 137"/>
                    <a:gd name="T26" fmla="*/ 23 w 206"/>
                    <a:gd name="T27" fmla="*/ 59 h 137"/>
                    <a:gd name="T28" fmla="*/ 48 w 206"/>
                    <a:gd name="T29" fmla="*/ 50 h 137"/>
                    <a:gd name="T30" fmla="*/ 88 w 206"/>
                    <a:gd name="T31" fmla="*/ 94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6" h="137">
                      <a:moveTo>
                        <a:pt x="206" y="94"/>
                      </a:moveTo>
                      <a:cubicBezTo>
                        <a:pt x="206" y="122"/>
                        <a:pt x="181" y="137"/>
                        <a:pt x="163" y="137"/>
                      </a:cubicBezTo>
                      <a:cubicBezTo>
                        <a:pt x="145" y="137"/>
                        <a:pt x="118" y="119"/>
                        <a:pt x="118" y="88"/>
                      </a:cubicBezTo>
                      <a:cubicBezTo>
                        <a:pt x="118" y="39"/>
                        <a:pt x="157" y="4"/>
                        <a:pt x="185" y="0"/>
                      </a:cubicBezTo>
                      <a:cubicBezTo>
                        <a:pt x="187" y="4"/>
                        <a:pt x="190" y="9"/>
                        <a:pt x="190" y="9"/>
                      </a:cubicBezTo>
                      <a:cubicBezTo>
                        <a:pt x="177" y="14"/>
                        <a:pt x="143" y="38"/>
                        <a:pt x="141" y="59"/>
                      </a:cubicBezTo>
                      <a:cubicBezTo>
                        <a:pt x="151" y="53"/>
                        <a:pt x="155" y="50"/>
                        <a:pt x="166" y="50"/>
                      </a:cubicBezTo>
                      <a:cubicBezTo>
                        <a:pt x="190" y="50"/>
                        <a:pt x="206" y="72"/>
                        <a:pt x="206" y="94"/>
                      </a:cubicBezTo>
                      <a:close/>
                      <a:moveTo>
                        <a:pt x="88" y="94"/>
                      </a:moveTo>
                      <a:cubicBezTo>
                        <a:pt x="88" y="122"/>
                        <a:pt x="62" y="137"/>
                        <a:pt x="45" y="137"/>
                      </a:cubicBezTo>
                      <a:cubicBezTo>
                        <a:pt x="27" y="137"/>
                        <a:pt x="0" y="119"/>
                        <a:pt x="0" y="88"/>
                      </a:cubicBezTo>
                      <a:cubicBezTo>
                        <a:pt x="0" y="39"/>
                        <a:pt x="39" y="4"/>
                        <a:pt x="67" y="0"/>
                      </a:cubicBezTo>
                      <a:cubicBezTo>
                        <a:pt x="69" y="4"/>
                        <a:pt x="71" y="9"/>
                        <a:pt x="71" y="9"/>
                      </a:cubicBezTo>
                      <a:cubicBezTo>
                        <a:pt x="59" y="14"/>
                        <a:pt x="25" y="38"/>
                        <a:pt x="23" y="59"/>
                      </a:cubicBezTo>
                      <a:cubicBezTo>
                        <a:pt x="32" y="53"/>
                        <a:pt x="36" y="50"/>
                        <a:pt x="48" y="50"/>
                      </a:cubicBezTo>
                      <a:cubicBezTo>
                        <a:pt x="71" y="50"/>
                        <a:pt x="88" y="72"/>
                        <a:pt x="88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</p:grpSp>
          <p:grpSp>
            <p:nvGrpSpPr>
              <p:cNvPr id="29" name="组合 28"/>
              <p:cNvGrpSpPr>
                <a:grpSpLocks noChangeAspect="1"/>
              </p:cNvGrpSpPr>
              <p:nvPr/>
            </p:nvGrpSpPr>
            <p:grpSpPr>
              <a:xfrm>
                <a:off x="6311765" y="1717593"/>
                <a:ext cx="2529257" cy="2520000"/>
                <a:chOff x="6281271" y="2603315"/>
                <a:chExt cx="1735138" cy="1728788"/>
              </a:xfrm>
              <a:solidFill>
                <a:schemeClr val="accent3"/>
              </a:solidFill>
            </p:grpSpPr>
            <p:sp>
              <p:nvSpPr>
                <p:cNvPr id="35" name="任意多边形: 形状 34"/>
                <p:cNvSpPr/>
                <p:nvPr/>
              </p:nvSpPr>
              <p:spPr bwMode="auto">
                <a:xfrm>
                  <a:off x="6306671" y="3062103"/>
                  <a:ext cx="1214438" cy="1270000"/>
                </a:xfrm>
                <a:custGeom>
                  <a:avLst/>
                  <a:gdLst>
                    <a:gd name="T0" fmla="*/ 71 w 540"/>
                    <a:gd name="T1" fmla="*/ 536 h 564"/>
                    <a:gd name="T2" fmla="*/ 24 w 540"/>
                    <a:gd name="T3" fmla="*/ 488 h 564"/>
                    <a:gd name="T4" fmla="*/ 24 w 540"/>
                    <a:gd name="T5" fmla="*/ 0 h 564"/>
                    <a:gd name="T6" fmla="*/ 0 w 540"/>
                    <a:gd name="T7" fmla="*/ 0 h 564"/>
                    <a:gd name="T8" fmla="*/ 0 w 540"/>
                    <a:gd name="T9" fmla="*/ 489 h 564"/>
                    <a:gd name="T10" fmla="*/ 72 w 540"/>
                    <a:gd name="T11" fmla="*/ 564 h 564"/>
                    <a:gd name="T12" fmla="*/ 540 w 540"/>
                    <a:gd name="T13" fmla="*/ 564 h 564"/>
                    <a:gd name="T14" fmla="*/ 540 w 540"/>
                    <a:gd name="T15" fmla="*/ 536 h 564"/>
                    <a:gd name="T16" fmla="*/ 71 w 540"/>
                    <a:gd name="T17" fmla="*/ 53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0" h="564">
                      <a:moveTo>
                        <a:pt x="71" y="536"/>
                      </a:moveTo>
                      <a:cubicBezTo>
                        <a:pt x="44" y="536"/>
                        <a:pt x="24" y="515"/>
                        <a:pt x="24" y="488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89"/>
                        <a:pt x="0" y="489"/>
                        <a:pt x="0" y="489"/>
                      </a:cubicBezTo>
                      <a:cubicBezTo>
                        <a:pt x="0" y="529"/>
                        <a:pt x="32" y="564"/>
                        <a:pt x="72" y="564"/>
                      </a:cubicBezTo>
                      <a:cubicBezTo>
                        <a:pt x="540" y="564"/>
                        <a:pt x="540" y="564"/>
                        <a:pt x="540" y="564"/>
                      </a:cubicBezTo>
                      <a:cubicBezTo>
                        <a:pt x="540" y="536"/>
                        <a:pt x="540" y="536"/>
                        <a:pt x="540" y="536"/>
                      </a:cubicBezTo>
                      <a:lnTo>
                        <a:pt x="71" y="5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36" name="任意多边形: 形状 35"/>
                <p:cNvSpPr/>
                <p:nvPr/>
              </p:nvSpPr>
              <p:spPr bwMode="auto">
                <a:xfrm>
                  <a:off x="6755934" y="2674753"/>
                  <a:ext cx="1206500" cy="1243013"/>
                </a:xfrm>
                <a:custGeom>
                  <a:avLst/>
                  <a:gdLst>
                    <a:gd name="T0" fmla="*/ 461 w 536"/>
                    <a:gd name="T1" fmla="*/ 24 h 552"/>
                    <a:gd name="T2" fmla="*/ 508 w 536"/>
                    <a:gd name="T3" fmla="*/ 70 h 552"/>
                    <a:gd name="T4" fmla="*/ 508 w 536"/>
                    <a:gd name="T5" fmla="*/ 552 h 552"/>
                    <a:gd name="T6" fmla="*/ 536 w 536"/>
                    <a:gd name="T7" fmla="*/ 552 h 552"/>
                    <a:gd name="T8" fmla="*/ 536 w 536"/>
                    <a:gd name="T9" fmla="*/ 72 h 552"/>
                    <a:gd name="T10" fmla="*/ 462 w 536"/>
                    <a:gd name="T11" fmla="*/ 0 h 552"/>
                    <a:gd name="T12" fmla="*/ 0 w 536"/>
                    <a:gd name="T13" fmla="*/ 0 h 552"/>
                    <a:gd name="T14" fmla="*/ 0 w 536"/>
                    <a:gd name="T15" fmla="*/ 24 h 552"/>
                    <a:gd name="T16" fmla="*/ 461 w 536"/>
                    <a:gd name="T17" fmla="*/ 24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" h="552">
                      <a:moveTo>
                        <a:pt x="461" y="24"/>
                      </a:moveTo>
                      <a:cubicBezTo>
                        <a:pt x="488" y="24"/>
                        <a:pt x="508" y="44"/>
                        <a:pt x="508" y="70"/>
                      </a:cubicBezTo>
                      <a:cubicBezTo>
                        <a:pt x="508" y="552"/>
                        <a:pt x="508" y="552"/>
                        <a:pt x="508" y="552"/>
                      </a:cubicBezTo>
                      <a:cubicBezTo>
                        <a:pt x="536" y="552"/>
                        <a:pt x="536" y="552"/>
                        <a:pt x="536" y="552"/>
                      </a:cubicBezTo>
                      <a:cubicBezTo>
                        <a:pt x="536" y="72"/>
                        <a:pt x="536" y="72"/>
                        <a:pt x="536" y="72"/>
                      </a:cubicBezTo>
                      <a:cubicBezTo>
                        <a:pt x="536" y="32"/>
                        <a:pt x="502" y="0"/>
                        <a:pt x="46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lnTo>
                        <a:pt x="461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37" name="任意多边形: 形状 36"/>
                <p:cNvSpPr/>
                <p:nvPr/>
              </p:nvSpPr>
              <p:spPr bwMode="auto">
                <a:xfrm>
                  <a:off x="6281271" y="2603315"/>
                  <a:ext cx="315913" cy="265113"/>
                </a:xfrm>
                <a:custGeom>
                  <a:avLst/>
                  <a:gdLst>
                    <a:gd name="T0" fmla="*/ 68 w 140"/>
                    <a:gd name="T1" fmla="*/ 4 h 118"/>
                    <a:gd name="T2" fmla="*/ 80 w 140"/>
                    <a:gd name="T3" fmla="*/ 0 h 118"/>
                    <a:gd name="T4" fmla="*/ 95 w 140"/>
                    <a:gd name="T5" fmla="*/ 7 h 118"/>
                    <a:gd name="T6" fmla="*/ 107 w 140"/>
                    <a:gd name="T7" fmla="*/ 20 h 118"/>
                    <a:gd name="T8" fmla="*/ 127 w 140"/>
                    <a:gd name="T9" fmla="*/ 62 h 118"/>
                    <a:gd name="T10" fmla="*/ 140 w 140"/>
                    <a:gd name="T11" fmla="*/ 106 h 118"/>
                    <a:gd name="T12" fmla="*/ 132 w 140"/>
                    <a:gd name="T13" fmla="*/ 113 h 118"/>
                    <a:gd name="T14" fmla="*/ 125 w 140"/>
                    <a:gd name="T15" fmla="*/ 118 h 118"/>
                    <a:gd name="T16" fmla="*/ 123 w 140"/>
                    <a:gd name="T17" fmla="*/ 118 h 118"/>
                    <a:gd name="T18" fmla="*/ 121 w 140"/>
                    <a:gd name="T19" fmla="*/ 118 h 118"/>
                    <a:gd name="T20" fmla="*/ 85 w 140"/>
                    <a:gd name="T21" fmla="*/ 63 h 118"/>
                    <a:gd name="T22" fmla="*/ 78 w 140"/>
                    <a:gd name="T23" fmla="*/ 53 h 118"/>
                    <a:gd name="T24" fmla="*/ 72 w 140"/>
                    <a:gd name="T25" fmla="*/ 43 h 118"/>
                    <a:gd name="T26" fmla="*/ 63 w 140"/>
                    <a:gd name="T27" fmla="*/ 16 h 118"/>
                    <a:gd name="T28" fmla="*/ 68 w 140"/>
                    <a:gd name="T29" fmla="*/ 4 h 118"/>
                    <a:gd name="T30" fmla="*/ 5 w 140"/>
                    <a:gd name="T31" fmla="*/ 4 h 118"/>
                    <a:gd name="T32" fmla="*/ 17 w 140"/>
                    <a:gd name="T33" fmla="*/ 0 h 118"/>
                    <a:gd name="T34" fmla="*/ 32 w 140"/>
                    <a:gd name="T35" fmla="*/ 7 h 118"/>
                    <a:gd name="T36" fmla="*/ 45 w 140"/>
                    <a:gd name="T37" fmla="*/ 20 h 118"/>
                    <a:gd name="T38" fmla="*/ 64 w 140"/>
                    <a:gd name="T39" fmla="*/ 62 h 118"/>
                    <a:gd name="T40" fmla="*/ 77 w 140"/>
                    <a:gd name="T41" fmla="*/ 106 h 118"/>
                    <a:gd name="T42" fmla="*/ 69 w 140"/>
                    <a:gd name="T43" fmla="*/ 113 h 118"/>
                    <a:gd name="T44" fmla="*/ 61 w 140"/>
                    <a:gd name="T45" fmla="*/ 118 h 118"/>
                    <a:gd name="T46" fmla="*/ 59 w 140"/>
                    <a:gd name="T47" fmla="*/ 118 h 118"/>
                    <a:gd name="T48" fmla="*/ 57 w 140"/>
                    <a:gd name="T49" fmla="*/ 118 h 118"/>
                    <a:gd name="T50" fmla="*/ 22 w 140"/>
                    <a:gd name="T51" fmla="*/ 63 h 118"/>
                    <a:gd name="T52" fmla="*/ 15 w 140"/>
                    <a:gd name="T53" fmla="*/ 53 h 118"/>
                    <a:gd name="T54" fmla="*/ 8 w 140"/>
                    <a:gd name="T55" fmla="*/ 43 h 118"/>
                    <a:gd name="T56" fmla="*/ 0 w 140"/>
                    <a:gd name="T57" fmla="*/ 16 h 118"/>
                    <a:gd name="T58" fmla="*/ 5 w 140"/>
                    <a:gd name="T59" fmla="*/ 4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0" h="118">
                      <a:moveTo>
                        <a:pt x="68" y="4"/>
                      </a:moveTo>
                      <a:cubicBezTo>
                        <a:pt x="72" y="1"/>
                        <a:pt x="76" y="0"/>
                        <a:pt x="80" y="0"/>
                      </a:cubicBezTo>
                      <a:cubicBezTo>
                        <a:pt x="84" y="0"/>
                        <a:pt x="89" y="2"/>
                        <a:pt x="95" y="7"/>
                      </a:cubicBezTo>
                      <a:cubicBezTo>
                        <a:pt x="101" y="12"/>
                        <a:pt x="105" y="16"/>
                        <a:pt x="107" y="20"/>
                      </a:cubicBezTo>
                      <a:cubicBezTo>
                        <a:pt x="115" y="32"/>
                        <a:pt x="121" y="45"/>
                        <a:pt x="127" y="62"/>
                      </a:cubicBezTo>
                      <a:cubicBezTo>
                        <a:pt x="133" y="78"/>
                        <a:pt x="137" y="93"/>
                        <a:pt x="140" y="106"/>
                      </a:cubicBezTo>
                      <a:cubicBezTo>
                        <a:pt x="139" y="107"/>
                        <a:pt x="136" y="109"/>
                        <a:pt x="132" y="113"/>
                      </a:cubicBezTo>
                      <a:cubicBezTo>
                        <a:pt x="128" y="117"/>
                        <a:pt x="126" y="118"/>
                        <a:pt x="125" y="118"/>
                      </a:cubicBezTo>
                      <a:cubicBezTo>
                        <a:pt x="124" y="118"/>
                        <a:pt x="123" y="118"/>
                        <a:pt x="123" y="118"/>
                      </a:cubicBezTo>
                      <a:cubicBezTo>
                        <a:pt x="122" y="118"/>
                        <a:pt x="121" y="118"/>
                        <a:pt x="121" y="118"/>
                      </a:cubicBezTo>
                      <a:cubicBezTo>
                        <a:pt x="108" y="101"/>
                        <a:pt x="96" y="83"/>
                        <a:pt x="85" y="63"/>
                      </a:cubicBezTo>
                      <a:cubicBezTo>
                        <a:pt x="83" y="60"/>
                        <a:pt x="81" y="56"/>
                        <a:pt x="78" y="53"/>
                      </a:cubicBezTo>
                      <a:cubicBezTo>
                        <a:pt x="76" y="50"/>
                        <a:pt x="74" y="46"/>
                        <a:pt x="72" y="43"/>
                      </a:cubicBezTo>
                      <a:cubicBezTo>
                        <a:pt x="66" y="35"/>
                        <a:pt x="63" y="25"/>
                        <a:pt x="63" y="16"/>
                      </a:cubicBezTo>
                      <a:cubicBezTo>
                        <a:pt x="63" y="11"/>
                        <a:pt x="65" y="7"/>
                        <a:pt x="68" y="4"/>
                      </a:cubicBezTo>
                      <a:close/>
                      <a:moveTo>
                        <a:pt x="5" y="4"/>
                      </a:moveTo>
                      <a:cubicBezTo>
                        <a:pt x="8" y="1"/>
                        <a:pt x="12" y="0"/>
                        <a:pt x="17" y="0"/>
                      </a:cubicBezTo>
                      <a:cubicBezTo>
                        <a:pt x="22" y="0"/>
                        <a:pt x="27" y="2"/>
                        <a:pt x="32" y="7"/>
                      </a:cubicBezTo>
                      <a:cubicBezTo>
                        <a:pt x="38" y="12"/>
                        <a:pt x="42" y="16"/>
                        <a:pt x="45" y="20"/>
                      </a:cubicBezTo>
                      <a:cubicBezTo>
                        <a:pt x="52" y="32"/>
                        <a:pt x="58" y="45"/>
                        <a:pt x="64" y="62"/>
                      </a:cubicBezTo>
                      <a:cubicBezTo>
                        <a:pt x="70" y="78"/>
                        <a:pt x="74" y="93"/>
                        <a:pt x="77" y="106"/>
                      </a:cubicBezTo>
                      <a:cubicBezTo>
                        <a:pt x="76" y="107"/>
                        <a:pt x="73" y="109"/>
                        <a:pt x="69" y="113"/>
                      </a:cubicBezTo>
                      <a:cubicBezTo>
                        <a:pt x="65" y="117"/>
                        <a:pt x="63" y="118"/>
                        <a:pt x="61" y="118"/>
                      </a:cubicBezTo>
                      <a:cubicBezTo>
                        <a:pt x="61" y="118"/>
                        <a:pt x="60" y="118"/>
                        <a:pt x="59" y="118"/>
                      </a:cubicBezTo>
                      <a:cubicBezTo>
                        <a:pt x="58" y="118"/>
                        <a:pt x="58" y="118"/>
                        <a:pt x="57" y="118"/>
                      </a:cubicBezTo>
                      <a:cubicBezTo>
                        <a:pt x="44" y="101"/>
                        <a:pt x="32" y="83"/>
                        <a:pt x="22" y="63"/>
                      </a:cubicBezTo>
                      <a:cubicBezTo>
                        <a:pt x="20" y="60"/>
                        <a:pt x="17" y="56"/>
                        <a:pt x="15" y="53"/>
                      </a:cubicBezTo>
                      <a:cubicBezTo>
                        <a:pt x="13" y="50"/>
                        <a:pt x="11" y="46"/>
                        <a:pt x="8" y="43"/>
                      </a:cubicBezTo>
                      <a:cubicBezTo>
                        <a:pt x="3" y="35"/>
                        <a:pt x="0" y="25"/>
                        <a:pt x="0" y="16"/>
                      </a:cubicBezTo>
                      <a:cubicBezTo>
                        <a:pt x="0" y="11"/>
                        <a:pt x="2" y="7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38" name="任意多边形: 形状 37"/>
                <p:cNvSpPr/>
                <p:nvPr/>
              </p:nvSpPr>
              <p:spPr bwMode="auto">
                <a:xfrm>
                  <a:off x="7702084" y="4057465"/>
                  <a:ext cx="314325" cy="266700"/>
                </a:xfrm>
                <a:custGeom>
                  <a:avLst/>
                  <a:gdLst>
                    <a:gd name="T0" fmla="*/ 72 w 140"/>
                    <a:gd name="T1" fmla="*/ 114 h 119"/>
                    <a:gd name="T2" fmla="*/ 60 w 140"/>
                    <a:gd name="T3" fmla="*/ 119 h 119"/>
                    <a:gd name="T4" fmla="*/ 45 w 140"/>
                    <a:gd name="T5" fmla="*/ 112 h 119"/>
                    <a:gd name="T6" fmla="*/ 32 w 140"/>
                    <a:gd name="T7" fmla="*/ 99 h 119"/>
                    <a:gd name="T8" fmla="*/ 13 w 140"/>
                    <a:gd name="T9" fmla="*/ 57 h 119"/>
                    <a:gd name="T10" fmla="*/ 0 w 140"/>
                    <a:gd name="T11" fmla="*/ 13 h 119"/>
                    <a:gd name="T12" fmla="*/ 8 w 140"/>
                    <a:gd name="T13" fmla="*/ 6 h 119"/>
                    <a:gd name="T14" fmla="*/ 15 w 140"/>
                    <a:gd name="T15" fmla="*/ 0 h 119"/>
                    <a:gd name="T16" fmla="*/ 17 w 140"/>
                    <a:gd name="T17" fmla="*/ 1 h 119"/>
                    <a:gd name="T18" fmla="*/ 19 w 140"/>
                    <a:gd name="T19" fmla="*/ 1 h 119"/>
                    <a:gd name="T20" fmla="*/ 55 w 140"/>
                    <a:gd name="T21" fmla="*/ 55 h 119"/>
                    <a:gd name="T22" fmla="*/ 61 w 140"/>
                    <a:gd name="T23" fmla="*/ 66 h 119"/>
                    <a:gd name="T24" fmla="*/ 68 w 140"/>
                    <a:gd name="T25" fmla="*/ 75 h 119"/>
                    <a:gd name="T26" fmla="*/ 77 w 140"/>
                    <a:gd name="T27" fmla="*/ 103 h 119"/>
                    <a:gd name="T28" fmla="*/ 72 w 140"/>
                    <a:gd name="T29" fmla="*/ 114 h 119"/>
                    <a:gd name="T30" fmla="*/ 135 w 140"/>
                    <a:gd name="T31" fmla="*/ 114 h 119"/>
                    <a:gd name="T32" fmla="*/ 123 w 140"/>
                    <a:gd name="T33" fmla="*/ 119 h 119"/>
                    <a:gd name="T34" fmla="*/ 108 w 140"/>
                    <a:gd name="T35" fmla="*/ 112 h 119"/>
                    <a:gd name="T36" fmla="*/ 95 w 140"/>
                    <a:gd name="T37" fmla="*/ 99 h 119"/>
                    <a:gd name="T38" fmla="*/ 76 w 140"/>
                    <a:gd name="T39" fmla="*/ 57 h 119"/>
                    <a:gd name="T40" fmla="*/ 63 w 140"/>
                    <a:gd name="T41" fmla="*/ 13 h 119"/>
                    <a:gd name="T42" fmla="*/ 71 w 140"/>
                    <a:gd name="T43" fmla="*/ 6 h 119"/>
                    <a:gd name="T44" fmla="*/ 79 w 140"/>
                    <a:gd name="T45" fmla="*/ 0 h 119"/>
                    <a:gd name="T46" fmla="*/ 81 w 140"/>
                    <a:gd name="T47" fmla="*/ 1 h 119"/>
                    <a:gd name="T48" fmla="*/ 83 w 140"/>
                    <a:gd name="T49" fmla="*/ 1 h 119"/>
                    <a:gd name="T50" fmla="*/ 118 w 140"/>
                    <a:gd name="T51" fmla="*/ 55 h 119"/>
                    <a:gd name="T52" fmla="*/ 125 w 140"/>
                    <a:gd name="T53" fmla="*/ 66 h 119"/>
                    <a:gd name="T54" fmla="*/ 132 w 140"/>
                    <a:gd name="T55" fmla="*/ 75 h 119"/>
                    <a:gd name="T56" fmla="*/ 140 w 140"/>
                    <a:gd name="T57" fmla="*/ 103 h 119"/>
                    <a:gd name="T58" fmla="*/ 135 w 140"/>
                    <a:gd name="T59" fmla="*/ 11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0" h="119">
                      <a:moveTo>
                        <a:pt x="72" y="114"/>
                      </a:moveTo>
                      <a:cubicBezTo>
                        <a:pt x="68" y="117"/>
                        <a:pt x="64" y="119"/>
                        <a:pt x="60" y="119"/>
                      </a:cubicBezTo>
                      <a:cubicBezTo>
                        <a:pt x="56" y="119"/>
                        <a:pt x="51" y="116"/>
                        <a:pt x="45" y="112"/>
                      </a:cubicBezTo>
                      <a:cubicBezTo>
                        <a:pt x="39" y="107"/>
                        <a:pt x="35" y="103"/>
                        <a:pt x="32" y="99"/>
                      </a:cubicBezTo>
                      <a:cubicBezTo>
                        <a:pt x="25" y="87"/>
                        <a:pt x="19" y="73"/>
                        <a:pt x="13" y="57"/>
                      </a:cubicBezTo>
                      <a:cubicBezTo>
                        <a:pt x="7" y="41"/>
                        <a:pt x="3" y="26"/>
                        <a:pt x="0" y="13"/>
                      </a:cubicBezTo>
                      <a:cubicBezTo>
                        <a:pt x="1" y="12"/>
                        <a:pt x="4" y="9"/>
                        <a:pt x="8" y="6"/>
                      </a:cubicBezTo>
                      <a:cubicBezTo>
                        <a:pt x="12" y="2"/>
                        <a:pt x="14" y="0"/>
                        <a:pt x="15" y="0"/>
                      </a:cubicBezTo>
                      <a:cubicBezTo>
                        <a:pt x="16" y="0"/>
                        <a:pt x="17" y="0"/>
                        <a:pt x="17" y="1"/>
                      </a:cubicBezTo>
                      <a:cubicBezTo>
                        <a:pt x="18" y="1"/>
                        <a:pt x="19" y="1"/>
                        <a:pt x="19" y="1"/>
                      </a:cubicBezTo>
                      <a:cubicBezTo>
                        <a:pt x="32" y="18"/>
                        <a:pt x="44" y="36"/>
                        <a:pt x="55" y="55"/>
                      </a:cubicBezTo>
                      <a:cubicBezTo>
                        <a:pt x="57" y="59"/>
                        <a:pt x="59" y="62"/>
                        <a:pt x="61" y="66"/>
                      </a:cubicBezTo>
                      <a:cubicBezTo>
                        <a:pt x="64" y="69"/>
                        <a:pt x="66" y="72"/>
                        <a:pt x="68" y="75"/>
                      </a:cubicBezTo>
                      <a:cubicBezTo>
                        <a:pt x="74" y="84"/>
                        <a:pt x="77" y="93"/>
                        <a:pt x="77" y="103"/>
                      </a:cubicBezTo>
                      <a:cubicBezTo>
                        <a:pt x="77" y="108"/>
                        <a:pt x="75" y="112"/>
                        <a:pt x="72" y="114"/>
                      </a:cubicBezTo>
                      <a:close/>
                      <a:moveTo>
                        <a:pt x="135" y="114"/>
                      </a:moveTo>
                      <a:cubicBezTo>
                        <a:pt x="132" y="117"/>
                        <a:pt x="128" y="119"/>
                        <a:pt x="123" y="119"/>
                      </a:cubicBezTo>
                      <a:cubicBezTo>
                        <a:pt x="118" y="119"/>
                        <a:pt x="113" y="116"/>
                        <a:pt x="108" y="112"/>
                      </a:cubicBezTo>
                      <a:cubicBezTo>
                        <a:pt x="102" y="107"/>
                        <a:pt x="98" y="103"/>
                        <a:pt x="95" y="99"/>
                      </a:cubicBezTo>
                      <a:cubicBezTo>
                        <a:pt x="88" y="87"/>
                        <a:pt x="82" y="73"/>
                        <a:pt x="76" y="57"/>
                      </a:cubicBezTo>
                      <a:cubicBezTo>
                        <a:pt x="70" y="41"/>
                        <a:pt x="66" y="26"/>
                        <a:pt x="63" y="13"/>
                      </a:cubicBezTo>
                      <a:cubicBezTo>
                        <a:pt x="64" y="12"/>
                        <a:pt x="67" y="9"/>
                        <a:pt x="71" y="6"/>
                      </a:cubicBezTo>
                      <a:cubicBezTo>
                        <a:pt x="75" y="2"/>
                        <a:pt x="77" y="0"/>
                        <a:pt x="79" y="0"/>
                      </a:cubicBezTo>
                      <a:cubicBezTo>
                        <a:pt x="79" y="0"/>
                        <a:pt x="80" y="0"/>
                        <a:pt x="81" y="1"/>
                      </a:cubicBezTo>
                      <a:cubicBezTo>
                        <a:pt x="82" y="1"/>
                        <a:pt x="82" y="1"/>
                        <a:pt x="83" y="1"/>
                      </a:cubicBezTo>
                      <a:cubicBezTo>
                        <a:pt x="96" y="18"/>
                        <a:pt x="108" y="36"/>
                        <a:pt x="118" y="55"/>
                      </a:cubicBezTo>
                      <a:cubicBezTo>
                        <a:pt x="120" y="59"/>
                        <a:pt x="123" y="62"/>
                        <a:pt x="125" y="66"/>
                      </a:cubicBezTo>
                      <a:cubicBezTo>
                        <a:pt x="127" y="69"/>
                        <a:pt x="129" y="72"/>
                        <a:pt x="132" y="75"/>
                      </a:cubicBezTo>
                      <a:cubicBezTo>
                        <a:pt x="137" y="84"/>
                        <a:pt x="140" y="93"/>
                        <a:pt x="140" y="103"/>
                      </a:cubicBezTo>
                      <a:cubicBezTo>
                        <a:pt x="140" y="108"/>
                        <a:pt x="138" y="112"/>
                        <a:pt x="135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</p:grpSp>
          <p:grpSp>
            <p:nvGrpSpPr>
              <p:cNvPr id="30" name="组合 29"/>
              <p:cNvGrpSpPr>
                <a:grpSpLocks noChangeAspect="1"/>
              </p:cNvGrpSpPr>
              <p:nvPr/>
            </p:nvGrpSpPr>
            <p:grpSpPr>
              <a:xfrm>
                <a:off x="9217299" y="1779604"/>
                <a:ext cx="2606581" cy="2519999"/>
                <a:chOff x="7437438" y="2481264"/>
                <a:chExt cx="1816100" cy="1755775"/>
              </a:xfrm>
              <a:solidFill>
                <a:schemeClr val="accent4"/>
              </a:solidFill>
            </p:grpSpPr>
            <p:sp>
              <p:nvSpPr>
                <p:cNvPr id="31" name="任意多边形: 形状 30"/>
                <p:cNvSpPr/>
                <p:nvPr/>
              </p:nvSpPr>
              <p:spPr bwMode="auto">
                <a:xfrm>
                  <a:off x="7489825" y="2525714"/>
                  <a:ext cx="1160463" cy="1252538"/>
                </a:xfrm>
                <a:custGeom>
                  <a:avLst/>
                  <a:gdLst>
                    <a:gd name="T0" fmla="*/ 24 w 516"/>
                    <a:gd name="T1" fmla="*/ 536 h 556"/>
                    <a:gd name="T2" fmla="*/ 24 w 516"/>
                    <a:gd name="T3" fmla="*/ 223 h 556"/>
                    <a:gd name="T4" fmla="*/ 222 w 516"/>
                    <a:gd name="T5" fmla="*/ 24 h 556"/>
                    <a:gd name="T6" fmla="*/ 516 w 516"/>
                    <a:gd name="T7" fmla="*/ 24 h 556"/>
                    <a:gd name="T8" fmla="*/ 516 w 516"/>
                    <a:gd name="T9" fmla="*/ 0 h 556"/>
                    <a:gd name="T10" fmla="*/ 222 w 516"/>
                    <a:gd name="T11" fmla="*/ 0 h 556"/>
                    <a:gd name="T12" fmla="*/ 0 w 516"/>
                    <a:gd name="T13" fmla="*/ 223 h 556"/>
                    <a:gd name="T14" fmla="*/ 0 w 516"/>
                    <a:gd name="T15" fmla="*/ 536 h 556"/>
                    <a:gd name="T16" fmla="*/ 0 w 516"/>
                    <a:gd name="T17" fmla="*/ 556 h 556"/>
                    <a:gd name="T18" fmla="*/ 25 w 516"/>
                    <a:gd name="T19" fmla="*/ 556 h 556"/>
                    <a:gd name="T20" fmla="*/ 24 w 516"/>
                    <a:gd name="T21" fmla="*/ 536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6" h="556">
                      <a:moveTo>
                        <a:pt x="24" y="536"/>
                      </a:moveTo>
                      <a:cubicBezTo>
                        <a:pt x="24" y="223"/>
                        <a:pt x="24" y="223"/>
                        <a:pt x="24" y="223"/>
                      </a:cubicBezTo>
                      <a:cubicBezTo>
                        <a:pt x="24" y="114"/>
                        <a:pt x="113" y="24"/>
                        <a:pt x="222" y="24"/>
                      </a:cubicBezTo>
                      <a:cubicBezTo>
                        <a:pt x="516" y="24"/>
                        <a:pt x="516" y="24"/>
                        <a:pt x="516" y="24"/>
                      </a:cubicBezTo>
                      <a:cubicBezTo>
                        <a:pt x="516" y="0"/>
                        <a:pt x="516" y="0"/>
                        <a:pt x="516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99" y="0"/>
                        <a:pt x="0" y="100"/>
                        <a:pt x="0" y="223"/>
                      </a:cubicBezTo>
                      <a:cubicBezTo>
                        <a:pt x="0" y="536"/>
                        <a:pt x="0" y="536"/>
                        <a:pt x="0" y="536"/>
                      </a:cubicBezTo>
                      <a:cubicBezTo>
                        <a:pt x="0" y="542"/>
                        <a:pt x="0" y="548"/>
                        <a:pt x="0" y="556"/>
                      </a:cubicBezTo>
                      <a:cubicBezTo>
                        <a:pt x="25" y="556"/>
                        <a:pt x="25" y="556"/>
                        <a:pt x="25" y="556"/>
                      </a:cubicBezTo>
                      <a:cubicBezTo>
                        <a:pt x="25" y="548"/>
                        <a:pt x="24" y="542"/>
                        <a:pt x="24" y="5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32" name="任意多边形: 形状 31"/>
                <p:cNvSpPr/>
                <p:nvPr/>
              </p:nvSpPr>
              <p:spPr bwMode="auto">
                <a:xfrm>
                  <a:off x="8056563" y="2986089"/>
                  <a:ext cx="1143000" cy="1250950"/>
                </a:xfrm>
                <a:custGeom>
                  <a:avLst/>
                  <a:gdLst>
                    <a:gd name="T0" fmla="*/ 484 w 508"/>
                    <a:gd name="T1" fmla="*/ 19 h 556"/>
                    <a:gd name="T2" fmla="*/ 484 w 508"/>
                    <a:gd name="T3" fmla="*/ 332 h 556"/>
                    <a:gd name="T4" fmla="*/ 284 w 508"/>
                    <a:gd name="T5" fmla="*/ 532 h 556"/>
                    <a:gd name="T6" fmla="*/ 0 w 508"/>
                    <a:gd name="T7" fmla="*/ 532 h 556"/>
                    <a:gd name="T8" fmla="*/ 0 w 508"/>
                    <a:gd name="T9" fmla="*/ 556 h 556"/>
                    <a:gd name="T10" fmla="*/ 284 w 508"/>
                    <a:gd name="T11" fmla="*/ 556 h 556"/>
                    <a:gd name="T12" fmla="*/ 508 w 508"/>
                    <a:gd name="T13" fmla="*/ 332 h 556"/>
                    <a:gd name="T14" fmla="*/ 508 w 508"/>
                    <a:gd name="T15" fmla="*/ 19 h 556"/>
                    <a:gd name="T16" fmla="*/ 506 w 508"/>
                    <a:gd name="T17" fmla="*/ 0 h 556"/>
                    <a:gd name="T18" fmla="*/ 481 w 508"/>
                    <a:gd name="T19" fmla="*/ 0 h 556"/>
                    <a:gd name="T20" fmla="*/ 484 w 508"/>
                    <a:gd name="T21" fmla="*/ 19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08" h="556">
                      <a:moveTo>
                        <a:pt x="484" y="19"/>
                      </a:moveTo>
                      <a:cubicBezTo>
                        <a:pt x="484" y="332"/>
                        <a:pt x="484" y="332"/>
                        <a:pt x="484" y="332"/>
                      </a:cubicBezTo>
                      <a:cubicBezTo>
                        <a:pt x="484" y="441"/>
                        <a:pt x="393" y="532"/>
                        <a:pt x="284" y="532"/>
                      </a:cubicBezTo>
                      <a:cubicBezTo>
                        <a:pt x="0" y="532"/>
                        <a:pt x="0" y="532"/>
                        <a:pt x="0" y="532"/>
                      </a:cubicBezTo>
                      <a:cubicBezTo>
                        <a:pt x="0" y="556"/>
                        <a:pt x="0" y="556"/>
                        <a:pt x="0" y="556"/>
                      </a:cubicBezTo>
                      <a:cubicBezTo>
                        <a:pt x="284" y="556"/>
                        <a:pt x="284" y="556"/>
                        <a:pt x="284" y="556"/>
                      </a:cubicBezTo>
                      <a:cubicBezTo>
                        <a:pt x="407" y="556"/>
                        <a:pt x="508" y="455"/>
                        <a:pt x="508" y="332"/>
                      </a:cubicBezTo>
                      <a:cubicBezTo>
                        <a:pt x="508" y="19"/>
                        <a:pt x="508" y="19"/>
                        <a:pt x="508" y="19"/>
                      </a:cubicBezTo>
                      <a:cubicBezTo>
                        <a:pt x="508" y="12"/>
                        <a:pt x="507" y="8"/>
                        <a:pt x="506" y="0"/>
                      </a:cubicBezTo>
                      <a:cubicBezTo>
                        <a:pt x="481" y="0"/>
                        <a:pt x="481" y="0"/>
                        <a:pt x="481" y="0"/>
                      </a:cubicBezTo>
                      <a:cubicBezTo>
                        <a:pt x="481" y="8"/>
                        <a:pt x="484" y="12"/>
                        <a:pt x="484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33" name="任意多边形: 形状 32"/>
                <p:cNvSpPr/>
                <p:nvPr/>
              </p:nvSpPr>
              <p:spPr bwMode="auto">
                <a:xfrm>
                  <a:off x="8778875" y="2481264"/>
                  <a:ext cx="474663" cy="360363"/>
                </a:xfrm>
                <a:custGeom>
                  <a:avLst/>
                  <a:gdLst>
                    <a:gd name="T0" fmla="*/ 98 w 211"/>
                    <a:gd name="T1" fmla="*/ 38 h 160"/>
                    <a:gd name="T2" fmla="*/ 62 w 211"/>
                    <a:gd name="T3" fmla="*/ 122 h 160"/>
                    <a:gd name="T4" fmla="*/ 9 w 211"/>
                    <a:gd name="T5" fmla="*/ 160 h 160"/>
                    <a:gd name="T6" fmla="*/ 0 w 211"/>
                    <a:gd name="T7" fmla="*/ 156 h 160"/>
                    <a:gd name="T8" fmla="*/ 12 w 211"/>
                    <a:gd name="T9" fmla="*/ 143 h 160"/>
                    <a:gd name="T10" fmla="*/ 26 w 211"/>
                    <a:gd name="T11" fmla="*/ 127 h 160"/>
                    <a:gd name="T12" fmla="*/ 49 w 211"/>
                    <a:gd name="T13" fmla="*/ 84 h 160"/>
                    <a:gd name="T14" fmla="*/ 34 w 211"/>
                    <a:gd name="T15" fmla="*/ 53 h 160"/>
                    <a:gd name="T16" fmla="*/ 19 w 211"/>
                    <a:gd name="T17" fmla="*/ 33 h 160"/>
                    <a:gd name="T18" fmla="*/ 51 w 211"/>
                    <a:gd name="T19" fmla="*/ 0 h 160"/>
                    <a:gd name="T20" fmla="*/ 83 w 211"/>
                    <a:gd name="T21" fmla="*/ 11 h 160"/>
                    <a:gd name="T22" fmla="*/ 98 w 211"/>
                    <a:gd name="T23" fmla="*/ 38 h 160"/>
                    <a:gd name="T24" fmla="*/ 211 w 211"/>
                    <a:gd name="T25" fmla="*/ 38 h 160"/>
                    <a:gd name="T26" fmla="*/ 175 w 211"/>
                    <a:gd name="T27" fmla="*/ 122 h 160"/>
                    <a:gd name="T28" fmla="*/ 127 w 211"/>
                    <a:gd name="T29" fmla="*/ 160 h 160"/>
                    <a:gd name="T30" fmla="*/ 114 w 211"/>
                    <a:gd name="T31" fmla="*/ 157 h 160"/>
                    <a:gd name="T32" fmla="*/ 138 w 211"/>
                    <a:gd name="T33" fmla="*/ 127 h 160"/>
                    <a:gd name="T34" fmla="*/ 162 w 211"/>
                    <a:gd name="T35" fmla="*/ 83 h 160"/>
                    <a:gd name="T36" fmla="*/ 147 w 211"/>
                    <a:gd name="T37" fmla="*/ 53 h 160"/>
                    <a:gd name="T38" fmla="*/ 132 w 211"/>
                    <a:gd name="T39" fmla="*/ 33 h 160"/>
                    <a:gd name="T40" fmla="*/ 165 w 211"/>
                    <a:gd name="T41" fmla="*/ 0 h 160"/>
                    <a:gd name="T42" fmla="*/ 197 w 211"/>
                    <a:gd name="T43" fmla="*/ 11 h 160"/>
                    <a:gd name="T44" fmla="*/ 211 w 211"/>
                    <a:gd name="T45" fmla="*/ 3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1" h="160">
                      <a:moveTo>
                        <a:pt x="98" y="38"/>
                      </a:moveTo>
                      <a:cubicBezTo>
                        <a:pt x="98" y="69"/>
                        <a:pt x="86" y="97"/>
                        <a:pt x="62" y="122"/>
                      </a:cubicBezTo>
                      <a:cubicBezTo>
                        <a:pt x="38" y="147"/>
                        <a:pt x="20" y="160"/>
                        <a:pt x="9" y="160"/>
                      </a:cubicBezTo>
                      <a:cubicBezTo>
                        <a:pt x="3" y="160"/>
                        <a:pt x="0" y="158"/>
                        <a:pt x="0" y="156"/>
                      </a:cubicBezTo>
                      <a:cubicBezTo>
                        <a:pt x="3" y="153"/>
                        <a:pt x="7" y="148"/>
                        <a:pt x="12" y="143"/>
                      </a:cubicBezTo>
                      <a:cubicBezTo>
                        <a:pt x="16" y="138"/>
                        <a:pt x="21" y="132"/>
                        <a:pt x="26" y="127"/>
                      </a:cubicBezTo>
                      <a:cubicBezTo>
                        <a:pt x="41" y="110"/>
                        <a:pt x="49" y="96"/>
                        <a:pt x="49" y="84"/>
                      </a:cubicBezTo>
                      <a:cubicBezTo>
                        <a:pt x="49" y="73"/>
                        <a:pt x="44" y="62"/>
                        <a:pt x="34" y="53"/>
                      </a:cubicBezTo>
                      <a:cubicBezTo>
                        <a:pt x="24" y="44"/>
                        <a:pt x="19" y="38"/>
                        <a:pt x="19" y="33"/>
                      </a:cubicBezTo>
                      <a:cubicBezTo>
                        <a:pt x="19" y="11"/>
                        <a:pt x="30" y="0"/>
                        <a:pt x="51" y="0"/>
                      </a:cubicBezTo>
                      <a:cubicBezTo>
                        <a:pt x="62" y="0"/>
                        <a:pt x="73" y="4"/>
                        <a:pt x="83" y="11"/>
                      </a:cubicBezTo>
                      <a:cubicBezTo>
                        <a:pt x="93" y="18"/>
                        <a:pt x="98" y="27"/>
                        <a:pt x="98" y="38"/>
                      </a:cubicBezTo>
                      <a:close/>
                      <a:moveTo>
                        <a:pt x="211" y="38"/>
                      </a:moveTo>
                      <a:cubicBezTo>
                        <a:pt x="211" y="69"/>
                        <a:pt x="199" y="97"/>
                        <a:pt x="175" y="122"/>
                      </a:cubicBezTo>
                      <a:cubicBezTo>
                        <a:pt x="151" y="147"/>
                        <a:pt x="135" y="160"/>
                        <a:pt x="127" y="160"/>
                      </a:cubicBezTo>
                      <a:cubicBezTo>
                        <a:pt x="118" y="160"/>
                        <a:pt x="114" y="159"/>
                        <a:pt x="114" y="157"/>
                      </a:cubicBezTo>
                      <a:cubicBezTo>
                        <a:pt x="114" y="155"/>
                        <a:pt x="122" y="145"/>
                        <a:pt x="138" y="127"/>
                      </a:cubicBezTo>
                      <a:cubicBezTo>
                        <a:pt x="154" y="108"/>
                        <a:pt x="162" y="94"/>
                        <a:pt x="162" y="83"/>
                      </a:cubicBezTo>
                      <a:cubicBezTo>
                        <a:pt x="162" y="72"/>
                        <a:pt x="157" y="62"/>
                        <a:pt x="147" y="53"/>
                      </a:cubicBezTo>
                      <a:cubicBezTo>
                        <a:pt x="137" y="44"/>
                        <a:pt x="132" y="38"/>
                        <a:pt x="132" y="33"/>
                      </a:cubicBezTo>
                      <a:cubicBezTo>
                        <a:pt x="132" y="11"/>
                        <a:pt x="143" y="0"/>
                        <a:pt x="165" y="0"/>
                      </a:cubicBezTo>
                      <a:cubicBezTo>
                        <a:pt x="176" y="0"/>
                        <a:pt x="187" y="4"/>
                        <a:pt x="197" y="11"/>
                      </a:cubicBezTo>
                      <a:cubicBezTo>
                        <a:pt x="206" y="18"/>
                        <a:pt x="211" y="27"/>
                        <a:pt x="211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  <p:sp>
              <p:nvSpPr>
                <p:cNvPr id="34" name="任意多边形: 形状 33"/>
                <p:cNvSpPr/>
                <p:nvPr/>
              </p:nvSpPr>
              <p:spPr bwMode="auto">
                <a:xfrm>
                  <a:off x="7437438" y="3859214"/>
                  <a:ext cx="477838" cy="360363"/>
                </a:xfrm>
                <a:custGeom>
                  <a:avLst/>
                  <a:gdLst>
                    <a:gd name="T0" fmla="*/ 113 w 212"/>
                    <a:gd name="T1" fmla="*/ 122 h 160"/>
                    <a:gd name="T2" fmla="*/ 150 w 212"/>
                    <a:gd name="T3" fmla="*/ 38 h 160"/>
                    <a:gd name="T4" fmla="*/ 203 w 212"/>
                    <a:gd name="T5" fmla="*/ 0 h 160"/>
                    <a:gd name="T6" fmla="*/ 212 w 212"/>
                    <a:gd name="T7" fmla="*/ 4 h 160"/>
                    <a:gd name="T8" fmla="*/ 200 w 212"/>
                    <a:gd name="T9" fmla="*/ 17 h 160"/>
                    <a:gd name="T10" fmla="*/ 186 w 212"/>
                    <a:gd name="T11" fmla="*/ 33 h 160"/>
                    <a:gd name="T12" fmla="*/ 162 w 212"/>
                    <a:gd name="T13" fmla="*/ 76 h 160"/>
                    <a:gd name="T14" fmla="*/ 177 w 212"/>
                    <a:gd name="T15" fmla="*/ 107 h 160"/>
                    <a:gd name="T16" fmla="*/ 193 w 212"/>
                    <a:gd name="T17" fmla="*/ 127 h 160"/>
                    <a:gd name="T18" fmla="*/ 160 w 212"/>
                    <a:gd name="T19" fmla="*/ 160 h 160"/>
                    <a:gd name="T20" fmla="*/ 128 w 212"/>
                    <a:gd name="T21" fmla="*/ 149 h 160"/>
                    <a:gd name="T22" fmla="*/ 113 w 212"/>
                    <a:gd name="T23" fmla="*/ 122 h 160"/>
                    <a:gd name="T24" fmla="*/ 0 w 212"/>
                    <a:gd name="T25" fmla="*/ 122 h 160"/>
                    <a:gd name="T26" fmla="*/ 36 w 212"/>
                    <a:gd name="T27" fmla="*/ 38 h 160"/>
                    <a:gd name="T28" fmla="*/ 85 w 212"/>
                    <a:gd name="T29" fmla="*/ 0 h 160"/>
                    <a:gd name="T30" fmla="*/ 98 w 212"/>
                    <a:gd name="T31" fmla="*/ 3 h 160"/>
                    <a:gd name="T32" fmla="*/ 74 w 212"/>
                    <a:gd name="T33" fmla="*/ 33 h 160"/>
                    <a:gd name="T34" fmla="*/ 50 w 212"/>
                    <a:gd name="T35" fmla="*/ 77 h 160"/>
                    <a:gd name="T36" fmla="*/ 65 w 212"/>
                    <a:gd name="T37" fmla="*/ 107 h 160"/>
                    <a:gd name="T38" fmla="*/ 80 w 212"/>
                    <a:gd name="T39" fmla="*/ 127 h 160"/>
                    <a:gd name="T40" fmla="*/ 46 w 212"/>
                    <a:gd name="T41" fmla="*/ 160 h 160"/>
                    <a:gd name="T42" fmla="*/ 15 w 212"/>
                    <a:gd name="T43" fmla="*/ 149 h 160"/>
                    <a:gd name="T44" fmla="*/ 0 w 212"/>
                    <a:gd name="T45" fmla="*/ 122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2" h="160">
                      <a:moveTo>
                        <a:pt x="113" y="122"/>
                      </a:moveTo>
                      <a:cubicBezTo>
                        <a:pt x="113" y="91"/>
                        <a:pt x="125" y="63"/>
                        <a:pt x="150" y="38"/>
                      </a:cubicBezTo>
                      <a:cubicBezTo>
                        <a:pt x="174" y="13"/>
                        <a:pt x="191" y="0"/>
                        <a:pt x="203" y="0"/>
                      </a:cubicBezTo>
                      <a:cubicBezTo>
                        <a:pt x="209" y="0"/>
                        <a:pt x="212" y="2"/>
                        <a:pt x="212" y="4"/>
                      </a:cubicBezTo>
                      <a:cubicBezTo>
                        <a:pt x="209" y="7"/>
                        <a:pt x="205" y="12"/>
                        <a:pt x="200" y="17"/>
                      </a:cubicBezTo>
                      <a:cubicBezTo>
                        <a:pt x="195" y="22"/>
                        <a:pt x="190" y="28"/>
                        <a:pt x="186" y="33"/>
                      </a:cubicBezTo>
                      <a:cubicBezTo>
                        <a:pt x="170" y="50"/>
                        <a:pt x="162" y="64"/>
                        <a:pt x="162" y="76"/>
                      </a:cubicBezTo>
                      <a:cubicBezTo>
                        <a:pt x="162" y="87"/>
                        <a:pt x="167" y="98"/>
                        <a:pt x="177" y="107"/>
                      </a:cubicBezTo>
                      <a:cubicBezTo>
                        <a:pt x="188" y="115"/>
                        <a:pt x="193" y="122"/>
                        <a:pt x="193" y="127"/>
                      </a:cubicBezTo>
                      <a:cubicBezTo>
                        <a:pt x="193" y="149"/>
                        <a:pt x="182" y="160"/>
                        <a:pt x="160" y="160"/>
                      </a:cubicBezTo>
                      <a:cubicBezTo>
                        <a:pt x="149" y="160"/>
                        <a:pt x="138" y="156"/>
                        <a:pt x="128" y="149"/>
                      </a:cubicBezTo>
                      <a:cubicBezTo>
                        <a:pt x="118" y="142"/>
                        <a:pt x="113" y="133"/>
                        <a:pt x="113" y="122"/>
                      </a:cubicBezTo>
                      <a:close/>
                      <a:moveTo>
                        <a:pt x="0" y="122"/>
                      </a:moveTo>
                      <a:cubicBezTo>
                        <a:pt x="0" y="91"/>
                        <a:pt x="12" y="63"/>
                        <a:pt x="36" y="38"/>
                      </a:cubicBezTo>
                      <a:cubicBezTo>
                        <a:pt x="60" y="13"/>
                        <a:pt x="76" y="0"/>
                        <a:pt x="85" y="0"/>
                      </a:cubicBezTo>
                      <a:cubicBezTo>
                        <a:pt x="93" y="0"/>
                        <a:pt x="98" y="1"/>
                        <a:pt x="98" y="3"/>
                      </a:cubicBezTo>
                      <a:cubicBezTo>
                        <a:pt x="98" y="5"/>
                        <a:pt x="90" y="15"/>
                        <a:pt x="74" y="33"/>
                      </a:cubicBezTo>
                      <a:cubicBezTo>
                        <a:pt x="58" y="52"/>
                        <a:pt x="50" y="66"/>
                        <a:pt x="50" y="77"/>
                      </a:cubicBezTo>
                      <a:cubicBezTo>
                        <a:pt x="50" y="88"/>
                        <a:pt x="55" y="98"/>
                        <a:pt x="65" y="107"/>
                      </a:cubicBezTo>
                      <a:cubicBezTo>
                        <a:pt x="75" y="115"/>
                        <a:pt x="80" y="122"/>
                        <a:pt x="80" y="127"/>
                      </a:cubicBezTo>
                      <a:cubicBezTo>
                        <a:pt x="80" y="149"/>
                        <a:pt x="69" y="160"/>
                        <a:pt x="46" y="160"/>
                      </a:cubicBezTo>
                      <a:cubicBezTo>
                        <a:pt x="35" y="160"/>
                        <a:pt x="25" y="156"/>
                        <a:pt x="15" y="149"/>
                      </a:cubicBezTo>
                      <a:cubicBezTo>
                        <a:pt x="5" y="142"/>
                        <a:pt x="0" y="133"/>
                        <a:pt x="0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ea typeface="Yeseva One" panose="00000500000000000000" charset="0"/>
                    <a:cs typeface="Yeseva One" panose="00000500000000000000" charset="0"/>
                    <a:sym typeface="+mn-lt"/>
                  </a:endParaRPr>
                </a:p>
              </p:txBody>
            </p:sp>
          </p:grpSp>
        </p:grpSp>
        <p:sp>
          <p:nvSpPr>
            <p:cNvPr id="52" name="文本框 51"/>
            <p:cNvSpPr txBox="1"/>
            <p:nvPr/>
          </p:nvSpPr>
          <p:spPr>
            <a:xfrm>
              <a:off x="1246703" y="2284979"/>
              <a:ext cx="1951312" cy="1242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938949" y="2245041"/>
              <a:ext cx="1951312" cy="1242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497693" y="2342275"/>
              <a:ext cx="1951312" cy="1242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194292" y="2342161"/>
              <a:ext cx="1951312" cy="1242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eseva One" panose="00000500000000000000" charset="0"/>
                  <a:ea typeface="Yeseva One" panose="00000500000000000000" charset="0"/>
                </a:rPr>
                <a:t>Click to add main content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632011" y="3333333"/>
            <a:ext cx="1973688" cy="795316"/>
            <a:chOff x="1148902" y="2960948"/>
            <a:chExt cx="2205077" cy="1060420"/>
          </a:xfrm>
        </p:grpSpPr>
        <p:sp>
          <p:nvSpPr>
            <p:cNvPr id="58" name="文本框 59"/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 fontScale="67500" lnSpcReduction="20000"/>
            </a:bodyPr>
            <a:lstStyle/>
            <a:p>
              <a:pPr algn="ctr"/>
              <a:r>
                <a:rPr lang="zh-CN" altLang="en-US" sz="1400" dirty="0">
                  <a:solidFill>
                    <a:schemeClr val="bg2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rPr>
                <a:t>Title Goes Here</a:t>
              </a:r>
              <a:endParaRPr lang="zh-CN" altLang="en-US" sz="1400" dirty="0">
                <a:solidFill>
                  <a:schemeClr val="bg2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59" name="文本框 60"/>
            <p:cNvSpPr txBox="1"/>
            <p:nvPr/>
          </p:nvSpPr>
          <p:spPr bwMode="auto">
            <a:xfrm>
              <a:off x="1148902" y="344713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50" dirty="0">
                  <a:ea typeface="Yeseva One" panose="00000500000000000000" charset="0"/>
                  <a:cs typeface="Yeseva One" panose="00000500000000000000" charset="0"/>
                  <a:sym typeface="+mn-lt"/>
                </a:rPr>
                <a:t>Here you could describe the detile if you need it</a:t>
              </a:r>
              <a:endParaRPr lang="zh-CN" altLang="en-US" sz="1050" dirty="0"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602505" y="3377260"/>
            <a:ext cx="1973688" cy="795316"/>
            <a:chOff x="1148902" y="2960948"/>
            <a:chExt cx="2205077" cy="1060420"/>
          </a:xfrm>
        </p:grpSpPr>
        <p:sp>
          <p:nvSpPr>
            <p:cNvPr id="61" name="文本框 59"/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 fontScale="67500" lnSpcReduction="20000"/>
            </a:bodyPr>
            <a:lstStyle/>
            <a:p>
              <a:pPr algn="ctr"/>
              <a:r>
                <a:rPr lang="zh-CN" altLang="en-US" sz="1400" dirty="0">
                  <a:solidFill>
                    <a:schemeClr val="bg2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rPr>
                <a:t>Title Goes Here</a:t>
              </a:r>
              <a:endParaRPr lang="zh-CN" altLang="en-US" sz="1400" dirty="0">
                <a:solidFill>
                  <a:schemeClr val="bg2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62" name="文本框 60"/>
            <p:cNvSpPr txBox="1"/>
            <p:nvPr/>
          </p:nvSpPr>
          <p:spPr bwMode="auto">
            <a:xfrm>
              <a:off x="1148902" y="344713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50" dirty="0">
                  <a:ea typeface="Yeseva One" panose="00000500000000000000" charset="0"/>
                  <a:cs typeface="Yeseva One" panose="00000500000000000000" charset="0"/>
                  <a:sym typeface="+mn-lt"/>
                </a:rPr>
                <a:t>Here you could describe the detile if you need it</a:t>
              </a:r>
              <a:endParaRPr lang="zh-CN" altLang="en-US" sz="1050" dirty="0"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497018" y="3377702"/>
            <a:ext cx="1973688" cy="795316"/>
            <a:chOff x="1148902" y="2960948"/>
            <a:chExt cx="2205077" cy="1060420"/>
          </a:xfrm>
        </p:grpSpPr>
        <p:sp>
          <p:nvSpPr>
            <p:cNvPr id="64" name="文本框 59"/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 fontScale="67500" lnSpcReduction="20000"/>
            </a:bodyPr>
            <a:lstStyle/>
            <a:p>
              <a:pPr algn="ctr"/>
              <a:r>
                <a:rPr lang="zh-CN" altLang="en-US" sz="1400" dirty="0">
                  <a:solidFill>
                    <a:schemeClr val="bg2"/>
                  </a:solidFill>
                  <a:ea typeface="Yeseva One" panose="00000500000000000000" charset="0"/>
                  <a:cs typeface="Yeseva One" panose="00000500000000000000" charset="0"/>
                  <a:sym typeface="+mn-lt"/>
                </a:rPr>
                <a:t>Title Goes Here</a:t>
              </a:r>
              <a:endParaRPr lang="zh-CN" altLang="en-US" sz="1400" dirty="0">
                <a:solidFill>
                  <a:schemeClr val="bg2"/>
                </a:solidFill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  <p:sp>
          <p:nvSpPr>
            <p:cNvPr id="65" name="文本框 60"/>
            <p:cNvSpPr txBox="1"/>
            <p:nvPr/>
          </p:nvSpPr>
          <p:spPr bwMode="auto">
            <a:xfrm>
              <a:off x="1148902" y="344713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50" dirty="0">
                  <a:ea typeface="Yeseva One" panose="00000500000000000000" charset="0"/>
                  <a:cs typeface="Yeseva One" panose="00000500000000000000" charset="0"/>
                  <a:sym typeface="+mn-lt"/>
                </a:rPr>
                <a:t>Here you could describe the detile if you need it</a:t>
              </a:r>
              <a:endParaRPr lang="zh-CN" altLang="en-US" sz="1050" dirty="0">
                <a:ea typeface="Yeseva One" panose="00000500000000000000" charset="0"/>
                <a:cs typeface="Yeseva One" panose="00000500000000000000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6713102" y="-446169"/>
            <a:ext cx="1982083" cy="2879714"/>
            <a:chOff x="504879" y="-14025"/>
            <a:chExt cx="1807448" cy="3276600"/>
          </a:xfrm>
          <a:solidFill>
            <a:schemeClr val="bg1">
              <a:lumMod val="95000"/>
            </a:schemeClr>
          </a:solidFill>
        </p:grpSpPr>
        <p:sp>
          <p:nvSpPr>
            <p:cNvPr id="27" name="五边形 26"/>
            <p:cNvSpPr/>
            <p:nvPr/>
          </p:nvSpPr>
          <p:spPr>
            <a:xfrm rot="16200000" flipH="1" flipV="1">
              <a:off x="210966" y="775189"/>
              <a:ext cx="1899975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8" name="五边形 27"/>
            <p:cNvSpPr/>
            <p:nvPr/>
          </p:nvSpPr>
          <p:spPr>
            <a:xfrm rot="16200000" flipH="1" flipV="1">
              <a:off x="-972647" y="1463501"/>
              <a:ext cx="327660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9" name="五边形 28"/>
            <p:cNvSpPr/>
            <p:nvPr/>
          </p:nvSpPr>
          <p:spPr>
            <a:xfrm rot="16200000" flipH="1" flipV="1">
              <a:off x="534378" y="947080"/>
              <a:ext cx="2243750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 rot="16200000" flipH="1" flipV="1">
              <a:off x="1394682" y="587308"/>
              <a:ext cx="1513742" cy="321548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05413" y="3259115"/>
            <a:ext cx="1563691" cy="1567335"/>
            <a:chOff x="7005413" y="3259115"/>
            <a:chExt cx="1563691" cy="1567335"/>
          </a:xfrm>
        </p:grpSpPr>
        <p:sp>
          <p:nvSpPr>
            <p:cNvPr id="31" name="椭圆 30"/>
            <p:cNvSpPr/>
            <p:nvPr/>
          </p:nvSpPr>
          <p:spPr>
            <a:xfrm rot="5400000" flipH="1">
              <a:off x="7005413" y="3259115"/>
              <a:ext cx="698731" cy="698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 flipH="1" flipV="1">
              <a:off x="8371804" y="4629150"/>
              <a:ext cx="197300" cy="197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 flipH="1" flipV="1">
              <a:off x="8214158" y="4023971"/>
              <a:ext cx="256296" cy="2562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5400000" flipH="1" flipV="1">
              <a:off x="7723791" y="3922846"/>
              <a:ext cx="329073" cy="3290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 flipH="1">
            <a:off x="308329" y="1676399"/>
            <a:ext cx="3193342" cy="3810003"/>
            <a:chOff x="0" y="3377611"/>
            <a:chExt cx="3429000" cy="1765889"/>
          </a:xfrm>
        </p:grpSpPr>
        <p:sp>
          <p:nvSpPr>
            <p:cNvPr id="42" name="直角三角形 41"/>
            <p:cNvSpPr/>
            <p:nvPr/>
          </p:nvSpPr>
          <p:spPr>
            <a:xfrm>
              <a:off x="0" y="3377611"/>
              <a:ext cx="3318479" cy="176462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0" y="3867150"/>
              <a:ext cx="3429000" cy="127635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057400" y="1848544"/>
            <a:ext cx="1495922" cy="110799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02</a:t>
            </a:r>
            <a:endParaRPr lang="zh-CN" altLang="en-US" sz="6600" b="1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3584277" y="1885950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48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Project</a:t>
            </a:r>
            <a:endParaRPr lang="zh-CN" altLang="en-US" sz="48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3530607" y="2623621"/>
            <a:ext cx="1027882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4583430" y="2623820"/>
            <a:ext cx="1170305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8" name="TextBox 26"/>
          <p:cNvSpPr txBox="1"/>
          <p:nvPr/>
        </p:nvSpPr>
        <p:spPr>
          <a:xfrm>
            <a:off x="5593303" y="2623621"/>
            <a:ext cx="1027882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※ </a:t>
            </a:r>
            <a:r>
              <a:rPr lang="zh-CN" altLang="en-US" sz="1200" dirty="0">
                <a:solidFill>
                  <a:schemeClr val="accent1"/>
                </a:solidFill>
                <a:latin typeface="Yeseva One" panose="00000500000000000000" charset="0"/>
                <a:ea typeface="Yeseva One" panose="00000500000000000000" charset="0"/>
              </a:rPr>
              <a:t>The Title</a:t>
            </a:r>
            <a:endParaRPr lang="zh-CN" altLang="en-US" sz="1200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043234" y="1180214"/>
            <a:ext cx="2807713" cy="2945474"/>
            <a:chOff x="1390978" y="1573619"/>
            <a:chExt cx="3743617" cy="3927298"/>
          </a:xfrm>
        </p:grpSpPr>
        <p:grpSp>
          <p:nvGrpSpPr>
            <p:cNvPr id="4" name="组合 3"/>
            <p:cNvGrpSpPr/>
            <p:nvPr/>
          </p:nvGrpSpPr>
          <p:grpSpPr>
            <a:xfrm>
              <a:off x="1725764" y="1573619"/>
              <a:ext cx="1643631" cy="1643631"/>
              <a:chOff x="1756936" y="2010037"/>
              <a:chExt cx="1643630" cy="1643631"/>
            </a:xfrm>
            <a:solidFill>
              <a:schemeClr val="accent1"/>
            </a:solidFill>
          </p:grpSpPr>
          <p:sp>
            <p:nvSpPr>
              <p:cNvPr id="5" name="Freeform 7"/>
              <p:cNvSpPr/>
              <p:nvPr/>
            </p:nvSpPr>
            <p:spPr bwMode="auto">
              <a:xfrm rot="2707862">
                <a:off x="1756935" y="2010038"/>
                <a:ext cx="1643631" cy="1643630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913765"/>
                <a:endParaRPr lang="id-ID" sz="1800" kern="0" dirty="0">
                  <a:solidFill>
                    <a:sysClr val="windowText" lastClr="000000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6" name="Freeform 46"/>
              <p:cNvSpPr/>
              <p:nvPr/>
            </p:nvSpPr>
            <p:spPr>
              <a:xfrm>
                <a:off x="2272799" y="2660073"/>
                <a:ext cx="340654" cy="340654"/>
              </a:xfrm>
              <a:custGeom>
                <a:avLst/>
                <a:gdLst/>
                <a:ahLst/>
                <a:cxnLst/>
                <a:rect l="l" t="t" r="r" b="b"/>
                <a:pathLst>
                  <a:path w="203597" h="203597">
                    <a:moveTo>
                      <a:pt x="30249" y="120104"/>
                    </a:moveTo>
                    <a:cubicBezTo>
                      <a:pt x="30919" y="120402"/>
                      <a:pt x="31402" y="121146"/>
                      <a:pt x="31700" y="122336"/>
                    </a:cubicBezTo>
                    <a:cubicBezTo>
                      <a:pt x="36165" y="136029"/>
                      <a:pt x="44202" y="147339"/>
                      <a:pt x="55810" y="156269"/>
                    </a:cubicBezTo>
                    <a:cubicBezTo>
                      <a:pt x="57596" y="157460"/>
                      <a:pt x="57894" y="158948"/>
                      <a:pt x="56703" y="160734"/>
                    </a:cubicBezTo>
                    <a:cubicBezTo>
                      <a:pt x="55810" y="161627"/>
                      <a:pt x="54917" y="162073"/>
                      <a:pt x="54024" y="162073"/>
                    </a:cubicBezTo>
                    <a:cubicBezTo>
                      <a:pt x="53429" y="162073"/>
                      <a:pt x="52834" y="161776"/>
                      <a:pt x="52238" y="161180"/>
                    </a:cubicBezTo>
                    <a:cubicBezTo>
                      <a:pt x="39141" y="151358"/>
                      <a:pt x="30361" y="139005"/>
                      <a:pt x="25896" y="124122"/>
                    </a:cubicBezTo>
                    <a:cubicBezTo>
                      <a:pt x="24705" y="122336"/>
                      <a:pt x="25300" y="121146"/>
                      <a:pt x="27682" y="120550"/>
                    </a:cubicBezTo>
                    <a:cubicBezTo>
                      <a:pt x="28724" y="119955"/>
                      <a:pt x="29579" y="119806"/>
                      <a:pt x="30249" y="120104"/>
                    </a:cubicBezTo>
                    <a:close/>
                    <a:moveTo>
                      <a:pt x="25449" y="98673"/>
                    </a:moveTo>
                    <a:cubicBezTo>
                      <a:pt x="27533" y="98673"/>
                      <a:pt x="28575" y="99714"/>
                      <a:pt x="28575" y="101798"/>
                    </a:cubicBezTo>
                    <a:cubicBezTo>
                      <a:pt x="28575" y="104179"/>
                      <a:pt x="28724" y="106114"/>
                      <a:pt x="29021" y="107602"/>
                    </a:cubicBezTo>
                    <a:cubicBezTo>
                      <a:pt x="29021" y="109686"/>
                      <a:pt x="27979" y="110728"/>
                      <a:pt x="25896" y="110728"/>
                    </a:cubicBezTo>
                    <a:lnTo>
                      <a:pt x="25449" y="110728"/>
                    </a:lnTo>
                    <a:cubicBezTo>
                      <a:pt x="23961" y="110728"/>
                      <a:pt x="22919" y="109835"/>
                      <a:pt x="22324" y="108049"/>
                    </a:cubicBezTo>
                    <a:lnTo>
                      <a:pt x="22324" y="101798"/>
                    </a:lnTo>
                    <a:cubicBezTo>
                      <a:pt x="22324" y="99714"/>
                      <a:pt x="23366" y="98673"/>
                      <a:pt x="25449" y="98673"/>
                    </a:cubicBezTo>
                    <a:close/>
                    <a:moveTo>
                      <a:pt x="36611" y="41076"/>
                    </a:moveTo>
                    <a:cubicBezTo>
                      <a:pt x="20538" y="58043"/>
                      <a:pt x="12501" y="78283"/>
                      <a:pt x="12501" y="101798"/>
                    </a:cubicBezTo>
                    <a:cubicBezTo>
                      <a:pt x="12501" y="126206"/>
                      <a:pt x="21282" y="147191"/>
                      <a:pt x="38844" y="164752"/>
                    </a:cubicBezTo>
                    <a:cubicBezTo>
                      <a:pt x="56406" y="182314"/>
                      <a:pt x="77390" y="191095"/>
                      <a:pt x="101798" y="191095"/>
                    </a:cubicBezTo>
                    <a:cubicBezTo>
                      <a:pt x="125313" y="191095"/>
                      <a:pt x="145628" y="183058"/>
                      <a:pt x="162743" y="166985"/>
                    </a:cubicBezTo>
                    <a:cubicBezTo>
                      <a:pt x="179858" y="150911"/>
                      <a:pt x="189160" y="131117"/>
                      <a:pt x="190649" y="107602"/>
                    </a:cubicBezTo>
                    <a:cubicBezTo>
                      <a:pt x="190946" y="106709"/>
                      <a:pt x="191095" y="104923"/>
                      <a:pt x="191095" y="102245"/>
                    </a:cubicBezTo>
                    <a:lnTo>
                      <a:pt x="101798" y="104923"/>
                    </a:lnTo>
                    <a:lnTo>
                      <a:pt x="100459" y="104923"/>
                    </a:lnTo>
                    <a:lnTo>
                      <a:pt x="100459" y="104477"/>
                    </a:lnTo>
                    <a:cubicBezTo>
                      <a:pt x="100161" y="104477"/>
                      <a:pt x="99863" y="104328"/>
                      <a:pt x="99566" y="104030"/>
                    </a:cubicBezTo>
                    <a:close/>
                    <a:moveTo>
                      <a:pt x="165199" y="39290"/>
                    </a:moveTo>
                    <a:lnTo>
                      <a:pt x="109388" y="98226"/>
                    </a:lnTo>
                    <a:lnTo>
                      <a:pt x="190649" y="95994"/>
                    </a:lnTo>
                    <a:cubicBezTo>
                      <a:pt x="189160" y="73670"/>
                      <a:pt x="180677" y="54768"/>
                      <a:pt x="165199" y="39290"/>
                    </a:cubicBezTo>
                    <a:close/>
                    <a:moveTo>
                      <a:pt x="101798" y="12501"/>
                    </a:moveTo>
                    <a:cubicBezTo>
                      <a:pt x="78283" y="12501"/>
                      <a:pt x="58043" y="20538"/>
                      <a:pt x="41076" y="36611"/>
                    </a:cubicBezTo>
                    <a:lnTo>
                      <a:pt x="101798" y="97333"/>
                    </a:lnTo>
                    <a:lnTo>
                      <a:pt x="160734" y="34825"/>
                    </a:lnTo>
                    <a:cubicBezTo>
                      <a:pt x="156567" y="31551"/>
                      <a:pt x="153590" y="29319"/>
                      <a:pt x="151804" y="28128"/>
                    </a:cubicBezTo>
                    <a:cubicBezTo>
                      <a:pt x="136922" y="17710"/>
                      <a:pt x="120253" y="12501"/>
                      <a:pt x="101798" y="12501"/>
                    </a:cubicBezTo>
                    <a:close/>
                    <a:moveTo>
                      <a:pt x="101798" y="0"/>
                    </a:moveTo>
                    <a:cubicBezTo>
                      <a:pt x="122932" y="0"/>
                      <a:pt x="141982" y="5804"/>
                      <a:pt x="158948" y="17412"/>
                    </a:cubicBezTo>
                    <a:cubicBezTo>
                      <a:pt x="172938" y="26937"/>
                      <a:pt x="183877" y="39141"/>
                      <a:pt x="191765" y="54024"/>
                    </a:cubicBezTo>
                    <a:cubicBezTo>
                      <a:pt x="199653" y="68907"/>
                      <a:pt x="203597" y="84832"/>
                      <a:pt x="203597" y="101798"/>
                    </a:cubicBezTo>
                    <a:lnTo>
                      <a:pt x="203597" y="108942"/>
                    </a:lnTo>
                    <a:cubicBezTo>
                      <a:pt x="201811" y="135433"/>
                      <a:pt x="191095" y="157832"/>
                      <a:pt x="171450" y="176138"/>
                    </a:cubicBezTo>
                    <a:cubicBezTo>
                      <a:pt x="151804" y="194444"/>
                      <a:pt x="128587" y="203597"/>
                      <a:pt x="101798" y="203597"/>
                    </a:cubicBezTo>
                    <a:cubicBezTo>
                      <a:pt x="73818" y="203597"/>
                      <a:pt x="49857" y="193625"/>
                      <a:pt x="29914" y="173682"/>
                    </a:cubicBezTo>
                    <a:cubicBezTo>
                      <a:pt x="9971" y="153739"/>
                      <a:pt x="0" y="129778"/>
                      <a:pt x="0" y="101798"/>
                    </a:cubicBezTo>
                    <a:cubicBezTo>
                      <a:pt x="0" y="73818"/>
                      <a:pt x="9971" y="49857"/>
                      <a:pt x="29914" y="29914"/>
                    </a:cubicBezTo>
                    <a:cubicBezTo>
                      <a:pt x="49857" y="9971"/>
                      <a:pt x="73818" y="0"/>
                      <a:pt x="10179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noAutofit/>
              </a:bodyPr>
              <a:lstStyle/>
              <a:p>
                <a:endParaRPr 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90964" y="2972401"/>
              <a:ext cx="1643631" cy="1643629"/>
              <a:chOff x="3522135" y="3408819"/>
              <a:chExt cx="1643631" cy="1643629"/>
            </a:xfrm>
            <a:solidFill>
              <a:schemeClr val="accent1"/>
            </a:solidFill>
          </p:grpSpPr>
          <p:sp>
            <p:nvSpPr>
              <p:cNvPr id="8" name="Freeform 7"/>
              <p:cNvSpPr/>
              <p:nvPr/>
            </p:nvSpPr>
            <p:spPr bwMode="auto">
              <a:xfrm rot="20889290">
                <a:off x="3522135" y="3408819"/>
                <a:ext cx="1643631" cy="1643629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913765"/>
                <a:endParaRPr lang="id-ID" sz="1800" kern="0" dirty="0">
                  <a:solidFill>
                    <a:sysClr val="windowText" lastClr="000000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9" name="Freeform 48"/>
              <p:cNvSpPr/>
              <p:nvPr/>
            </p:nvSpPr>
            <p:spPr>
              <a:xfrm>
                <a:off x="4121744" y="4136628"/>
                <a:ext cx="339369" cy="340653"/>
              </a:xfrm>
              <a:custGeom>
                <a:avLst/>
                <a:gdLst/>
                <a:ahLst/>
                <a:cxnLst/>
                <a:rect l="l" t="t" r="r" b="b"/>
                <a:pathLst>
                  <a:path w="204608" h="205382">
                    <a:moveTo>
                      <a:pt x="46881" y="32147"/>
                    </a:moveTo>
                    <a:cubicBezTo>
                      <a:pt x="48667" y="31254"/>
                      <a:pt x="50155" y="31551"/>
                      <a:pt x="51346" y="33039"/>
                    </a:cubicBezTo>
                    <a:cubicBezTo>
                      <a:pt x="52536" y="34825"/>
                      <a:pt x="52239" y="36314"/>
                      <a:pt x="50453" y="37504"/>
                    </a:cubicBezTo>
                    <a:cubicBezTo>
                      <a:pt x="37356" y="45541"/>
                      <a:pt x="30807" y="57298"/>
                      <a:pt x="30807" y="72777"/>
                    </a:cubicBezTo>
                    <a:cubicBezTo>
                      <a:pt x="30807" y="74860"/>
                      <a:pt x="29766" y="75902"/>
                      <a:pt x="27682" y="75902"/>
                    </a:cubicBezTo>
                    <a:cubicBezTo>
                      <a:pt x="25599" y="75902"/>
                      <a:pt x="24557" y="74860"/>
                      <a:pt x="24557" y="72777"/>
                    </a:cubicBezTo>
                    <a:cubicBezTo>
                      <a:pt x="24557" y="54917"/>
                      <a:pt x="31998" y="41374"/>
                      <a:pt x="46881" y="32147"/>
                    </a:cubicBezTo>
                    <a:close/>
                    <a:moveTo>
                      <a:pt x="61168" y="25896"/>
                    </a:moveTo>
                    <a:cubicBezTo>
                      <a:pt x="63252" y="25300"/>
                      <a:pt x="64591" y="26045"/>
                      <a:pt x="65187" y="28128"/>
                    </a:cubicBezTo>
                    <a:cubicBezTo>
                      <a:pt x="65782" y="30212"/>
                      <a:pt x="65038" y="31551"/>
                      <a:pt x="62954" y="32147"/>
                    </a:cubicBezTo>
                    <a:cubicBezTo>
                      <a:pt x="62657" y="32147"/>
                      <a:pt x="62136" y="32221"/>
                      <a:pt x="61392" y="32370"/>
                    </a:cubicBezTo>
                    <a:cubicBezTo>
                      <a:pt x="60648" y="32519"/>
                      <a:pt x="60127" y="32742"/>
                      <a:pt x="59829" y="33039"/>
                    </a:cubicBezTo>
                    <a:lnTo>
                      <a:pt x="58936" y="33039"/>
                    </a:lnTo>
                    <a:cubicBezTo>
                      <a:pt x="57448" y="33039"/>
                      <a:pt x="56406" y="32295"/>
                      <a:pt x="55811" y="30807"/>
                    </a:cubicBezTo>
                    <a:cubicBezTo>
                      <a:pt x="55215" y="29319"/>
                      <a:pt x="55811" y="27979"/>
                      <a:pt x="57597" y="26789"/>
                    </a:cubicBezTo>
                    <a:cubicBezTo>
                      <a:pt x="58787" y="26789"/>
                      <a:pt x="59978" y="26491"/>
                      <a:pt x="61168" y="25896"/>
                    </a:cubicBezTo>
                    <a:close/>
                    <a:moveTo>
                      <a:pt x="72331" y="12948"/>
                    </a:moveTo>
                    <a:cubicBezTo>
                      <a:pt x="55959" y="12948"/>
                      <a:pt x="41895" y="18752"/>
                      <a:pt x="30138" y="30361"/>
                    </a:cubicBezTo>
                    <a:cubicBezTo>
                      <a:pt x="18380" y="41969"/>
                      <a:pt x="12502" y="55959"/>
                      <a:pt x="12502" y="72330"/>
                    </a:cubicBezTo>
                    <a:cubicBezTo>
                      <a:pt x="12502" y="88999"/>
                      <a:pt x="18380" y="103138"/>
                      <a:pt x="30138" y="114746"/>
                    </a:cubicBezTo>
                    <a:cubicBezTo>
                      <a:pt x="41895" y="126355"/>
                      <a:pt x="55959" y="132159"/>
                      <a:pt x="72331" y="132159"/>
                    </a:cubicBezTo>
                    <a:cubicBezTo>
                      <a:pt x="82451" y="132159"/>
                      <a:pt x="91678" y="129778"/>
                      <a:pt x="100013" y="125015"/>
                    </a:cubicBezTo>
                    <a:cubicBezTo>
                      <a:pt x="102691" y="123527"/>
                      <a:pt x="105222" y="123973"/>
                      <a:pt x="107603" y="126355"/>
                    </a:cubicBezTo>
                    <a:lnTo>
                      <a:pt x="132606" y="151358"/>
                    </a:lnTo>
                    <a:lnTo>
                      <a:pt x="134838" y="149572"/>
                    </a:lnTo>
                    <a:cubicBezTo>
                      <a:pt x="137517" y="148084"/>
                      <a:pt x="140047" y="148232"/>
                      <a:pt x="142429" y="150018"/>
                    </a:cubicBezTo>
                    <a:lnTo>
                      <a:pt x="150912" y="157162"/>
                    </a:lnTo>
                    <a:cubicBezTo>
                      <a:pt x="153293" y="159543"/>
                      <a:pt x="153740" y="161925"/>
                      <a:pt x="152251" y="164306"/>
                    </a:cubicBezTo>
                    <a:lnTo>
                      <a:pt x="150465" y="169217"/>
                    </a:lnTo>
                    <a:lnTo>
                      <a:pt x="157609" y="176361"/>
                    </a:lnTo>
                    <a:lnTo>
                      <a:pt x="167878" y="177254"/>
                    </a:lnTo>
                    <a:cubicBezTo>
                      <a:pt x="170259" y="177254"/>
                      <a:pt x="172045" y="178593"/>
                      <a:pt x="173236" y="181272"/>
                    </a:cubicBezTo>
                    <a:lnTo>
                      <a:pt x="176808" y="191541"/>
                    </a:lnTo>
                    <a:lnTo>
                      <a:pt x="191542" y="187970"/>
                    </a:lnTo>
                    <a:lnTo>
                      <a:pt x="189309" y="169217"/>
                    </a:lnTo>
                    <a:lnTo>
                      <a:pt x="126802" y="106263"/>
                    </a:lnTo>
                    <a:cubicBezTo>
                      <a:pt x="124420" y="103882"/>
                      <a:pt x="123974" y="101500"/>
                      <a:pt x="125462" y="99119"/>
                    </a:cubicBezTo>
                    <a:cubicBezTo>
                      <a:pt x="129629" y="91082"/>
                      <a:pt x="131713" y="82153"/>
                      <a:pt x="131713" y="72330"/>
                    </a:cubicBezTo>
                    <a:cubicBezTo>
                      <a:pt x="131713" y="55959"/>
                      <a:pt x="125909" y="41969"/>
                      <a:pt x="114300" y="30361"/>
                    </a:cubicBezTo>
                    <a:cubicBezTo>
                      <a:pt x="102691" y="18752"/>
                      <a:pt x="88702" y="12948"/>
                      <a:pt x="72331" y="12948"/>
                    </a:cubicBezTo>
                    <a:close/>
                    <a:moveTo>
                      <a:pt x="72331" y="0"/>
                    </a:moveTo>
                    <a:cubicBezTo>
                      <a:pt x="92274" y="0"/>
                      <a:pt x="109314" y="7069"/>
                      <a:pt x="123453" y="21208"/>
                    </a:cubicBezTo>
                    <a:cubicBezTo>
                      <a:pt x="137592" y="35346"/>
                      <a:pt x="144661" y="52387"/>
                      <a:pt x="144661" y="72330"/>
                    </a:cubicBezTo>
                    <a:cubicBezTo>
                      <a:pt x="144661" y="81260"/>
                      <a:pt x="142726" y="90636"/>
                      <a:pt x="138857" y="100459"/>
                    </a:cubicBezTo>
                    <a:lnTo>
                      <a:pt x="200025" y="161627"/>
                    </a:lnTo>
                    <a:cubicBezTo>
                      <a:pt x="201216" y="162818"/>
                      <a:pt x="201811" y="164157"/>
                      <a:pt x="201811" y="165645"/>
                    </a:cubicBezTo>
                    <a:lnTo>
                      <a:pt x="204490" y="192434"/>
                    </a:lnTo>
                    <a:cubicBezTo>
                      <a:pt x="205085" y="196304"/>
                      <a:pt x="203448" y="198536"/>
                      <a:pt x="199579" y="199132"/>
                    </a:cubicBezTo>
                    <a:lnTo>
                      <a:pt x="174129" y="204936"/>
                    </a:lnTo>
                    <a:cubicBezTo>
                      <a:pt x="173831" y="205234"/>
                      <a:pt x="173385" y="205382"/>
                      <a:pt x="172790" y="205382"/>
                    </a:cubicBezTo>
                    <a:cubicBezTo>
                      <a:pt x="169515" y="205382"/>
                      <a:pt x="167432" y="203894"/>
                      <a:pt x="166539" y="200918"/>
                    </a:cubicBezTo>
                    <a:lnTo>
                      <a:pt x="162967" y="189309"/>
                    </a:lnTo>
                    <a:lnTo>
                      <a:pt x="154484" y="188863"/>
                    </a:lnTo>
                    <a:cubicBezTo>
                      <a:pt x="152698" y="188863"/>
                      <a:pt x="151358" y="188267"/>
                      <a:pt x="150465" y="187077"/>
                    </a:cubicBezTo>
                    <a:lnTo>
                      <a:pt x="138410" y="175022"/>
                    </a:lnTo>
                    <a:cubicBezTo>
                      <a:pt x="136624" y="173236"/>
                      <a:pt x="136178" y="170854"/>
                      <a:pt x="137071" y="167878"/>
                    </a:cubicBezTo>
                    <a:lnTo>
                      <a:pt x="138857" y="163859"/>
                    </a:lnTo>
                    <a:lnTo>
                      <a:pt x="137964" y="162966"/>
                    </a:lnTo>
                    <a:lnTo>
                      <a:pt x="135731" y="164752"/>
                    </a:lnTo>
                    <a:cubicBezTo>
                      <a:pt x="132755" y="166538"/>
                      <a:pt x="129927" y="166390"/>
                      <a:pt x="127248" y="164306"/>
                    </a:cubicBezTo>
                    <a:lnTo>
                      <a:pt x="101799" y="138410"/>
                    </a:lnTo>
                    <a:cubicBezTo>
                      <a:pt x="91976" y="142577"/>
                      <a:pt x="82153" y="144661"/>
                      <a:pt x="72331" y="144661"/>
                    </a:cubicBezTo>
                    <a:cubicBezTo>
                      <a:pt x="52388" y="144661"/>
                      <a:pt x="35347" y="137666"/>
                      <a:pt x="21208" y="123676"/>
                    </a:cubicBezTo>
                    <a:cubicBezTo>
                      <a:pt x="7069" y="109686"/>
                      <a:pt x="0" y="92571"/>
                      <a:pt x="0" y="72330"/>
                    </a:cubicBezTo>
                    <a:cubicBezTo>
                      <a:pt x="0" y="52387"/>
                      <a:pt x="7069" y="35346"/>
                      <a:pt x="21208" y="21208"/>
                    </a:cubicBezTo>
                    <a:cubicBezTo>
                      <a:pt x="35347" y="7069"/>
                      <a:pt x="52388" y="0"/>
                      <a:pt x="723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noAutofit/>
              </a:bodyPr>
              <a:lstStyle/>
              <a:p>
                <a:endParaRPr 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797711" y="4371210"/>
              <a:ext cx="1129707" cy="1129707"/>
              <a:chOff x="1726455" y="4638789"/>
              <a:chExt cx="1129707" cy="1129706"/>
            </a:xfrm>
            <a:solidFill>
              <a:schemeClr val="accent2"/>
            </a:solidFill>
          </p:grpSpPr>
          <p:sp>
            <p:nvSpPr>
              <p:cNvPr id="11" name="Freeform 7"/>
              <p:cNvSpPr/>
              <p:nvPr/>
            </p:nvSpPr>
            <p:spPr bwMode="auto">
              <a:xfrm rot="1460867">
                <a:off x="1726455" y="4638789"/>
                <a:ext cx="1129707" cy="1129706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913765"/>
                <a:endParaRPr lang="id-ID" sz="1800" kern="0" dirty="0">
                  <a:solidFill>
                    <a:sysClr val="windowText" lastClr="000000"/>
                  </a:solidFill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  <p:sp>
            <p:nvSpPr>
              <p:cNvPr id="12" name="Freeform 50"/>
              <p:cNvSpPr/>
              <p:nvPr/>
            </p:nvSpPr>
            <p:spPr>
              <a:xfrm>
                <a:off x="2072240" y="5033940"/>
                <a:ext cx="255323" cy="252007"/>
              </a:xfrm>
              <a:custGeom>
                <a:avLst/>
                <a:gdLst/>
                <a:ahLst/>
                <a:cxnLst/>
                <a:rect l="l" t="t" r="r" b="b"/>
                <a:pathLst>
                  <a:path w="206276" h="203596">
                    <a:moveTo>
                      <a:pt x="95548" y="108049"/>
                    </a:moveTo>
                    <a:cubicBezTo>
                      <a:pt x="93762" y="108049"/>
                      <a:pt x="92199" y="108719"/>
                      <a:pt x="90860" y="110058"/>
                    </a:cubicBezTo>
                    <a:cubicBezTo>
                      <a:pt x="89520" y="111397"/>
                      <a:pt x="88850" y="112960"/>
                      <a:pt x="88850" y="114746"/>
                    </a:cubicBezTo>
                    <a:lnTo>
                      <a:pt x="88850" y="129927"/>
                    </a:lnTo>
                    <a:cubicBezTo>
                      <a:pt x="88850" y="134391"/>
                      <a:pt x="91083" y="136624"/>
                      <a:pt x="95548" y="136624"/>
                    </a:cubicBezTo>
                    <a:lnTo>
                      <a:pt x="110728" y="136624"/>
                    </a:lnTo>
                    <a:cubicBezTo>
                      <a:pt x="115193" y="136624"/>
                      <a:pt x="117426" y="134391"/>
                      <a:pt x="117426" y="129927"/>
                    </a:cubicBezTo>
                    <a:lnTo>
                      <a:pt x="117426" y="114746"/>
                    </a:lnTo>
                    <a:cubicBezTo>
                      <a:pt x="117426" y="112960"/>
                      <a:pt x="116756" y="111397"/>
                      <a:pt x="115416" y="110058"/>
                    </a:cubicBezTo>
                    <a:cubicBezTo>
                      <a:pt x="114077" y="108719"/>
                      <a:pt x="112514" y="108049"/>
                      <a:pt x="110728" y="108049"/>
                    </a:cubicBezTo>
                    <a:close/>
                    <a:moveTo>
                      <a:pt x="21878" y="54024"/>
                    </a:moveTo>
                    <a:cubicBezTo>
                      <a:pt x="19497" y="54024"/>
                      <a:pt x="17339" y="54992"/>
                      <a:pt x="15404" y="56926"/>
                    </a:cubicBezTo>
                    <a:cubicBezTo>
                      <a:pt x="13469" y="58861"/>
                      <a:pt x="12502" y="61019"/>
                      <a:pt x="12502" y="63400"/>
                    </a:cubicBezTo>
                    <a:lnTo>
                      <a:pt x="12502" y="117871"/>
                    </a:lnTo>
                    <a:lnTo>
                      <a:pt x="22771" y="117871"/>
                    </a:lnTo>
                    <a:cubicBezTo>
                      <a:pt x="24854" y="117871"/>
                      <a:pt x="25896" y="118913"/>
                      <a:pt x="25896" y="120997"/>
                    </a:cubicBezTo>
                    <a:cubicBezTo>
                      <a:pt x="25896" y="123080"/>
                      <a:pt x="24854" y="124122"/>
                      <a:pt x="22771" y="124122"/>
                    </a:cubicBezTo>
                    <a:lnTo>
                      <a:pt x="12502" y="124122"/>
                    </a:lnTo>
                    <a:lnTo>
                      <a:pt x="12502" y="181272"/>
                    </a:lnTo>
                    <a:cubicBezTo>
                      <a:pt x="12502" y="183951"/>
                      <a:pt x="13469" y="186184"/>
                      <a:pt x="15404" y="187970"/>
                    </a:cubicBezTo>
                    <a:cubicBezTo>
                      <a:pt x="17339" y="189755"/>
                      <a:pt x="19497" y="190648"/>
                      <a:pt x="21878" y="190648"/>
                    </a:cubicBezTo>
                    <a:lnTo>
                      <a:pt x="184398" y="190648"/>
                    </a:lnTo>
                    <a:cubicBezTo>
                      <a:pt x="186779" y="190648"/>
                      <a:pt x="188937" y="189755"/>
                      <a:pt x="190872" y="187970"/>
                    </a:cubicBezTo>
                    <a:cubicBezTo>
                      <a:pt x="192807" y="186184"/>
                      <a:pt x="193774" y="183951"/>
                      <a:pt x="193774" y="181272"/>
                    </a:cubicBezTo>
                    <a:lnTo>
                      <a:pt x="193774" y="124122"/>
                    </a:lnTo>
                    <a:lnTo>
                      <a:pt x="123676" y="124122"/>
                    </a:lnTo>
                    <a:lnTo>
                      <a:pt x="123676" y="130373"/>
                    </a:lnTo>
                    <a:cubicBezTo>
                      <a:pt x="123676" y="133647"/>
                      <a:pt x="122411" y="136549"/>
                      <a:pt x="119881" y="139079"/>
                    </a:cubicBezTo>
                    <a:cubicBezTo>
                      <a:pt x="117351" y="141610"/>
                      <a:pt x="114300" y="142875"/>
                      <a:pt x="110728" y="142875"/>
                    </a:cubicBezTo>
                    <a:lnTo>
                      <a:pt x="95548" y="142875"/>
                    </a:lnTo>
                    <a:cubicBezTo>
                      <a:pt x="91976" y="142875"/>
                      <a:pt x="88925" y="141610"/>
                      <a:pt x="86395" y="139079"/>
                    </a:cubicBezTo>
                    <a:cubicBezTo>
                      <a:pt x="83865" y="136549"/>
                      <a:pt x="82600" y="133647"/>
                      <a:pt x="82600" y="130373"/>
                    </a:cubicBezTo>
                    <a:lnTo>
                      <a:pt x="82600" y="124122"/>
                    </a:lnTo>
                    <a:lnTo>
                      <a:pt x="41523" y="124122"/>
                    </a:lnTo>
                    <a:cubicBezTo>
                      <a:pt x="39440" y="124122"/>
                      <a:pt x="38398" y="123080"/>
                      <a:pt x="38398" y="120997"/>
                    </a:cubicBezTo>
                    <a:cubicBezTo>
                      <a:pt x="38398" y="118913"/>
                      <a:pt x="39440" y="117871"/>
                      <a:pt x="41523" y="117871"/>
                    </a:cubicBezTo>
                    <a:lnTo>
                      <a:pt x="82600" y="117871"/>
                    </a:lnTo>
                    <a:lnTo>
                      <a:pt x="82600" y="114746"/>
                    </a:lnTo>
                    <a:cubicBezTo>
                      <a:pt x="82600" y="111174"/>
                      <a:pt x="83865" y="108123"/>
                      <a:pt x="86395" y="105593"/>
                    </a:cubicBezTo>
                    <a:cubicBezTo>
                      <a:pt x="88925" y="103063"/>
                      <a:pt x="91976" y="101798"/>
                      <a:pt x="95548" y="101798"/>
                    </a:cubicBezTo>
                    <a:lnTo>
                      <a:pt x="110728" y="101798"/>
                    </a:lnTo>
                    <a:cubicBezTo>
                      <a:pt x="114300" y="101798"/>
                      <a:pt x="117351" y="103063"/>
                      <a:pt x="119881" y="105593"/>
                    </a:cubicBezTo>
                    <a:cubicBezTo>
                      <a:pt x="122411" y="108123"/>
                      <a:pt x="123676" y="111174"/>
                      <a:pt x="123676" y="114746"/>
                    </a:cubicBezTo>
                    <a:lnTo>
                      <a:pt x="123676" y="117871"/>
                    </a:lnTo>
                    <a:lnTo>
                      <a:pt x="193774" y="117871"/>
                    </a:lnTo>
                    <a:lnTo>
                      <a:pt x="193774" y="63400"/>
                    </a:lnTo>
                    <a:cubicBezTo>
                      <a:pt x="193774" y="61019"/>
                      <a:pt x="192807" y="58861"/>
                      <a:pt x="190872" y="56926"/>
                    </a:cubicBezTo>
                    <a:cubicBezTo>
                      <a:pt x="188937" y="54992"/>
                      <a:pt x="186779" y="54024"/>
                      <a:pt x="184398" y="54024"/>
                    </a:cubicBezTo>
                    <a:close/>
                    <a:moveTo>
                      <a:pt x="89743" y="12948"/>
                    </a:moveTo>
                    <a:cubicBezTo>
                      <a:pt x="84981" y="12948"/>
                      <a:pt x="82600" y="15329"/>
                      <a:pt x="82600" y="20091"/>
                    </a:cubicBezTo>
                    <a:lnTo>
                      <a:pt x="82600" y="41523"/>
                    </a:lnTo>
                    <a:lnTo>
                      <a:pt x="123676" y="41523"/>
                    </a:lnTo>
                    <a:lnTo>
                      <a:pt x="123676" y="20091"/>
                    </a:lnTo>
                    <a:cubicBezTo>
                      <a:pt x="123676" y="15329"/>
                      <a:pt x="119807" y="12948"/>
                      <a:pt x="112068" y="12948"/>
                    </a:cubicBezTo>
                    <a:close/>
                    <a:moveTo>
                      <a:pt x="89743" y="0"/>
                    </a:moveTo>
                    <a:lnTo>
                      <a:pt x="115193" y="0"/>
                    </a:lnTo>
                    <a:cubicBezTo>
                      <a:pt x="121742" y="0"/>
                      <a:pt x="126950" y="1860"/>
                      <a:pt x="130820" y="5581"/>
                    </a:cubicBezTo>
                    <a:cubicBezTo>
                      <a:pt x="134690" y="9301"/>
                      <a:pt x="136624" y="14138"/>
                      <a:pt x="136624" y="20091"/>
                    </a:cubicBezTo>
                    <a:lnTo>
                      <a:pt x="136624" y="41523"/>
                    </a:lnTo>
                    <a:lnTo>
                      <a:pt x="184398" y="41523"/>
                    </a:lnTo>
                    <a:cubicBezTo>
                      <a:pt x="190351" y="41523"/>
                      <a:pt x="195486" y="43681"/>
                      <a:pt x="199802" y="47997"/>
                    </a:cubicBezTo>
                    <a:cubicBezTo>
                      <a:pt x="204118" y="52313"/>
                      <a:pt x="206276" y="57447"/>
                      <a:pt x="206276" y="63400"/>
                    </a:cubicBezTo>
                    <a:lnTo>
                      <a:pt x="206276" y="181272"/>
                    </a:lnTo>
                    <a:cubicBezTo>
                      <a:pt x="206276" y="187225"/>
                      <a:pt x="204118" y="192434"/>
                      <a:pt x="199802" y="196899"/>
                    </a:cubicBezTo>
                    <a:cubicBezTo>
                      <a:pt x="195486" y="201364"/>
                      <a:pt x="190351" y="203596"/>
                      <a:pt x="184398" y="203596"/>
                    </a:cubicBezTo>
                    <a:lnTo>
                      <a:pt x="21878" y="203596"/>
                    </a:lnTo>
                    <a:cubicBezTo>
                      <a:pt x="15925" y="203596"/>
                      <a:pt x="10790" y="201364"/>
                      <a:pt x="6474" y="196899"/>
                    </a:cubicBezTo>
                    <a:cubicBezTo>
                      <a:pt x="2158" y="192434"/>
                      <a:pt x="0" y="187225"/>
                      <a:pt x="0" y="181272"/>
                    </a:cubicBezTo>
                    <a:lnTo>
                      <a:pt x="0" y="63400"/>
                    </a:lnTo>
                    <a:cubicBezTo>
                      <a:pt x="0" y="57447"/>
                      <a:pt x="2158" y="52313"/>
                      <a:pt x="6474" y="47997"/>
                    </a:cubicBezTo>
                    <a:cubicBezTo>
                      <a:pt x="10790" y="43681"/>
                      <a:pt x="15925" y="41523"/>
                      <a:pt x="21878" y="41523"/>
                    </a:cubicBezTo>
                    <a:lnTo>
                      <a:pt x="69652" y="41523"/>
                    </a:lnTo>
                    <a:lnTo>
                      <a:pt x="69652" y="20091"/>
                    </a:lnTo>
                    <a:cubicBezTo>
                      <a:pt x="69652" y="14138"/>
                      <a:pt x="71363" y="9301"/>
                      <a:pt x="74786" y="5581"/>
                    </a:cubicBezTo>
                    <a:cubicBezTo>
                      <a:pt x="78209" y="1860"/>
                      <a:pt x="83195" y="0"/>
                      <a:pt x="897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noAutofit/>
              </a:bodyPr>
              <a:lstStyle/>
              <a:p>
                <a:endParaRPr lang="en-US" sz="1350" dirty="0">
                  <a:latin typeface="Yeseva One" panose="00000500000000000000" charset="0"/>
                  <a:ea typeface="Yeseva One" panose="00000500000000000000" charset="0"/>
                </a:endParaRPr>
              </a:p>
            </p:txBody>
          </p:sp>
        </p:grpSp>
        <p:sp>
          <p:nvSpPr>
            <p:cNvPr id="13" name="Freeform 7"/>
            <p:cNvSpPr/>
            <p:nvPr/>
          </p:nvSpPr>
          <p:spPr bwMode="auto">
            <a:xfrm rot="2598298">
              <a:off x="2518737" y="3514794"/>
              <a:ext cx="695599" cy="695599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13765"/>
              <a:endParaRPr lang="id-ID" sz="1800" kern="0" dirty="0">
                <a:solidFill>
                  <a:sysClr val="windowText" lastClr="000000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 rot="20676794">
              <a:off x="1390978" y="3532497"/>
              <a:ext cx="366736" cy="363781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13765"/>
              <a:endParaRPr lang="id-ID" sz="1800" kern="0" dirty="0">
                <a:solidFill>
                  <a:sysClr val="windowText" lastClr="000000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7" name="Freeform 7"/>
            <p:cNvSpPr/>
            <p:nvPr/>
          </p:nvSpPr>
          <p:spPr bwMode="auto">
            <a:xfrm rot="20032093">
              <a:off x="3439718" y="1782690"/>
              <a:ext cx="904059" cy="881928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13765"/>
              <a:endParaRPr lang="id-ID" sz="1800" kern="0" dirty="0">
                <a:solidFill>
                  <a:sysClr val="windowText" lastClr="000000"/>
                </a:solidFill>
                <a:latin typeface="Yeseva One" panose="00000500000000000000" charset="0"/>
                <a:ea typeface="Yeseva One" panose="00000500000000000000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30193" y="1071888"/>
            <a:ext cx="3669224" cy="3288270"/>
            <a:chOff x="5773591" y="1429183"/>
            <a:chExt cx="4892298" cy="4384359"/>
          </a:xfrm>
        </p:grpSpPr>
        <p:sp>
          <p:nvSpPr>
            <p:cNvPr id="15" name="Oval 1"/>
            <p:cNvSpPr/>
            <p:nvPr/>
          </p:nvSpPr>
          <p:spPr>
            <a:xfrm>
              <a:off x="5776827" y="1434192"/>
              <a:ext cx="576000" cy="57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Yeseva One" panose="00000500000000000000" charset="0"/>
                  <a:ea typeface="Yeseva One" panose="00000500000000000000" charset="0"/>
                </a:rPr>
                <a:t>1</a:t>
              </a:r>
              <a:endParaRPr lang="en-US" sz="1400" dirty="0"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16" name="Oval 7"/>
            <p:cNvSpPr/>
            <p:nvPr/>
          </p:nvSpPr>
          <p:spPr>
            <a:xfrm>
              <a:off x="5776827" y="2382672"/>
              <a:ext cx="576000" cy="57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Yeseva One" panose="00000500000000000000" charset="0"/>
                  <a:ea typeface="Yeseva One" panose="00000500000000000000" charset="0"/>
                </a:rPr>
                <a:t>2</a:t>
              </a:r>
              <a:endParaRPr lang="en-US" sz="1400" dirty="0"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17" name="Oval 9"/>
            <p:cNvSpPr/>
            <p:nvPr/>
          </p:nvSpPr>
          <p:spPr>
            <a:xfrm>
              <a:off x="5776827" y="3331152"/>
              <a:ext cx="576000" cy="57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Yeseva One" panose="00000500000000000000" charset="0"/>
                  <a:ea typeface="Yeseva One" panose="00000500000000000000" charset="0"/>
                </a:rPr>
                <a:t>3</a:t>
              </a:r>
              <a:endParaRPr lang="en-US" sz="1400" dirty="0"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28" name="Oval 9"/>
            <p:cNvSpPr/>
            <p:nvPr/>
          </p:nvSpPr>
          <p:spPr>
            <a:xfrm>
              <a:off x="5776827" y="4275420"/>
              <a:ext cx="576000" cy="57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Yeseva One" panose="00000500000000000000" charset="0"/>
                  <a:ea typeface="Yeseva One" panose="00000500000000000000" charset="0"/>
                </a:rPr>
                <a:t>4</a:t>
              </a:r>
              <a:endParaRPr lang="en-US" sz="1400" dirty="0"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2" name="Oval 9"/>
            <p:cNvSpPr/>
            <p:nvPr/>
          </p:nvSpPr>
          <p:spPr>
            <a:xfrm>
              <a:off x="5773591" y="5219688"/>
              <a:ext cx="576000" cy="57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Yeseva One" panose="00000500000000000000" charset="0"/>
                  <a:ea typeface="Yeseva One" panose="00000500000000000000" charset="0"/>
                </a:rPr>
                <a:t>5</a:t>
              </a:r>
              <a:endParaRPr lang="en-US" sz="1400" dirty="0">
                <a:latin typeface="Yeseva One" panose="00000500000000000000" charset="0"/>
                <a:ea typeface="Yeseva One" panose="00000500000000000000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475690" y="1429183"/>
              <a:ext cx="4190199" cy="6002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75690" y="2382672"/>
              <a:ext cx="4190199" cy="6002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475690" y="3336287"/>
              <a:ext cx="4190199" cy="6002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475688" y="4280555"/>
              <a:ext cx="4190199" cy="6002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475688" y="5213255"/>
              <a:ext cx="4190199" cy="6002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2">
                      <a:lumMod val="10000"/>
                    </a:schemeClr>
                  </a:solidFill>
                  <a:latin typeface="Yeseva One" panose="00000500000000000000" charset="0"/>
                  <a:ea typeface="Yeseva One" panose="00000500000000000000" charset="0"/>
                  <a:sym typeface="+mn-ea"/>
                </a:rPr>
                <a:t>Please replace the text content, add related titles, modify the text content</a:t>
              </a:r>
              <a:endParaRPr lang="zh-CN" altLang="en-US" sz="900" dirty="0">
                <a:solidFill>
                  <a:schemeClr val="bg2">
                    <a:lumMod val="10000"/>
                  </a:schemeClr>
                </a:solidFill>
                <a:latin typeface="Yeseva One" panose="00000500000000000000" charset="0"/>
                <a:ea typeface="Yeseva One" panose="00000500000000000000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自定义 10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595959"/>
      </a:accent1>
      <a:accent2>
        <a:srgbClr val="BFA18F"/>
      </a:accent2>
      <a:accent3>
        <a:srgbClr val="595959"/>
      </a:accent3>
      <a:accent4>
        <a:srgbClr val="BFA18F"/>
      </a:accent4>
      <a:accent5>
        <a:srgbClr val="595959"/>
      </a:accent5>
      <a:accent6>
        <a:srgbClr val="BFA18F"/>
      </a:accent6>
      <a:hlink>
        <a:srgbClr val="595959"/>
      </a:hlink>
      <a:folHlink>
        <a:srgbClr val="BFA18F"/>
      </a:folHlink>
    </a:clrScheme>
    <a:fontScheme name="自定义 1">
      <a:majorFont>
        <a:latin typeface="Calibri"/>
        <a:ea typeface="字魂35号-经典雅黑"/>
        <a:cs typeface=""/>
      </a:majorFont>
      <a:minorFont>
        <a:latin typeface="Calibri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5686</Words>
  <Application>WPS 演示</Application>
  <PresentationFormat>全屏显示(16:9)</PresentationFormat>
  <Paragraphs>446</Paragraphs>
  <Slides>23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52" baseType="lpstr">
      <vt:lpstr>Arial</vt:lpstr>
      <vt:lpstr>方正书宋_GBK</vt:lpstr>
      <vt:lpstr>Wingdings</vt:lpstr>
      <vt:lpstr>Yeseva One</vt:lpstr>
      <vt:lpstr>Agency FB</vt:lpstr>
      <vt:lpstr>苹方-简</vt:lpstr>
      <vt:lpstr>方正兰亭超细黑简体</vt:lpstr>
      <vt:lpstr>冬青黑体简体中文</vt:lpstr>
      <vt:lpstr>华文细黑</vt:lpstr>
      <vt:lpstr>Calibri</vt:lpstr>
      <vt:lpstr>Helvetica Neue</vt:lpstr>
      <vt:lpstr>Calibri</vt:lpstr>
      <vt:lpstr>宋体</vt:lpstr>
      <vt:lpstr>汉仪书宋二KW</vt:lpstr>
      <vt:lpstr>Gill Sans</vt:lpstr>
      <vt:lpstr>Impact</vt:lpstr>
      <vt:lpstr>Lato Light</vt:lpstr>
      <vt:lpstr>Helvetica Neue</vt:lpstr>
      <vt:lpstr>Calibri Light</vt:lpstr>
      <vt:lpstr>Arial</vt:lpstr>
      <vt:lpstr>微软雅黑</vt:lpstr>
      <vt:lpstr>汉仪旗黑</vt:lpstr>
      <vt:lpstr>宋体</vt:lpstr>
      <vt:lpstr>Arial Unicode MS</vt:lpstr>
      <vt:lpstr>黑体-简</vt:lpstr>
      <vt:lpstr>Thonburi</vt:lpstr>
      <vt:lpstr>宋体-简</vt:lpstr>
      <vt:lpstr>字魂35号-经典雅黑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lianlifan</cp:lastModifiedBy>
  <cp:revision>9</cp:revision>
  <dcterms:created xsi:type="dcterms:W3CDTF">2021-05-12T14:44:05Z</dcterms:created>
  <dcterms:modified xsi:type="dcterms:W3CDTF">2021-05-12T14:44:05Z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2052-3.4.0.5283</vt:lpwstr>
  </property>
</Properties>
</file>