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0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6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2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48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0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0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46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47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8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85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7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A45C19-9413-485C-AC06-12991166A268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F20A9C-6B3E-4782-9B74-6FB35738AC5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ED7B3-CA91-DA25-1547-8802984CD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831" y="5530789"/>
            <a:ext cx="2552784" cy="70107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moustache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EFF575-E7AA-056E-33E8-AFF4314C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1555" y="5467623"/>
            <a:ext cx="3174950" cy="387180"/>
          </a:xfrm>
        </p:spPr>
        <p:txBody>
          <a:bodyPr/>
          <a:lstStyle/>
          <a:p>
            <a:r>
              <a:rPr lang="es-ES" dirty="0"/>
              <a:t>GRUPO 7 – Noel Sariñena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0FDF00-022D-4969-7C5B-09542E2BF550}"/>
              </a:ext>
            </a:extLst>
          </p:cNvPr>
          <p:cNvSpPr txBox="1">
            <a:spLocks/>
          </p:cNvSpPr>
          <p:nvPr/>
        </p:nvSpPr>
        <p:spPr>
          <a:xfrm>
            <a:off x="6258757" y="4960137"/>
            <a:ext cx="1966858" cy="701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proyecto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F23F03-3D5D-05BF-5D80-DFC572DB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7" y="5101160"/>
            <a:ext cx="1547108" cy="11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7F3D3E0-1F6C-A711-071A-3B92B506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DA42AB7-6B56-0670-5AAD-81DC20EB2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Barbería situada en Granollers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 </a:t>
            </a:r>
            <a:endParaRPr lang="es-E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F6C25A4-62DD-F131-F265-570D2CCFC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r="18437"/>
          <a:stretch/>
        </p:blipFill>
        <p:spPr>
          <a:xfrm>
            <a:off x="7071360" y="0"/>
            <a:ext cx="5120640" cy="6860857"/>
          </a:xfrm>
        </p:spPr>
      </p:pic>
    </p:spTree>
    <p:extLst>
      <p:ext uri="{BB962C8B-B14F-4D97-AF65-F5344CB8AC3E}">
        <p14:creationId xmlns:p14="http://schemas.microsoft.com/office/powerpoint/2010/main" val="596245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40</TotalTime>
  <Words>15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Tw Cen MT</vt:lpstr>
      <vt:lpstr>Tw Cen MT Condensed</vt:lpstr>
      <vt:lpstr>Wingdings 3</vt:lpstr>
      <vt:lpstr>Integral</vt:lpstr>
      <vt:lpstr>moustache</vt:lpstr>
      <vt:lpstr>Introducción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moustache</dc:title>
  <dc:creator>Noel</dc:creator>
  <cp:lastModifiedBy>Noel</cp:lastModifiedBy>
  <cp:revision>1</cp:revision>
  <dcterms:created xsi:type="dcterms:W3CDTF">2023-05-23T16:54:11Z</dcterms:created>
  <dcterms:modified xsi:type="dcterms:W3CDTF">2023-05-23T17:34:49Z</dcterms:modified>
</cp:coreProperties>
</file>