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34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8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10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54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81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78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14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7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3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0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00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685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26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3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65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CEECEB-7EBF-4852-809C-8AD9AECE39A1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6D5E3A-D12D-4E6A-9935-0FEF3DCD18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60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5D07F-E463-D6D1-1D89-FB323565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it-IT" dirty="0"/>
              <a:t>Mwh1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E9BE7A-B9B2-7A47-3C0F-C323AB30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3A624"/>
                </a:solidFill>
              </a:rPr>
              <a:t>Salvatore Campisi</a:t>
            </a:r>
          </a:p>
          <a:p>
            <a:r>
              <a:rPr lang="it-IT" dirty="0">
                <a:solidFill>
                  <a:srgbClr val="F3A624"/>
                </a:solidFill>
              </a:rPr>
              <a:t>1000016059</a:t>
            </a:r>
          </a:p>
          <a:p>
            <a:endParaRPr lang="it-IT" dirty="0">
              <a:solidFill>
                <a:srgbClr val="F3A62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E1AEBB2-D50F-AE45-2EBA-73B625C56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2D92C-88A5-BDC7-9008-E0CB041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18" y="21206"/>
            <a:ext cx="10353762" cy="970450"/>
          </a:xfrm>
        </p:spPr>
        <p:txBody>
          <a:bodyPr>
            <a:normAutofit/>
          </a:bodyPr>
          <a:lstStyle/>
          <a:p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B8934E-4CD0-E53C-AAAF-1E684BC2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7" y="991656"/>
            <a:ext cx="10466773" cy="39845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171484-530D-DC96-D7F6-CB7D2DC50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743" y="4750520"/>
            <a:ext cx="3466550" cy="16572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1271764-BFEF-B4DB-64C8-B88F4A5DA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" y="5248443"/>
            <a:ext cx="7660682" cy="6614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2803E27-AF58-D5C4-6BA3-09A01F761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01" y="152486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45654-3A51-AB12-AE97-5A22B92D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729" y="1408590"/>
            <a:ext cx="10353762" cy="970450"/>
          </a:xfrm>
        </p:spPr>
        <p:txBody>
          <a:bodyPr/>
          <a:lstStyle/>
          <a:p>
            <a:r>
              <a:rPr lang="it-IT" dirty="0"/>
              <a:t>CSS Adattamento telefono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583BB5-01CB-8CF7-66C1-412FA6D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29" y="356353"/>
            <a:ext cx="3752912" cy="61452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0F3BC17-C8BA-647C-81D0-F790192B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0" y="172089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E982D-44FC-C717-6253-9756824D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476250"/>
            <a:ext cx="8743950" cy="1214438"/>
          </a:xfrm>
        </p:spPr>
        <p:txBody>
          <a:bodyPr/>
          <a:lstStyle/>
          <a:p>
            <a:r>
              <a:rPr lang="it-IT" dirty="0"/>
              <a:t>Descrizione dell’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8636FB-7F2E-17F7-AF36-0CAF64A127A1}"/>
              </a:ext>
            </a:extLst>
          </p:cNvPr>
          <p:cNvSpPr txBox="1"/>
          <p:nvPr/>
        </p:nvSpPr>
        <p:spPr>
          <a:xfrm>
            <a:off x="685800" y="2676525"/>
            <a:ext cx="103155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Il progetto prevede la creazione di una pagina web contenente un articolo sui migliori 5 tipi di birra artigianale. </a:t>
            </a:r>
          </a:p>
          <a:p>
            <a:pPr algn="l"/>
            <a:r>
              <a:rPr lang="it-IT" sz="2800" b="0" i="0" dirty="0">
                <a:solidFill>
                  <a:srgbClr val="D1D5DB"/>
                </a:solidFill>
                <a:effectLst/>
                <a:latin typeface="Söhne"/>
              </a:rPr>
              <a:t>Nella pagina, verranno presentati i nomi e le immagini delle birre, accompagnati da una breve descrizione e da informazioni riguardanti la loro origine e la tipologia di fermentazione.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FCC5ED-416F-272E-7CA0-71FB26F4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" y="127701"/>
            <a:ext cx="1127858" cy="113395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108E5BB-8379-397D-E093-172D0E15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68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B2D73-D226-F00D-72E8-DA1B7893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CSS Generale su Body e Html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60EA10-FDC9-75AF-02E9-84166598B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30" y="2420345"/>
            <a:ext cx="5243014" cy="2682472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53C1743-2F30-937E-7731-6A31D133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146281" y="6812281"/>
            <a:ext cx="45719" cy="457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3A033E-70B6-DD44-2997-1ECC96AC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36" y="189231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5EBA9-C9F9-8DEA-B302-7138F8BE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e Menù di navigazione</a:t>
            </a:r>
          </a:p>
        </p:txBody>
      </p:sp>
      <p:pic>
        <p:nvPicPr>
          <p:cNvPr id="5" name="Segnaposto contenuto 4" descr="Immagine che contiene interno&#10;&#10;Descrizione generata automaticamente">
            <a:extLst>
              <a:ext uri="{FF2B5EF4-FFF2-40B4-BE49-F238E27FC236}">
                <a16:creationId xmlns:a16="http://schemas.microsoft.com/office/drawing/2014/main" id="{10E84094-0F99-0E5D-7DDC-74146E0A7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9" y="1731963"/>
            <a:ext cx="9727817" cy="4059237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2121FD4-D47F-076A-F585-CB482D2B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9" y="162109"/>
            <a:ext cx="1131803" cy="1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F41F77-AD3D-0D79-4750-2D1A7A0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Header</a:t>
            </a:r>
            <a:r>
              <a:rPr lang="it-IT" dirty="0"/>
              <a:t> e Menù di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31286D-F032-D1DA-5D5C-6E7B84B7C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61" y="2319980"/>
            <a:ext cx="7671629" cy="29187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A0654AB-63F2-E816-D8EA-349FEFF5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4" y="249084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5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A5C0E-6A41-CE42-DEC4-E01369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CSS </a:t>
            </a:r>
            <a:r>
              <a:rPr lang="it-IT" dirty="0" err="1"/>
              <a:t>Header</a:t>
            </a:r>
            <a:r>
              <a:rPr lang="it-IT" dirty="0"/>
              <a:t> e Menù di navigazione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FF7372A-AD1B-D1FF-68F4-742E2DC3F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1603308"/>
            <a:ext cx="10353675" cy="3651384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33338E7-AA88-6C55-6CF5-592545B51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85" y="2188690"/>
            <a:ext cx="3403305" cy="466931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11C0AD5-1989-EB7F-9298-EB192983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2" y="145456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1E7E3-F121-096C-9599-F9DC72F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CSS </a:t>
            </a:r>
            <a:r>
              <a:rPr lang="it-IT" dirty="0" err="1"/>
              <a:t>Header</a:t>
            </a:r>
            <a:r>
              <a:rPr lang="it-IT" dirty="0"/>
              <a:t> e Menù di navigazione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951CFEB-5412-0560-86BB-79A60A7E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780" y="1459559"/>
            <a:ext cx="3968317" cy="51809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F26C572-1F88-F0F3-8BB1-DBE89DEC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2" y="1459559"/>
            <a:ext cx="3968317" cy="51809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C3DCAF-91C8-0E1A-A302-FD0B31676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" y="180967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FB216-1195-55B3-1BED-A8A001F5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 Pagina web e Html associato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BBE9F6-C2DE-43C3-706E-B983ED802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7" y="1731144"/>
            <a:ext cx="3711471" cy="468723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7B6C16-43EF-EFA4-B418-7328D2172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8" y="1731143"/>
            <a:ext cx="7575612" cy="46872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E2B6DB-95EC-5880-D6E2-1A60D31E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6" y="145456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3DDC6-C476-3D32-C050-CCAAFF7C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CSS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47C7BC-D575-A417-E0A3-8A079330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3" y="1491449"/>
            <a:ext cx="4016088" cy="503940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F690D12-2F94-5303-BBD2-68D247C82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65" y="1615283"/>
            <a:ext cx="3619814" cy="36274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BCF47A-E05E-17AB-516F-50FA1122A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5" y="225355"/>
            <a:ext cx="1127858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58</TotalTime>
  <Words>98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Calisto MT</vt:lpstr>
      <vt:lpstr>Söhne</vt:lpstr>
      <vt:lpstr>Wingdings 2</vt:lpstr>
      <vt:lpstr>Ardesia</vt:lpstr>
      <vt:lpstr>Mwh1</vt:lpstr>
      <vt:lpstr>Descrizione dell’homework</vt:lpstr>
      <vt:lpstr>CSS Generale su Body e Html</vt:lpstr>
      <vt:lpstr>Header e Menù di navigazione</vt:lpstr>
      <vt:lpstr>Html Header e Menù di navigazione</vt:lpstr>
      <vt:lpstr>CSS Header e Menù di navigazione</vt:lpstr>
      <vt:lpstr>CSS Header e Menù di navigazione</vt:lpstr>
      <vt:lpstr>Visione Pagina web e Html associato</vt:lpstr>
      <vt:lpstr>CSS Contenuti</vt:lpstr>
      <vt:lpstr>Footer</vt:lpstr>
      <vt:lpstr>CSS Adattamento telefono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Mwh1</dc:title>
  <dc:creator>SALVATORE CAMPISI</dc:creator>
  <cp:lastModifiedBy>SALVATORE CAMPISI</cp:lastModifiedBy>
  <cp:revision>1</cp:revision>
  <dcterms:created xsi:type="dcterms:W3CDTF">2023-03-26T12:14:14Z</dcterms:created>
  <dcterms:modified xsi:type="dcterms:W3CDTF">2023-03-26T13:13:06Z</dcterms:modified>
</cp:coreProperties>
</file>