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296" r:id="rId6"/>
    <p:sldId id="316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5575" autoAdjust="0"/>
  </p:normalViewPr>
  <p:slideViewPr>
    <p:cSldViewPr snapToGrid="0">
      <p:cViewPr varScale="1">
        <p:scale>
          <a:sx n="70" d="100"/>
          <a:sy n="70" d="100"/>
        </p:scale>
        <p:origin x="435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9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E55B7-9C20-4131-82AB-EC8AA65EFFF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B52875-37BC-4084-878E-83DBD7D12FAD}">
      <dgm:prSet/>
      <dgm:spPr/>
      <dgm:t>
        <a:bodyPr/>
        <a:lstStyle/>
        <a:p>
          <a:r>
            <a:rPr lang="en-US"/>
            <a:t>Work &amp; Travel - Freelance</a:t>
          </a:r>
        </a:p>
      </dgm:t>
    </dgm:pt>
    <dgm:pt modelId="{B58B1D14-6023-42C9-83BF-CB3A9A49C3EF}" type="parTrans" cxnId="{929E6316-8ECD-4A0E-B0C6-647C9BF06BAA}">
      <dgm:prSet/>
      <dgm:spPr/>
      <dgm:t>
        <a:bodyPr/>
        <a:lstStyle/>
        <a:p>
          <a:endParaRPr lang="en-US"/>
        </a:p>
      </dgm:t>
    </dgm:pt>
    <dgm:pt modelId="{E7CB7610-CC78-4C33-B619-BA68461F2E2F}" type="sibTrans" cxnId="{929E6316-8ECD-4A0E-B0C6-647C9BF06BAA}">
      <dgm:prSet/>
      <dgm:spPr/>
      <dgm:t>
        <a:bodyPr/>
        <a:lstStyle/>
        <a:p>
          <a:endParaRPr lang="en-US"/>
        </a:p>
      </dgm:t>
    </dgm:pt>
    <dgm:pt modelId="{29C4B110-4497-4FC6-9D10-52F237CF6720}">
      <dgm:prSet/>
      <dgm:spPr/>
      <dgm:t>
        <a:bodyPr/>
        <a:lstStyle/>
        <a:p>
          <a:r>
            <a:rPr lang="en-US"/>
            <a:t>Work from home</a:t>
          </a:r>
        </a:p>
      </dgm:t>
    </dgm:pt>
    <dgm:pt modelId="{2381107E-A478-4E3E-A166-6D5D5359F925}" type="parTrans" cxnId="{D66925D9-F744-4B3D-89C3-336EAD598276}">
      <dgm:prSet/>
      <dgm:spPr/>
      <dgm:t>
        <a:bodyPr/>
        <a:lstStyle/>
        <a:p>
          <a:endParaRPr lang="en-US"/>
        </a:p>
      </dgm:t>
    </dgm:pt>
    <dgm:pt modelId="{2916A5AD-1E41-4DF7-96D7-154F618279AC}" type="sibTrans" cxnId="{D66925D9-F744-4B3D-89C3-336EAD598276}">
      <dgm:prSet/>
      <dgm:spPr/>
      <dgm:t>
        <a:bodyPr/>
        <a:lstStyle/>
        <a:p>
          <a:endParaRPr lang="en-US"/>
        </a:p>
      </dgm:t>
    </dgm:pt>
    <dgm:pt modelId="{1337DA9E-2B57-4B78-81C8-24B122DC166D}">
      <dgm:prSet/>
      <dgm:spPr/>
      <dgm:t>
        <a:bodyPr/>
        <a:lstStyle/>
        <a:p>
          <a:r>
            <a:rPr lang="en-US"/>
            <a:t>Work at the office</a:t>
          </a:r>
        </a:p>
      </dgm:t>
    </dgm:pt>
    <dgm:pt modelId="{123DDBC0-8D3A-48F0-940E-D1DCBBABECE0}" type="parTrans" cxnId="{BCCDB203-4E66-4D31-B3AE-10DC8772122E}">
      <dgm:prSet/>
      <dgm:spPr/>
      <dgm:t>
        <a:bodyPr/>
        <a:lstStyle/>
        <a:p>
          <a:endParaRPr lang="en-US"/>
        </a:p>
      </dgm:t>
    </dgm:pt>
    <dgm:pt modelId="{B5755008-A43E-4F17-BA82-EF2A230059B8}" type="sibTrans" cxnId="{BCCDB203-4E66-4D31-B3AE-10DC8772122E}">
      <dgm:prSet/>
      <dgm:spPr/>
      <dgm:t>
        <a:bodyPr/>
        <a:lstStyle/>
        <a:p>
          <a:endParaRPr lang="en-US"/>
        </a:p>
      </dgm:t>
    </dgm:pt>
    <dgm:pt modelId="{136B7923-491B-4F38-AFC7-FD65E6982E84}">
      <dgm:prSet/>
      <dgm:spPr/>
      <dgm:t>
        <a:bodyPr/>
        <a:lstStyle/>
        <a:p>
          <a:r>
            <a:rPr lang="en-US"/>
            <a:t>Internships – stick somewhere</a:t>
          </a:r>
        </a:p>
      </dgm:t>
    </dgm:pt>
    <dgm:pt modelId="{927FB323-A694-4E61-919F-75B1FAC1EC88}" type="parTrans" cxnId="{45C765AF-9E0D-4C79-A04C-0ADD61EF187A}">
      <dgm:prSet/>
      <dgm:spPr/>
      <dgm:t>
        <a:bodyPr/>
        <a:lstStyle/>
        <a:p>
          <a:endParaRPr lang="en-US"/>
        </a:p>
      </dgm:t>
    </dgm:pt>
    <dgm:pt modelId="{30784E43-7743-4A6E-81B5-2E8B0E04D50A}" type="sibTrans" cxnId="{45C765AF-9E0D-4C79-A04C-0ADD61EF187A}">
      <dgm:prSet/>
      <dgm:spPr/>
      <dgm:t>
        <a:bodyPr/>
        <a:lstStyle/>
        <a:p>
          <a:endParaRPr lang="en-US"/>
        </a:p>
      </dgm:t>
    </dgm:pt>
    <dgm:pt modelId="{ACD80EAF-7878-4F55-9EAA-BAB2AEE25970}" type="pres">
      <dgm:prSet presAssocID="{D69E55B7-9C20-4131-82AB-EC8AA65EFFFC}" presName="root" presStyleCnt="0">
        <dgm:presLayoutVars>
          <dgm:dir/>
          <dgm:resizeHandles val="exact"/>
        </dgm:presLayoutVars>
      </dgm:prSet>
      <dgm:spPr/>
    </dgm:pt>
    <dgm:pt modelId="{8AA73D5F-BA8F-4F22-A972-390EDC8ACC68}" type="pres">
      <dgm:prSet presAssocID="{D69E55B7-9C20-4131-82AB-EC8AA65EFFFC}" presName="container" presStyleCnt="0">
        <dgm:presLayoutVars>
          <dgm:dir/>
          <dgm:resizeHandles val="exact"/>
        </dgm:presLayoutVars>
      </dgm:prSet>
      <dgm:spPr/>
    </dgm:pt>
    <dgm:pt modelId="{8DAE8E8C-13C6-4C82-9799-03AD33FBE284}" type="pres">
      <dgm:prSet presAssocID="{DAB52875-37BC-4084-878E-83DBD7D12FAD}" presName="compNode" presStyleCnt="0"/>
      <dgm:spPr/>
    </dgm:pt>
    <dgm:pt modelId="{C844858B-47B4-4B03-918B-3A42569D31BA}" type="pres">
      <dgm:prSet presAssocID="{DAB52875-37BC-4084-878E-83DBD7D12FAD}" presName="iconBgRect" presStyleLbl="bgShp" presStyleIdx="0" presStyleCnt="4"/>
      <dgm:spPr/>
    </dgm:pt>
    <dgm:pt modelId="{EE006EEB-FD67-47B1-BC1B-EAB5308CD238}" type="pres">
      <dgm:prSet presAssocID="{DAB52875-37BC-4084-878E-83DBD7D12F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C0B927BE-F120-46D2-8596-2BFDB2B83C52}" type="pres">
      <dgm:prSet presAssocID="{DAB52875-37BC-4084-878E-83DBD7D12FAD}" presName="spaceRect" presStyleCnt="0"/>
      <dgm:spPr/>
    </dgm:pt>
    <dgm:pt modelId="{2941C8BD-F4C3-4B41-AAD7-D053055B7688}" type="pres">
      <dgm:prSet presAssocID="{DAB52875-37BC-4084-878E-83DBD7D12FAD}" presName="textRect" presStyleLbl="revTx" presStyleIdx="0" presStyleCnt="4">
        <dgm:presLayoutVars>
          <dgm:chMax val="1"/>
          <dgm:chPref val="1"/>
        </dgm:presLayoutVars>
      </dgm:prSet>
      <dgm:spPr/>
    </dgm:pt>
    <dgm:pt modelId="{9C05F35A-CC48-4D6B-8A2A-13C1CE63ECC5}" type="pres">
      <dgm:prSet presAssocID="{E7CB7610-CC78-4C33-B619-BA68461F2E2F}" presName="sibTrans" presStyleLbl="sibTrans2D1" presStyleIdx="0" presStyleCnt="0"/>
      <dgm:spPr/>
    </dgm:pt>
    <dgm:pt modelId="{A3688591-9B6D-475F-94EE-22D9432DCA9B}" type="pres">
      <dgm:prSet presAssocID="{29C4B110-4497-4FC6-9D10-52F237CF6720}" presName="compNode" presStyleCnt="0"/>
      <dgm:spPr/>
    </dgm:pt>
    <dgm:pt modelId="{B4734629-D170-4AC6-892D-B265E3396D1E}" type="pres">
      <dgm:prSet presAssocID="{29C4B110-4497-4FC6-9D10-52F237CF6720}" presName="iconBgRect" presStyleLbl="bgShp" presStyleIdx="1" presStyleCnt="4"/>
      <dgm:spPr/>
    </dgm:pt>
    <dgm:pt modelId="{B810CF42-4867-41BF-BB52-B07203C48B24}" type="pres">
      <dgm:prSet presAssocID="{29C4B110-4497-4FC6-9D10-52F237CF67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DA2291F-13F1-4EF0-8C1F-5B47CECD573A}" type="pres">
      <dgm:prSet presAssocID="{29C4B110-4497-4FC6-9D10-52F237CF6720}" presName="spaceRect" presStyleCnt="0"/>
      <dgm:spPr/>
    </dgm:pt>
    <dgm:pt modelId="{5E2D3F1B-0C6E-4983-8D27-BA633BE79622}" type="pres">
      <dgm:prSet presAssocID="{29C4B110-4497-4FC6-9D10-52F237CF6720}" presName="textRect" presStyleLbl="revTx" presStyleIdx="1" presStyleCnt="4">
        <dgm:presLayoutVars>
          <dgm:chMax val="1"/>
          <dgm:chPref val="1"/>
        </dgm:presLayoutVars>
      </dgm:prSet>
      <dgm:spPr/>
    </dgm:pt>
    <dgm:pt modelId="{B4178D8F-D41C-4D5F-98F5-7D7191434BE5}" type="pres">
      <dgm:prSet presAssocID="{2916A5AD-1E41-4DF7-96D7-154F618279AC}" presName="sibTrans" presStyleLbl="sibTrans2D1" presStyleIdx="0" presStyleCnt="0"/>
      <dgm:spPr/>
    </dgm:pt>
    <dgm:pt modelId="{B6E7B527-B553-4405-8CE5-A60F454BDC02}" type="pres">
      <dgm:prSet presAssocID="{1337DA9E-2B57-4B78-81C8-24B122DC166D}" presName="compNode" presStyleCnt="0"/>
      <dgm:spPr/>
    </dgm:pt>
    <dgm:pt modelId="{76890339-9E58-4802-8781-12F0EC48F5AD}" type="pres">
      <dgm:prSet presAssocID="{1337DA9E-2B57-4B78-81C8-24B122DC166D}" presName="iconBgRect" presStyleLbl="bgShp" presStyleIdx="2" presStyleCnt="4"/>
      <dgm:spPr/>
    </dgm:pt>
    <dgm:pt modelId="{63C5EDE2-3071-4EC6-8354-CAAEB986C796}" type="pres">
      <dgm:prSet presAssocID="{1337DA9E-2B57-4B78-81C8-24B122DC16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CA87F59-FD72-467B-B4D9-A2A8EE11C25A}" type="pres">
      <dgm:prSet presAssocID="{1337DA9E-2B57-4B78-81C8-24B122DC166D}" presName="spaceRect" presStyleCnt="0"/>
      <dgm:spPr/>
    </dgm:pt>
    <dgm:pt modelId="{33DE90BD-7E3F-468B-95EC-9E39EDBC5C00}" type="pres">
      <dgm:prSet presAssocID="{1337DA9E-2B57-4B78-81C8-24B122DC166D}" presName="textRect" presStyleLbl="revTx" presStyleIdx="2" presStyleCnt="4">
        <dgm:presLayoutVars>
          <dgm:chMax val="1"/>
          <dgm:chPref val="1"/>
        </dgm:presLayoutVars>
      </dgm:prSet>
      <dgm:spPr/>
    </dgm:pt>
    <dgm:pt modelId="{AD52A70D-532D-4246-BE5C-C7E9563AB5A5}" type="pres">
      <dgm:prSet presAssocID="{B5755008-A43E-4F17-BA82-EF2A230059B8}" presName="sibTrans" presStyleLbl="sibTrans2D1" presStyleIdx="0" presStyleCnt="0"/>
      <dgm:spPr/>
    </dgm:pt>
    <dgm:pt modelId="{712F4707-3FCE-4033-834C-3D9830BCDD1A}" type="pres">
      <dgm:prSet presAssocID="{136B7923-491B-4F38-AFC7-FD65E6982E84}" presName="compNode" presStyleCnt="0"/>
      <dgm:spPr/>
    </dgm:pt>
    <dgm:pt modelId="{0F82BD1F-8BAA-4A54-9C7C-E6D416B20FFD}" type="pres">
      <dgm:prSet presAssocID="{136B7923-491B-4F38-AFC7-FD65E6982E84}" presName="iconBgRect" presStyleLbl="bgShp" presStyleIdx="3" presStyleCnt="4"/>
      <dgm:spPr/>
    </dgm:pt>
    <dgm:pt modelId="{9AA4C256-15D5-4F22-9320-527F672264DB}" type="pres">
      <dgm:prSet presAssocID="{136B7923-491B-4F38-AFC7-FD65E6982E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3A2EE82-2ECC-42E0-8C18-8A59210D323F}" type="pres">
      <dgm:prSet presAssocID="{136B7923-491B-4F38-AFC7-FD65E6982E84}" presName="spaceRect" presStyleCnt="0"/>
      <dgm:spPr/>
    </dgm:pt>
    <dgm:pt modelId="{401D6DDD-0883-404D-8A29-CB17F23984B1}" type="pres">
      <dgm:prSet presAssocID="{136B7923-491B-4F38-AFC7-FD65E6982E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CDB203-4E66-4D31-B3AE-10DC8772122E}" srcId="{D69E55B7-9C20-4131-82AB-EC8AA65EFFFC}" destId="{1337DA9E-2B57-4B78-81C8-24B122DC166D}" srcOrd="2" destOrd="0" parTransId="{123DDBC0-8D3A-48F0-940E-D1DCBBABECE0}" sibTransId="{B5755008-A43E-4F17-BA82-EF2A230059B8}"/>
    <dgm:cxn modelId="{929E6316-8ECD-4A0E-B0C6-647C9BF06BAA}" srcId="{D69E55B7-9C20-4131-82AB-EC8AA65EFFFC}" destId="{DAB52875-37BC-4084-878E-83DBD7D12FAD}" srcOrd="0" destOrd="0" parTransId="{B58B1D14-6023-42C9-83BF-CB3A9A49C3EF}" sibTransId="{E7CB7610-CC78-4C33-B619-BA68461F2E2F}"/>
    <dgm:cxn modelId="{3D576B4F-DE60-468F-8C02-FABB1653B2CA}" type="presOf" srcId="{1337DA9E-2B57-4B78-81C8-24B122DC166D}" destId="{33DE90BD-7E3F-468B-95EC-9E39EDBC5C00}" srcOrd="0" destOrd="0" presId="urn:microsoft.com/office/officeart/2018/2/layout/IconCircleList"/>
    <dgm:cxn modelId="{EF40BF7C-3CFA-48F1-9183-8D623B437709}" type="presOf" srcId="{B5755008-A43E-4F17-BA82-EF2A230059B8}" destId="{AD52A70D-532D-4246-BE5C-C7E9563AB5A5}" srcOrd="0" destOrd="0" presId="urn:microsoft.com/office/officeart/2018/2/layout/IconCircleList"/>
    <dgm:cxn modelId="{CCEE7D84-305C-41A1-BD78-E2BD86B50F0D}" type="presOf" srcId="{136B7923-491B-4F38-AFC7-FD65E6982E84}" destId="{401D6DDD-0883-404D-8A29-CB17F23984B1}" srcOrd="0" destOrd="0" presId="urn:microsoft.com/office/officeart/2018/2/layout/IconCircleList"/>
    <dgm:cxn modelId="{816FB08B-194B-496B-9E03-ABBEEF3ACDDD}" type="presOf" srcId="{2916A5AD-1E41-4DF7-96D7-154F618279AC}" destId="{B4178D8F-D41C-4D5F-98F5-7D7191434BE5}" srcOrd="0" destOrd="0" presId="urn:microsoft.com/office/officeart/2018/2/layout/IconCircleList"/>
    <dgm:cxn modelId="{45C765AF-9E0D-4C79-A04C-0ADD61EF187A}" srcId="{D69E55B7-9C20-4131-82AB-EC8AA65EFFFC}" destId="{136B7923-491B-4F38-AFC7-FD65E6982E84}" srcOrd="3" destOrd="0" parTransId="{927FB323-A694-4E61-919F-75B1FAC1EC88}" sibTransId="{30784E43-7743-4A6E-81B5-2E8B0E04D50A}"/>
    <dgm:cxn modelId="{C991AEB1-C536-47D4-BC24-0DE8400B0054}" type="presOf" srcId="{DAB52875-37BC-4084-878E-83DBD7D12FAD}" destId="{2941C8BD-F4C3-4B41-AAD7-D053055B7688}" srcOrd="0" destOrd="0" presId="urn:microsoft.com/office/officeart/2018/2/layout/IconCircleList"/>
    <dgm:cxn modelId="{8D327BD4-E8E0-4E36-B320-4F68EBE1D784}" type="presOf" srcId="{E7CB7610-CC78-4C33-B619-BA68461F2E2F}" destId="{9C05F35A-CC48-4D6B-8A2A-13C1CE63ECC5}" srcOrd="0" destOrd="0" presId="urn:microsoft.com/office/officeart/2018/2/layout/IconCircleList"/>
    <dgm:cxn modelId="{D66925D9-F744-4B3D-89C3-336EAD598276}" srcId="{D69E55B7-9C20-4131-82AB-EC8AA65EFFFC}" destId="{29C4B110-4497-4FC6-9D10-52F237CF6720}" srcOrd="1" destOrd="0" parTransId="{2381107E-A478-4E3E-A166-6D5D5359F925}" sibTransId="{2916A5AD-1E41-4DF7-96D7-154F618279AC}"/>
    <dgm:cxn modelId="{44CBA6E2-145E-4092-8232-64979D4AE4E0}" type="presOf" srcId="{29C4B110-4497-4FC6-9D10-52F237CF6720}" destId="{5E2D3F1B-0C6E-4983-8D27-BA633BE79622}" srcOrd="0" destOrd="0" presId="urn:microsoft.com/office/officeart/2018/2/layout/IconCircleList"/>
    <dgm:cxn modelId="{5AD8DFEF-9C52-4DBD-8864-BA0506DF310E}" type="presOf" srcId="{D69E55B7-9C20-4131-82AB-EC8AA65EFFFC}" destId="{ACD80EAF-7878-4F55-9EAA-BAB2AEE25970}" srcOrd="0" destOrd="0" presId="urn:microsoft.com/office/officeart/2018/2/layout/IconCircleList"/>
    <dgm:cxn modelId="{4F8ACF9E-8035-4D00-AA42-1B8B576CD8EE}" type="presParOf" srcId="{ACD80EAF-7878-4F55-9EAA-BAB2AEE25970}" destId="{8AA73D5F-BA8F-4F22-A972-390EDC8ACC68}" srcOrd="0" destOrd="0" presId="urn:microsoft.com/office/officeart/2018/2/layout/IconCircleList"/>
    <dgm:cxn modelId="{4437A27D-1251-430D-9001-02766953AFF1}" type="presParOf" srcId="{8AA73D5F-BA8F-4F22-A972-390EDC8ACC68}" destId="{8DAE8E8C-13C6-4C82-9799-03AD33FBE284}" srcOrd="0" destOrd="0" presId="urn:microsoft.com/office/officeart/2018/2/layout/IconCircleList"/>
    <dgm:cxn modelId="{1B09C6BC-F0D3-403E-9F15-9B2DF997C44A}" type="presParOf" srcId="{8DAE8E8C-13C6-4C82-9799-03AD33FBE284}" destId="{C844858B-47B4-4B03-918B-3A42569D31BA}" srcOrd="0" destOrd="0" presId="urn:microsoft.com/office/officeart/2018/2/layout/IconCircleList"/>
    <dgm:cxn modelId="{93080A77-8814-4F85-B356-66B59B9D1F45}" type="presParOf" srcId="{8DAE8E8C-13C6-4C82-9799-03AD33FBE284}" destId="{EE006EEB-FD67-47B1-BC1B-EAB5308CD238}" srcOrd="1" destOrd="0" presId="urn:microsoft.com/office/officeart/2018/2/layout/IconCircleList"/>
    <dgm:cxn modelId="{0CF731CC-359A-4A1F-86C7-01F3528E81D5}" type="presParOf" srcId="{8DAE8E8C-13C6-4C82-9799-03AD33FBE284}" destId="{C0B927BE-F120-46D2-8596-2BFDB2B83C52}" srcOrd="2" destOrd="0" presId="urn:microsoft.com/office/officeart/2018/2/layout/IconCircleList"/>
    <dgm:cxn modelId="{8E41A006-90D0-4788-B0AF-C34C8EDA85CF}" type="presParOf" srcId="{8DAE8E8C-13C6-4C82-9799-03AD33FBE284}" destId="{2941C8BD-F4C3-4B41-AAD7-D053055B7688}" srcOrd="3" destOrd="0" presId="urn:microsoft.com/office/officeart/2018/2/layout/IconCircleList"/>
    <dgm:cxn modelId="{02CE0D88-87FA-4E42-92F1-4193C0B083AA}" type="presParOf" srcId="{8AA73D5F-BA8F-4F22-A972-390EDC8ACC68}" destId="{9C05F35A-CC48-4D6B-8A2A-13C1CE63ECC5}" srcOrd="1" destOrd="0" presId="urn:microsoft.com/office/officeart/2018/2/layout/IconCircleList"/>
    <dgm:cxn modelId="{E030ED9C-1F9A-47C1-A374-6D80B3BD4A22}" type="presParOf" srcId="{8AA73D5F-BA8F-4F22-A972-390EDC8ACC68}" destId="{A3688591-9B6D-475F-94EE-22D9432DCA9B}" srcOrd="2" destOrd="0" presId="urn:microsoft.com/office/officeart/2018/2/layout/IconCircleList"/>
    <dgm:cxn modelId="{0AF7268D-4376-4FCB-8104-40E9325154F6}" type="presParOf" srcId="{A3688591-9B6D-475F-94EE-22D9432DCA9B}" destId="{B4734629-D170-4AC6-892D-B265E3396D1E}" srcOrd="0" destOrd="0" presId="urn:microsoft.com/office/officeart/2018/2/layout/IconCircleList"/>
    <dgm:cxn modelId="{DEF95332-3DC5-412B-BD0B-F06C9F5BD9E5}" type="presParOf" srcId="{A3688591-9B6D-475F-94EE-22D9432DCA9B}" destId="{B810CF42-4867-41BF-BB52-B07203C48B24}" srcOrd="1" destOrd="0" presId="urn:microsoft.com/office/officeart/2018/2/layout/IconCircleList"/>
    <dgm:cxn modelId="{6C13B768-76CA-4EDC-B324-F781D88B5943}" type="presParOf" srcId="{A3688591-9B6D-475F-94EE-22D9432DCA9B}" destId="{4DA2291F-13F1-4EF0-8C1F-5B47CECD573A}" srcOrd="2" destOrd="0" presId="urn:microsoft.com/office/officeart/2018/2/layout/IconCircleList"/>
    <dgm:cxn modelId="{F77A5956-DC7B-4EA7-851D-2B551F1D890B}" type="presParOf" srcId="{A3688591-9B6D-475F-94EE-22D9432DCA9B}" destId="{5E2D3F1B-0C6E-4983-8D27-BA633BE79622}" srcOrd="3" destOrd="0" presId="urn:microsoft.com/office/officeart/2018/2/layout/IconCircleList"/>
    <dgm:cxn modelId="{98B27AD1-8BFF-44E1-B05B-F9B26B71F53F}" type="presParOf" srcId="{8AA73D5F-BA8F-4F22-A972-390EDC8ACC68}" destId="{B4178D8F-D41C-4D5F-98F5-7D7191434BE5}" srcOrd="3" destOrd="0" presId="urn:microsoft.com/office/officeart/2018/2/layout/IconCircleList"/>
    <dgm:cxn modelId="{6C48EC5C-34AC-48CF-8968-A79609D168C8}" type="presParOf" srcId="{8AA73D5F-BA8F-4F22-A972-390EDC8ACC68}" destId="{B6E7B527-B553-4405-8CE5-A60F454BDC02}" srcOrd="4" destOrd="0" presId="urn:microsoft.com/office/officeart/2018/2/layout/IconCircleList"/>
    <dgm:cxn modelId="{7A9B2D33-9A9F-4893-ADC0-1FC6588DFC9E}" type="presParOf" srcId="{B6E7B527-B553-4405-8CE5-A60F454BDC02}" destId="{76890339-9E58-4802-8781-12F0EC48F5AD}" srcOrd="0" destOrd="0" presId="urn:microsoft.com/office/officeart/2018/2/layout/IconCircleList"/>
    <dgm:cxn modelId="{C7615594-661D-4C04-8293-75690B0DD47F}" type="presParOf" srcId="{B6E7B527-B553-4405-8CE5-A60F454BDC02}" destId="{63C5EDE2-3071-4EC6-8354-CAAEB986C796}" srcOrd="1" destOrd="0" presId="urn:microsoft.com/office/officeart/2018/2/layout/IconCircleList"/>
    <dgm:cxn modelId="{EA00E17F-28D3-43E4-8848-EB4EA1807612}" type="presParOf" srcId="{B6E7B527-B553-4405-8CE5-A60F454BDC02}" destId="{5CA87F59-FD72-467B-B4D9-A2A8EE11C25A}" srcOrd="2" destOrd="0" presId="urn:microsoft.com/office/officeart/2018/2/layout/IconCircleList"/>
    <dgm:cxn modelId="{B2C5A88E-86C5-4D7A-BB36-658CBDDE6D3A}" type="presParOf" srcId="{B6E7B527-B553-4405-8CE5-A60F454BDC02}" destId="{33DE90BD-7E3F-468B-95EC-9E39EDBC5C00}" srcOrd="3" destOrd="0" presId="urn:microsoft.com/office/officeart/2018/2/layout/IconCircleList"/>
    <dgm:cxn modelId="{CC36278F-8450-48DE-A8B7-23115AA185D8}" type="presParOf" srcId="{8AA73D5F-BA8F-4F22-A972-390EDC8ACC68}" destId="{AD52A70D-532D-4246-BE5C-C7E9563AB5A5}" srcOrd="5" destOrd="0" presId="urn:microsoft.com/office/officeart/2018/2/layout/IconCircleList"/>
    <dgm:cxn modelId="{91A972D8-EF40-4FEC-8230-E84EEB619B48}" type="presParOf" srcId="{8AA73D5F-BA8F-4F22-A972-390EDC8ACC68}" destId="{712F4707-3FCE-4033-834C-3D9830BCDD1A}" srcOrd="6" destOrd="0" presId="urn:microsoft.com/office/officeart/2018/2/layout/IconCircleList"/>
    <dgm:cxn modelId="{98865A48-5A55-417F-B8BB-3030ECA1CF79}" type="presParOf" srcId="{712F4707-3FCE-4033-834C-3D9830BCDD1A}" destId="{0F82BD1F-8BAA-4A54-9C7C-E6D416B20FFD}" srcOrd="0" destOrd="0" presId="urn:microsoft.com/office/officeart/2018/2/layout/IconCircleList"/>
    <dgm:cxn modelId="{2E0D74B3-2E98-45EC-9746-29890AE0DCCC}" type="presParOf" srcId="{712F4707-3FCE-4033-834C-3D9830BCDD1A}" destId="{9AA4C256-15D5-4F22-9320-527F672264DB}" srcOrd="1" destOrd="0" presId="urn:microsoft.com/office/officeart/2018/2/layout/IconCircleList"/>
    <dgm:cxn modelId="{0CBB8F0D-7024-4AC1-AF3E-111214757CDD}" type="presParOf" srcId="{712F4707-3FCE-4033-834C-3D9830BCDD1A}" destId="{83A2EE82-2ECC-42E0-8C18-8A59210D323F}" srcOrd="2" destOrd="0" presId="urn:microsoft.com/office/officeart/2018/2/layout/IconCircleList"/>
    <dgm:cxn modelId="{31CE4711-55F0-4655-95CA-FA6B182F5DF0}" type="presParOf" srcId="{712F4707-3FCE-4033-834C-3D9830BCDD1A}" destId="{401D6DDD-0883-404D-8A29-CB17F23984B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4858B-47B4-4B03-918B-3A42569D31BA}">
      <dsp:nvSpPr>
        <dsp:cNvPr id="0" name=""/>
        <dsp:cNvSpPr/>
      </dsp:nvSpPr>
      <dsp:spPr>
        <a:xfrm>
          <a:off x="291419" y="397829"/>
          <a:ext cx="1376732" cy="13767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06EEB-FD67-47B1-BC1B-EAB5308CD238}">
      <dsp:nvSpPr>
        <dsp:cNvPr id="0" name=""/>
        <dsp:cNvSpPr/>
      </dsp:nvSpPr>
      <dsp:spPr>
        <a:xfrm>
          <a:off x="580533" y="686943"/>
          <a:ext cx="798505" cy="798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1C8BD-F4C3-4B41-AAD7-D053055B7688}">
      <dsp:nvSpPr>
        <dsp:cNvPr id="0" name=""/>
        <dsp:cNvSpPr/>
      </dsp:nvSpPr>
      <dsp:spPr>
        <a:xfrm>
          <a:off x="1963167" y="397829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&amp; Travel - Freelance</a:t>
          </a:r>
        </a:p>
      </dsp:txBody>
      <dsp:txXfrm>
        <a:off x="1963167" y="397829"/>
        <a:ext cx="3245156" cy="1376732"/>
      </dsp:txXfrm>
    </dsp:sp>
    <dsp:sp modelId="{B4734629-D170-4AC6-892D-B265E3396D1E}">
      <dsp:nvSpPr>
        <dsp:cNvPr id="0" name=""/>
        <dsp:cNvSpPr/>
      </dsp:nvSpPr>
      <dsp:spPr>
        <a:xfrm>
          <a:off x="5773766" y="397829"/>
          <a:ext cx="1376732" cy="13767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CF42-4867-41BF-BB52-B07203C48B24}">
      <dsp:nvSpPr>
        <dsp:cNvPr id="0" name=""/>
        <dsp:cNvSpPr/>
      </dsp:nvSpPr>
      <dsp:spPr>
        <a:xfrm>
          <a:off x="6062880" y="686943"/>
          <a:ext cx="798505" cy="798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D3F1B-0C6E-4983-8D27-BA633BE79622}">
      <dsp:nvSpPr>
        <dsp:cNvPr id="0" name=""/>
        <dsp:cNvSpPr/>
      </dsp:nvSpPr>
      <dsp:spPr>
        <a:xfrm>
          <a:off x="7445513" y="397829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from home</a:t>
          </a:r>
        </a:p>
      </dsp:txBody>
      <dsp:txXfrm>
        <a:off x="7445513" y="397829"/>
        <a:ext cx="3245156" cy="1376732"/>
      </dsp:txXfrm>
    </dsp:sp>
    <dsp:sp modelId="{76890339-9E58-4802-8781-12F0EC48F5AD}">
      <dsp:nvSpPr>
        <dsp:cNvPr id="0" name=""/>
        <dsp:cNvSpPr/>
      </dsp:nvSpPr>
      <dsp:spPr>
        <a:xfrm>
          <a:off x="291419" y="2501492"/>
          <a:ext cx="1376732" cy="13767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5EDE2-3071-4EC6-8354-CAAEB986C796}">
      <dsp:nvSpPr>
        <dsp:cNvPr id="0" name=""/>
        <dsp:cNvSpPr/>
      </dsp:nvSpPr>
      <dsp:spPr>
        <a:xfrm>
          <a:off x="580533" y="2790606"/>
          <a:ext cx="798505" cy="7985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E90BD-7E3F-468B-95EC-9E39EDBC5C00}">
      <dsp:nvSpPr>
        <dsp:cNvPr id="0" name=""/>
        <dsp:cNvSpPr/>
      </dsp:nvSpPr>
      <dsp:spPr>
        <a:xfrm>
          <a:off x="1963167" y="2501492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at the office</a:t>
          </a:r>
        </a:p>
      </dsp:txBody>
      <dsp:txXfrm>
        <a:off x="1963167" y="2501492"/>
        <a:ext cx="3245156" cy="1376732"/>
      </dsp:txXfrm>
    </dsp:sp>
    <dsp:sp modelId="{0F82BD1F-8BAA-4A54-9C7C-E6D416B20FFD}">
      <dsp:nvSpPr>
        <dsp:cNvPr id="0" name=""/>
        <dsp:cNvSpPr/>
      </dsp:nvSpPr>
      <dsp:spPr>
        <a:xfrm>
          <a:off x="5773766" y="2501492"/>
          <a:ext cx="1376732" cy="13767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4C256-15D5-4F22-9320-527F672264DB}">
      <dsp:nvSpPr>
        <dsp:cNvPr id="0" name=""/>
        <dsp:cNvSpPr/>
      </dsp:nvSpPr>
      <dsp:spPr>
        <a:xfrm>
          <a:off x="6062880" y="2790606"/>
          <a:ext cx="798505" cy="7985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D6DDD-0883-404D-8A29-CB17F23984B1}">
      <dsp:nvSpPr>
        <dsp:cNvPr id="0" name=""/>
        <dsp:cNvSpPr/>
      </dsp:nvSpPr>
      <dsp:spPr>
        <a:xfrm>
          <a:off x="7445513" y="2501492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Internships – stick somewhere</a:t>
          </a:r>
        </a:p>
      </dsp:txBody>
      <dsp:txXfrm>
        <a:off x="7445513" y="2501492"/>
        <a:ext cx="3245156" cy="13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132FF3-00C3-45FE-8501-B8F9D1657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83E6F-356D-4DFE-9AA3-675AB0448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0618-3E38-4CD7-8875-0133B3A8EF5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9CB11-025B-45E9-A55D-3FB3C383E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03088-6A83-46E0-9E61-CCAF7C228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3264-6C96-4D2A-B867-76FEADB5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A7AE-61BF-43B4-B36F-68C449FF1070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A1-5F9C-4C15-B6E5-49FBACAD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ottom Right">
            <a:extLst>
              <a:ext uri="{FF2B5EF4-FFF2-40B4-BE49-F238E27FC236}">
                <a16:creationId xmlns:a16="http://schemas.microsoft.com/office/drawing/2014/main" id="{0CBC73C8-CC60-49A5-BC76-BA8E43BB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B94463-7088-4D2A-B55D-9C55F9570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85D7F3-06BB-480E-A58D-A8E0EB87C4D4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8AE46A-A447-444D-9163-96E61EC4876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997203-3E59-4097-B832-06B249C676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4D033-43E9-4776-9E25-97767380D8CC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2F424-D385-43AD-AE40-3D950192311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32ABCD-6C91-4A5F-BB61-8B3C026C908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ABE3A6-D624-4D18-A43B-D87C674811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787DC-EEA3-46C0-9CD4-1AB906DB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67AAA19-C621-4D54-B748-5A06F4417C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1" y="3003970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3E5EBBCF-761D-49AA-8960-D06A3484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F7E5D2-CFBA-4149-A9B1-32047212E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B55E1C-675E-425D-8EDF-AEA4D6B3475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9AA7-FBFD-40D2-BF04-E2E0B1BD63F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9EC90-AF39-4D10-9018-0FFB283B91F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263181-1CB8-4DF1-94C2-E217E733B5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1408EA-002C-4A55-8451-03A0FCEC52B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E51D71-EB7F-46DD-AE4A-E64644F646A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E4470-A9CC-4FE2-9249-F71E89C4FB2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653DE96-35D3-4AA3-B11A-A5882CC7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570602"/>
            <a:ext cx="5996619" cy="222607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aseline="0"/>
            </a:lvl1pPr>
          </a:lstStyle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C011E4-9F9C-45C6-9C1F-7A9F3721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1597426"/>
            <a:ext cx="3370134" cy="441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grpSp>
        <p:nvGrpSpPr>
          <p:cNvPr id="21" name="Cross">
            <a:extLst>
              <a:ext uri="{FF2B5EF4-FFF2-40B4-BE49-F238E27FC236}">
                <a16:creationId xmlns:a16="http://schemas.microsoft.com/office/drawing/2014/main" id="{51E372DC-98EB-4EBC-9D4C-A21D1183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73A0CF-667C-4499-98A9-03752E3C37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D99060-086B-40C6-A8B9-2768DB5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BBD4F959-5EA4-4F76-B85B-21D723B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A59C57-9D10-43F2-A117-CF056B0E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BE050-1863-42EC-8923-85153480329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B1833D-57B2-41AD-9621-7D5A33B7927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CF914-CBD8-4950-AC92-B6D0618B9537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115E25-746D-4185-9005-7A0A71516E6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69368-7C2F-4AAB-8948-A821629A7F5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A60BEC-2BDB-42C0-8A61-4653057BEE3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4BC0-49E3-41A4-AB17-D87FF2D36F92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2113BB3-DE71-4C25-A6D0-241EC8A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D0D7D96-3677-493A-BA3B-CCC0ACA7D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388" y="2107496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164B7E-5CDD-4C49-94D6-CBB9803D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81" y="2717782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FDEE985A-E675-4CC8-AB6B-94F73566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C5E817-3F3A-422C-88A5-0EDF0234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121B83E4-00E3-40BA-9880-8A0D84CD3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568EA9-E3D2-4FE2-A215-56181CD8DC0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6325F6-B50A-451C-9242-76F44D08BCD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D3EC36-E2A2-4E31-9B9A-DB99BCB1FFC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0C0B52-C62D-4870-95FC-E7220087499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A1BC770-E7E8-4B4C-9E44-AF28FF3478C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FC082B-D4DC-4554-BD0D-A01C683AD833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EA946C-6AE4-4E0A-9096-BA3FFF9956E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0D7998-F951-4D21-85A4-F7F8086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B5560C7-50D0-4CC5-AD89-48007BB98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3612" y="2107388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AD3389-AD6B-43DD-A8D3-747CC56384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3505" y="2717674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32" name="Date Placeholder 8">
            <a:extLst>
              <a:ext uri="{FF2B5EF4-FFF2-40B4-BE49-F238E27FC236}">
                <a16:creationId xmlns:a16="http://schemas.microsoft.com/office/drawing/2014/main" id="{20D0392A-9FDF-463E-8831-4E69142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DDEDA5B-5F9E-4C6B-A89B-05B29AF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C8ED2EA9-7B76-428A-B33B-166EFA2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Left">
            <a:extLst>
              <a:ext uri="{FF2B5EF4-FFF2-40B4-BE49-F238E27FC236}">
                <a16:creationId xmlns:a16="http://schemas.microsoft.com/office/drawing/2014/main" id="{F814A4FB-5C5F-4FBA-8692-F2853E8F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980A145-1B2A-495B-BB8D-3217B443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84DC62-D617-4E12-A239-CDDF4B6B262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A564AC-EDDB-4E4E-BDB1-E48BAD8588E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464CE0-3907-4E76-AFE6-DE1A516EDF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3B21B9-2870-497E-829A-0CC4F70084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9A199D-FF1B-459F-930B-A6D196E86E3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E0149D-5979-466E-A1C2-993EA08A650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FDA39F-7BD7-4DDD-9428-51E38CD97ED1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B1A75F4-7B0E-4667-A4CC-A89FC6C5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BD1F0F39-9F6D-4B25-8117-CC1868D8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044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1A9F3-10B2-440F-8037-9098D46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37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42796FA7-0B8D-4A6A-B372-11F87128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9DEDEF-994C-4A05-BAA2-67F5BD834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BB94129B-E855-47D6-9855-B7BBA9196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51AB20C-DF56-47C5-896F-0DB80D03FDC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DCBD64-0658-4106-89B1-85886D501AF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A46042-D02F-49E2-94BE-4343D185C10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B3FF94-2A73-4E66-B0F7-52680ACEE50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48489-3035-4F9D-B606-06A95BB4E16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689AA6E-4D9C-4F1F-8400-646DBC1DEB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905AEC-08D4-41F2-AD1B-63851B36493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9A04F-CD3E-4093-A4F6-84E3467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AD7B113-A329-4BA2-AFE9-605C0245BE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3061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6DC0D7-6E45-4762-A081-2A9D1DF03B9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22954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2827B4A-2F73-4A8C-9EB2-DE175123E9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16137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274DFA3-F7E2-4525-B0FD-F36F75AC67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16030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D7DADA0B-95F3-437B-BB04-284E506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id="{79EB3AB4-7EA2-4CAC-A6BD-9D885C8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10">
            <a:extLst>
              <a:ext uri="{FF2B5EF4-FFF2-40B4-BE49-F238E27FC236}">
                <a16:creationId xmlns:a16="http://schemas.microsoft.com/office/drawing/2014/main" id="{5F4C612D-28B2-4621-BF60-4C51774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562BD150-E869-44AC-B0E8-35618F7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918A15-3E7F-42BB-83AB-473EF76A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1AA9D900-7A0C-4788-85E0-9329B727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9D0A43-40DB-4967-BF0C-05CB54D3DF2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6C7E54F-930C-4B8D-9CE6-DCC37269B13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F6F66D-CC67-443B-9CB5-FFD695ED45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392295-CB7C-4805-B4B1-AC7531AC270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ADCAAB-0B5C-4495-8D5D-32C87A21407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F02E2A1-7B5F-4C33-98CD-98E24B61EF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577F4AD-5552-4A2F-A3FA-67834BF96FB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EE90C-247C-4F8E-9B86-BD7E31F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85E1522-3C37-44A6-81DC-1BF369A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048357E-69C2-4F32-8C47-3D84340F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63" name="Date Placeholder 8">
            <a:extLst>
              <a:ext uri="{FF2B5EF4-FFF2-40B4-BE49-F238E27FC236}">
                <a16:creationId xmlns:a16="http://schemas.microsoft.com/office/drawing/2014/main" id="{0CB3C12F-97EC-48F0-B4FC-924D91E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4" name="Footer Placeholder 9">
            <a:extLst>
              <a:ext uri="{FF2B5EF4-FFF2-40B4-BE49-F238E27FC236}">
                <a16:creationId xmlns:a16="http://schemas.microsoft.com/office/drawing/2014/main" id="{E3780E67-8AD7-4AB6-880C-281395A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10">
            <a:extLst>
              <a:ext uri="{FF2B5EF4-FFF2-40B4-BE49-F238E27FC236}">
                <a16:creationId xmlns:a16="http://schemas.microsoft.com/office/drawing/2014/main" id="{28F5F854-E7C5-4C18-A6E1-ECEF9BD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22FBEE11-58B3-429A-8DAC-6A64A61338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2" y="0"/>
            <a:ext cx="11084189" cy="3854030"/>
          </a:xfrm>
          <a:custGeom>
            <a:avLst/>
            <a:gdLst>
              <a:gd name="connsiteX0" fmla="*/ 0 w 11084189"/>
              <a:gd name="connsiteY0" fmla="*/ 0 h 3854030"/>
              <a:gd name="connsiteX1" fmla="*/ 11084189 w 11084189"/>
              <a:gd name="connsiteY1" fmla="*/ 0 h 3854030"/>
              <a:gd name="connsiteX2" fmla="*/ 11061525 w 11084189"/>
              <a:gd name="connsiteY2" fmla="*/ 105743 h 3854030"/>
              <a:gd name="connsiteX3" fmla="*/ 5542094 w 11084189"/>
              <a:gd name="connsiteY3" fmla="*/ 3854030 h 3854030"/>
              <a:gd name="connsiteX4" fmla="*/ 22663 w 11084189"/>
              <a:gd name="connsiteY4" fmla="*/ 105743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3360105-7353-4ECE-84E2-90AB638A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AB2A0-6800-4AD4-A205-3E8C1112BC3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B26919-92C3-4374-AE4E-4317D65064C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716C0-CAC5-41FA-B385-EBA8AFFDF128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7C1332-4CF7-41C1-ACC4-6C23744D478F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5C136-D3C6-42F1-840C-EE7B2BA3776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98CB80-2DAC-44B7-B719-6DF8BC2DBB91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613FF3-B071-4C0E-B6E7-6815CCCC403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Cross">
            <a:extLst>
              <a:ext uri="{FF2B5EF4-FFF2-40B4-BE49-F238E27FC236}">
                <a16:creationId xmlns:a16="http://schemas.microsoft.com/office/drawing/2014/main" id="{54409833-5EAC-4A40-B5BB-DE8282DD8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8476" y="143843"/>
            <a:ext cx="118872" cy="118872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9F7703-741D-4FB8-8620-F3BBFF5A01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34E00B-1518-4EAC-A170-4D2B5C23FB6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Cross">
            <a:extLst>
              <a:ext uri="{FF2B5EF4-FFF2-40B4-BE49-F238E27FC236}">
                <a16:creationId xmlns:a16="http://schemas.microsoft.com/office/drawing/2014/main" id="{CFFED490-4247-4E3E-8A2E-5AF8A14E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0876" y="296243"/>
            <a:ext cx="118872" cy="118872"/>
            <a:chOff x="1175347" y="3733800"/>
            <a:chExt cx="118872" cy="1188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78251-A149-4A27-9D43-C6E87A300F23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ADD3F7-FA3D-4A72-B8B3-3FCBBFCB0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op left">
            <a:extLst>
              <a:ext uri="{FF2B5EF4-FFF2-40B4-BE49-F238E27FC236}">
                <a16:creationId xmlns:a16="http://schemas.microsoft.com/office/drawing/2014/main" id="{58A4F778-D8DF-42FD-B154-2F4B2C20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793C3B-AAD0-4446-A423-B0EB8EE2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344207-297F-4959-8A55-69CE467B3CBD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9A031-8D8F-4167-9AC1-FF906757718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30E3E1-76BD-4378-9E7C-7302E4B84D71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C42F67-50FC-4C12-B07D-7FD30B62543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AD1C10-DF74-4C65-AF7B-89386448D4E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D9D2C3-0C72-4401-8548-E2CACA3C95C5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42937-438B-42B5-8B58-B26BD92F1544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F08BF-E500-4B58-9AA3-B4517E83C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6DE93ED8-FDE6-418E-A743-2B368C71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25190812-FA8A-4CB5-85A8-5DDFF8C9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F1284C-D9B2-48EC-BDCE-6CF4C076ECB9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FDF02DB-02A4-4942-BD34-3F4903DA12A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9432B6-8074-4F72-BB48-F48015CAE04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17DF18-3257-471E-AFD3-39EB68FE2DF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7360442-04D2-49F1-BBE1-ED7C5CA0FF1A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37ECC2-1561-4705-919F-243AFFCE843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F7D52A-2FC7-4627-955A-6CB0E5E7ABF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C81E55-0711-4E01-975D-4649E53C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8782B20B-E447-47CC-93DB-B076EAC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5" name="Text Placeholder 37">
            <a:extLst>
              <a:ext uri="{FF2B5EF4-FFF2-40B4-BE49-F238E27FC236}">
                <a16:creationId xmlns:a16="http://schemas.microsoft.com/office/drawing/2014/main" id="{D5185B59-89FE-4275-B159-E5FEA474B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5452" y="2384474"/>
            <a:ext cx="5608088" cy="378576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Avenir Next LT Pro" panose="020B0504020202020204" pitchFamily="34" charset="0"/>
              <a:buChar char="+"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9079FD8C-6441-4214-93DC-E9E3BB4158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2325" y="558800"/>
            <a:ext cx="4818063" cy="2779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2" name="Picture Placeholder 59">
            <a:extLst>
              <a:ext uri="{FF2B5EF4-FFF2-40B4-BE49-F238E27FC236}">
                <a16:creationId xmlns:a16="http://schemas.microsoft.com/office/drawing/2014/main" id="{8BDEDA7F-304A-4A6E-8DB7-B842B551B2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69150" y="3503613"/>
            <a:ext cx="4818063" cy="2666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Date Placeholder 8">
            <a:extLst>
              <a:ext uri="{FF2B5EF4-FFF2-40B4-BE49-F238E27FC236}">
                <a16:creationId xmlns:a16="http://schemas.microsoft.com/office/drawing/2014/main" id="{786FFFB1-44AF-407C-A246-5AC9C17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8" name="Footer Placeholder 9">
            <a:extLst>
              <a:ext uri="{FF2B5EF4-FFF2-40B4-BE49-F238E27FC236}">
                <a16:creationId xmlns:a16="http://schemas.microsoft.com/office/drawing/2014/main" id="{556011BF-48D6-437C-A8D4-087E1EB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9" name="Slide Number Placeholder 10">
            <a:extLst>
              <a:ext uri="{FF2B5EF4-FFF2-40B4-BE49-F238E27FC236}">
                <a16:creationId xmlns:a16="http://schemas.microsoft.com/office/drawing/2014/main" id="{975D7D2C-6BE7-4A0B-B546-9C9CE46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E111E959-AE2E-40A4-98AD-7D52A19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908BA80-B05F-4958-9382-A0D941024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B7426F-B5A6-48C2-AA98-B1B4903DB48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088CEA-297B-452F-B8C9-4FE4B30AD863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0A58A3D-F03E-45B2-B6F2-3B23998696A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551D63-42D8-4E16-B803-BCDF887E3BA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2D482B-70A4-4367-9129-156A4E10BA2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3B5FA3-C7DC-40A8-903C-5CEB2D9F39F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8C48C9-D302-4DF3-9905-1C77DADBB06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0B3BD-DDF6-4C74-88B5-F16A89D4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Top Left">
            <a:extLst>
              <a:ext uri="{FF2B5EF4-FFF2-40B4-BE49-F238E27FC236}">
                <a16:creationId xmlns:a16="http://schemas.microsoft.com/office/drawing/2014/main" id="{8087FF2B-AA37-46BB-98C5-51A0DBC1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EA10B1-B913-4692-AC3E-121374FD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B1778E-37F1-4D06-A0C1-E121F48AB54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F5AAFE-F598-42CC-8D85-36011CE9D14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3678A3-EBA1-461E-B7FE-B58776C95CD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43F0A-65E2-4F14-975F-3AA8B5B17417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25965-04E0-4184-8AE3-0FFE4EF318F3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25961F-048D-4994-8055-83DE34C836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656CFD-98C0-4307-A549-3341C5CFFB7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E66F049-1B70-4977-BDD1-C26AD9880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531" y="158840"/>
            <a:ext cx="4790032" cy="277946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7018E2A7-B977-427A-AFCB-3A4836EB4D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947" y="168275"/>
            <a:ext cx="4790032" cy="263225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Picture Placeholder 86">
            <a:extLst>
              <a:ext uri="{FF2B5EF4-FFF2-40B4-BE49-F238E27FC236}">
                <a16:creationId xmlns:a16="http://schemas.microsoft.com/office/drawing/2014/main" id="{ED450ADD-E6EC-4121-B563-F50E064A49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8741" y="2938306"/>
            <a:ext cx="11812017" cy="3915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1" name="Date Placeholder 8">
            <a:extLst>
              <a:ext uri="{FF2B5EF4-FFF2-40B4-BE49-F238E27FC236}">
                <a16:creationId xmlns:a16="http://schemas.microsoft.com/office/drawing/2014/main" id="{9DDE65E2-ADF9-4ECD-93DA-3242E5FF340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92" name="Footer Placeholder 9">
            <a:extLst>
              <a:ext uri="{FF2B5EF4-FFF2-40B4-BE49-F238E27FC236}">
                <a16:creationId xmlns:a16="http://schemas.microsoft.com/office/drawing/2014/main" id="{5B7FAD18-E3EE-4498-AEAC-7217CE6DA7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894C940-55FC-4B08-99A8-DD2254FABC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B023FEDE-FD35-413E-A6E6-2F36BD0D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F296456E-2618-4FC5-BBF1-98139316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F8EDC0-C078-4225-BC74-92C170331E3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11E24B-6171-4BA5-9124-771EEDEA4B0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B79974-93CA-440A-90D6-341091F806E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93E8A-F480-4181-9BFA-78603CBA776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032549-12BB-4057-B2CF-E2C2F6B5ABE5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798276-B98D-42F7-AF59-B30CDDB4C98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548A05F-8BF4-489F-9169-CDD749ADB38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7E2E0-CC03-4A51-9ADC-3A8F0F814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" name="Top left">
            <a:extLst>
              <a:ext uri="{FF2B5EF4-FFF2-40B4-BE49-F238E27FC236}">
                <a16:creationId xmlns:a16="http://schemas.microsoft.com/office/drawing/2014/main" id="{F971CDD8-150B-43CA-B0B4-453E99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FB31C0-83A2-4CA9-9E10-759376BB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AD3F4D-9E8E-4CDB-8839-1190B87F504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05B4CB-A75C-4E77-9C9C-E8505441548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F2C58A-0001-4403-961A-8D72894A87EB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666267-BD43-43DF-B0BB-96735BF82B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6C40E-1E26-456A-98BF-FD02DE25BBBF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DD0F3-80C9-4BAD-BE68-DF9B78B367F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374254-F113-4FB1-A938-2CBE5B37558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91688C-CA2F-423F-87BC-5CF5F4A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31554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grpSp>
        <p:nvGrpSpPr>
          <p:cNvPr id="28" name="Cross">
            <a:extLst>
              <a:ext uri="{FF2B5EF4-FFF2-40B4-BE49-F238E27FC236}">
                <a16:creationId xmlns:a16="http://schemas.microsoft.com/office/drawing/2014/main" id="{DE90EA9D-D33A-4461-8A51-988087AE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48013" y="3330979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19486-F5DF-4CAA-A71E-2861F2CB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58657-F484-4466-8AFB-7FAD2E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8D12C8B-CC26-42CF-A68C-CF06CCA79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2825" y="4075113"/>
            <a:ext cx="5581650" cy="205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3C5E9AD-97DA-438E-9830-992F9CA58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32018" y="920426"/>
            <a:ext cx="2478719" cy="4957437"/>
          </a:xfrm>
          <a:custGeom>
            <a:avLst/>
            <a:gdLst>
              <a:gd name="connsiteX0" fmla="*/ 2478719 w 2478719"/>
              <a:gd name="connsiteY0" fmla="*/ 0 h 4957437"/>
              <a:gd name="connsiteX1" fmla="*/ 2478719 w 2478719"/>
              <a:gd name="connsiteY1" fmla="*/ 4957437 h 4957437"/>
              <a:gd name="connsiteX2" fmla="*/ 0 w 2478719"/>
              <a:gd name="connsiteY2" fmla="*/ 2478719 h 4957437"/>
              <a:gd name="connsiteX3" fmla="*/ 2478719 w 2478719"/>
              <a:gd name="connsiteY3" fmla="*/ 0 h 49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719" h="4957437">
                <a:moveTo>
                  <a:pt x="2478719" y="0"/>
                </a:moveTo>
                <a:lnTo>
                  <a:pt x="2478719" y="4957437"/>
                </a:lnTo>
                <a:cubicBezTo>
                  <a:pt x="1109777" y="4957437"/>
                  <a:pt x="0" y="3847661"/>
                  <a:pt x="0" y="2478719"/>
                </a:cubicBezTo>
                <a:cubicBezTo>
                  <a:pt x="0" y="1109777"/>
                  <a:pt x="1109777" y="0"/>
                  <a:pt x="247871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9CDCB5D-3CB9-4A05-9109-F46C1FEB08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44935" y="920815"/>
            <a:ext cx="2410165" cy="2410165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1949CC4-76B8-4D86-AF8E-6201557DC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44934" y="3471379"/>
            <a:ext cx="2410165" cy="2406483"/>
          </a:xfrm>
          <a:custGeom>
            <a:avLst/>
            <a:gdLst>
              <a:gd name="connsiteX0" fmla="*/ 0 w 2410165"/>
              <a:gd name="connsiteY0" fmla="*/ 0 h 2406483"/>
              <a:gd name="connsiteX1" fmla="*/ 2410165 w 2410165"/>
              <a:gd name="connsiteY1" fmla="*/ 0 h 2406483"/>
              <a:gd name="connsiteX2" fmla="*/ 0 w 2410165"/>
              <a:gd name="connsiteY2" fmla="*/ 2406483 h 24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06483">
                <a:moveTo>
                  <a:pt x="0" y="0"/>
                </a:moveTo>
                <a:lnTo>
                  <a:pt x="2410165" y="0"/>
                </a:lnTo>
                <a:cubicBezTo>
                  <a:pt x="2410165" y="1329048"/>
                  <a:pt x="1331082" y="2406483"/>
                  <a:pt x="0" y="2406483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225C57A-6BA3-4E88-81DB-F98A7E8F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A67F-2D88-49BB-87D0-5430BD24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F5534F84-ABA8-471C-A8B7-F32A0AD1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20E573-F17E-4067-ACC7-2CFE0E36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9A04E4-A99F-444D-8C94-C8345135FEB6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C62E1-A6EA-45F5-98E7-AFC16D32A1E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9BBA52-97E5-462E-89FE-054F9420E2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548F12-A85E-4D96-A275-D42CC29DE2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A48A8C-0AD8-4EE1-ABFC-3BC7281B341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288D21-2CC5-4CD1-A620-1F777FCFB12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0365-E048-4BD5-B813-8F22247869EE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F5D6640-231E-4BB4-AE0F-70176A3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2B5DBC70-6B80-4634-BE74-063E4A25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F2F0A0F-98AB-4BFF-A7D6-2AD57BBE6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4C8780-103D-4273-8C53-67974B2A94D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D6E1B3-1715-4109-8CB1-9105B0BFA99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820D0E-8FC9-4216-A6BF-2299C5AF7C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0D6914-EF36-446C-9B37-B29925ED144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FAE074B-38DD-4BDA-A83B-AC2A1E8D166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DE4EEA-58F1-46B6-B27D-4542CA39C04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36828B-D2E1-4D62-AAF4-796CB97FF89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5C3206-220B-4FE2-A199-6D4F2D7C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B26AF064-D340-46EA-9C15-A6CB4E3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03F75FA5-935D-4AF9-B1EF-2F4DAAE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1F9F335-851C-42ED-B5C1-9FABCA1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30C721-3559-4CDE-B4AF-4F7C98229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3513" y="2343150"/>
            <a:ext cx="9324975" cy="355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B68C4F3-DA58-488E-A1B9-C574806E0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14282E-9BBD-4DB8-9BEF-3B2029C4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227016-75FE-458D-8526-2BC0F632527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D36287-4581-4AB3-AD73-BB1788B529C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A687500-D055-420B-BA89-C2497BEC9CE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1ED86A-A615-457B-B605-DDEFA04887A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B08EFF-6109-4E38-8AE0-C0DC57673936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2AAAC3-A562-4FFF-9C3D-2A15BB0C8217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532044-D738-480C-BFDC-BA047A4549F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E6D5A92-6D6E-4B53-BA01-E1231CF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933458C1-788D-4D50-BC21-6447B0730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D41BA5F-BA2A-4386-A7B4-FB811DF51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FDE3885-EA9A-4FF9-84BD-B43D6D1ED4D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CB0097-BB98-4FEC-A705-D82D6A97CA25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E6CFFF-B349-4360-92E1-0451760008D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A22594E-9B08-4B25-8789-304CA2FC58A4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707CB4-8E5B-40D8-A59A-38A6B3619F2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1A45863-5560-4ACD-ACE3-94776845B13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D8510C7-0AAE-424E-8D10-9E3FC0DB98F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A78C71-D0E4-4A5E-B6DB-3065CB6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EC9294D-6492-44C5-AE14-74B5D86B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0E08DE30-AEBD-48F0-A130-0753399D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71415C84-324E-4C0D-B691-C384E43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6618-F041-427E-AE99-91D2386A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2055813"/>
            <a:ext cx="8662988" cy="330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Top left">
            <a:extLst>
              <a:ext uri="{FF2B5EF4-FFF2-40B4-BE49-F238E27FC236}">
                <a16:creationId xmlns:a16="http://schemas.microsoft.com/office/drawing/2014/main" id="{E7C1007A-38A4-44A0-BF98-887471DF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C8DFC3-A77D-4047-89B1-5A9587DD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67B319-DB4D-49DE-8B1B-D2F94F892C8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B6224A-9986-4980-9954-62E88B4E23A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F0DA6F-4771-4DAA-B032-F2F1CD6D7FFF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826A14-FAD5-41CA-8B7E-B4938DC64FB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D248F0-8D25-4CDF-814F-87863C8D4959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E247D0-EA10-4307-A6D9-DC65CD33622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6F0BC8-01B3-4EA5-8D3C-D08A7083C40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3C4C6F91-040E-49E0-B048-C983B556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5F735938-366A-4689-940D-6AC867D1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2D0C32-CA40-4D76-A0AE-355F4EDE9E4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4AA2F5B-1059-4660-A88B-0138D3DEA11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BAAE2E-B09E-47A6-88B0-3B386570963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0123DD0-D648-4002-B4DD-748944CF16C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FFF952-E585-449F-8014-AF83F5F6BF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910C5D-897F-48B1-BECF-735BDC46365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8633913-4C49-4FE2-A15B-78DE0FD2685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958AAF-ED1A-47A9-A07D-09465AF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FA2F33D7-521D-4F09-A571-EC79B9DD0E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962" y="588461"/>
            <a:ext cx="12194962" cy="5724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AEF9-63A1-44CB-BD42-5FDC2C57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4263" y="1506070"/>
            <a:ext cx="4456111" cy="3135405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5C6D6C0E-14CB-497A-A6C2-E067A88FA5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4263" y="4778001"/>
            <a:ext cx="4430712" cy="97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subtitle</a:t>
            </a:r>
          </a:p>
        </p:txBody>
      </p:sp>
      <p:sp>
        <p:nvSpPr>
          <p:cNvPr id="47" name="Date Placeholder 8">
            <a:extLst>
              <a:ext uri="{FF2B5EF4-FFF2-40B4-BE49-F238E27FC236}">
                <a16:creationId xmlns:a16="http://schemas.microsoft.com/office/drawing/2014/main" id="{57880508-D524-4D72-B2D9-3EABCCBA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8" name="Footer Placeholder 9">
            <a:extLst>
              <a:ext uri="{FF2B5EF4-FFF2-40B4-BE49-F238E27FC236}">
                <a16:creationId xmlns:a16="http://schemas.microsoft.com/office/drawing/2014/main" id="{FC67283E-EA51-43E9-A8CE-4D01EABC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9" name="Slide Number Placeholder 10">
            <a:extLst>
              <a:ext uri="{FF2B5EF4-FFF2-40B4-BE49-F238E27FC236}">
                <a16:creationId xmlns:a16="http://schemas.microsoft.com/office/drawing/2014/main" id="{5008A3F2-2B1F-4E12-8D14-128006A2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98EF02E-6CA2-4CA6-9212-FFB45FA9A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5EB16E-0C22-49FD-A9C9-C4F0599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172559-F798-4A8A-9698-620049B5E1E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F78E13-7F65-4E92-9600-C7EB240AAFB8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D42D9C-D474-4039-AED0-7E1055E2B8D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CCFDE-F5F0-4883-8851-0FDCF34A1E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195171-BFB5-4F1E-A417-55F80F5148A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8D4B3A-91E6-4C2F-9123-094E5718BFCE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25D776-3B6A-4BAA-B4F0-0944C0EABAEF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D45C93FD-55BA-4F2D-90F8-6DD5173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8B36122-15B8-4C6F-906C-77A513D37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C0A59-1449-4599-8828-44025BFECBE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C52D9E-28AD-486F-B7C4-F04A7C480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09F516-4614-4EFB-BCB1-15AA5C678F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F02F4A-40B8-4D3C-B6B1-90E7B65255E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DCF159-602C-402C-A70E-34753F59D0F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B71FB2-F1B2-4117-BA16-95D8C9AC3E5E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E9C5BE-5CF5-4EB1-8D41-FA7AA2DAE4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625B7A-8E4D-40D0-A98E-7A64991B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39C0337-ABAF-49EC-BD34-55A05AD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595B4059-AC5C-40F9-903D-D05AF8A7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9E19627B-F45E-41E4-8387-B5D665D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AA8C8B6-7507-4A7B-A983-5D1FC6D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2FE6-7CCA-4BAA-A914-84C119AE8F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1863" y="736600"/>
            <a:ext cx="10328275" cy="431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2FFEA91A-0EFC-48F7-B7D5-80A0E1B7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6EB67A-55A4-4D1D-925D-7970028D9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E55AEF-DB73-4710-9416-FEB3FD97C15C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908CE-9399-4B3D-AA3B-9C535EF8B4A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39D73A-BE27-4C16-844B-7258A8A1117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6B215-E0A3-46C3-9D5F-9365987E538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EC2A41-C8B0-4DAF-963A-25A1129447C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7290A1-550E-4C14-9692-08A32E70131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1450BD-4122-4D86-ABD1-F26F1194C6E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BE4E36A0-93C4-40C8-8EEF-C463BBC7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CCF8ACD-1787-41D1-B29E-E10FAE03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22B3C7-2A88-4657-8DEC-962E52F43F1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36A0C0-7D0D-4D1D-9316-224CF1A823A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D15477-C8B6-4ADB-BD54-698A9B5915E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A4C13F-5758-4BE4-9925-C6E35301C4B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29BFA-3801-4847-A1E1-87A32423B4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C42F85-0FBE-48C0-A629-8BC17C93C2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E443C38-4EE5-4E5F-ADF6-66502151DB3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54DE6C-441A-4CEF-B2BF-E2755FD9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E5B71B3-BF16-460A-B638-D1A6043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9571135A-2E5D-477D-B14A-2B9AA45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3453AD8-C108-4346-9519-C496F8B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BB5DBC4-2BAD-41DC-AFCC-11E01A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857-1402-4ABB-A7CC-946770499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501650"/>
            <a:ext cx="10909300" cy="434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ruidvat.nl/" TargetMode="External"/><Relationship Id="rId2" Type="http://schemas.openxmlformats.org/officeDocument/2006/relationships/hyperlink" Target="https://marktplaats.nl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zar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l.com/" TargetMode="External"/><Relationship Id="rId2" Type="http://schemas.openxmlformats.org/officeDocument/2006/relationships/hyperlink" Target="https://autoscout24.nl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zalando.n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35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40983E0-FEBB-4B45-B00C-917965EBE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User-Centered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B9D88-9963-482B-B907-C09FB61E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dirty="0"/>
              <a:t>Assignment 1</a:t>
            </a:r>
            <a:endPara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4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36" name="Straight Connector 74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75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343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4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78" name="Title 77">
            <a:extLst>
              <a:ext uri="{FF2B5EF4-FFF2-40B4-BE49-F238E27FC236}">
                <a16:creationId xmlns:a16="http://schemas.microsoft.com/office/drawing/2014/main" id="{16FF3F7F-0FCE-41C0-AFCB-B82DA0F9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</a:t>
            </a:r>
          </a:p>
        </p:txBody>
      </p:sp>
      <p:grpSp>
        <p:nvGrpSpPr>
          <p:cNvPr id="124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25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5D855-4F99-4212-ACCC-5FDA1414EA6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 dirty="0">
                <a:solidFill>
                  <a:schemeClr val="accent1"/>
                </a:solidFill>
                <a:cs typeface="Segoe UI Semilight" panose="020B0402040204020203" pitchFamily="34" charset="0"/>
              </a:rPr>
              <a:t>07/02/2023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3152A-251D-42BB-96FE-4F3CC1897A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 dirty="0">
                <a:solidFill>
                  <a:schemeClr val="accent1"/>
                </a:solidFill>
                <a:cs typeface="Segoe UI Semilight" panose="020B0402040204020203" pitchFamily="34" charset="0"/>
              </a:rPr>
              <a:t>Assignment 1 -  UCD</a:t>
            </a:r>
            <a:endParaRPr lang="en-US" kern="1200" cap="all" spc="200" dirty="0">
              <a:solidFill>
                <a:schemeClr val="accent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2D9B-1ACD-4116-A9A2-21EDA7FA74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cap="all" smtClean="0">
                <a:solidFill>
                  <a:schemeClr val="accent1"/>
                </a:solidFill>
                <a:cs typeface="Segoe UI Semilight" panose="020B0402040204020203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cap="all">
              <a:solidFill>
                <a:schemeClr val="accent1"/>
              </a:solidFill>
              <a:cs typeface="Segoe UI Semilight" panose="020B0402040204020203" pitchFamily="34" charset="0"/>
            </a:endParaRPr>
          </a:p>
        </p:txBody>
      </p:sp>
      <p:graphicFrame>
        <p:nvGraphicFramePr>
          <p:cNvPr id="80" name="Text Placeholder 20">
            <a:extLst>
              <a:ext uri="{FF2B5EF4-FFF2-40B4-BE49-F238E27FC236}">
                <a16:creationId xmlns:a16="http://schemas.microsoft.com/office/drawing/2014/main" id="{73F43EAD-1AA3-8652-7352-0CC7BE07A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864633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947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27C2-F30E-200C-51A7-32960909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UCD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1FC5-B26F-A562-08C3-99AAE1A9E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Marktplaats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72EC1-4C10-17D2-22A0-6752FBF8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https://marktplaats.nl</a:t>
            </a:r>
            <a:endParaRPr lang="en-US" dirty="0"/>
          </a:p>
          <a:p>
            <a:r>
              <a:rPr lang="en-US" sz="1800" dirty="0"/>
              <a:t>The exit button for the </a:t>
            </a:r>
            <a:r>
              <a:rPr lang="en-US" sz="1800" dirty="0" err="1"/>
              <a:t>fullscreen</a:t>
            </a:r>
            <a:r>
              <a:rPr lang="en-US" sz="1800" dirty="0"/>
              <a:t> photo mode is all the way on the left top and pretty small. Most websites will minimize the picture by clicking next to it. Therefore,</a:t>
            </a:r>
            <a:r>
              <a:rPr lang="en-GB" sz="1800" dirty="0"/>
              <a:t> I’m pretty used to clicking on the right side and now I have to go all the way to the left.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74649-4475-D44E-9A1B-ECEF67C9CF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Kruidvat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7A86D-2D6A-4CBF-8BF8-E844FACFBF2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https://kruidvat.nl</a:t>
            </a:r>
            <a:endParaRPr lang="en-US" dirty="0"/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5D4223-BAE7-8301-A46D-A469F520AC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ZARA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A9069E-034D-8A56-8995-CA5DD50A253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https://zara.com</a:t>
            </a:r>
            <a:endParaRPr lang="en-US" dirty="0"/>
          </a:p>
          <a:p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CDFAEA-0C1C-CBD0-A469-C55B9092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07/02/2023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336503-A9BD-C7A2-44FE-1ECC80BE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1 - UCD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75EB116-5A4B-1B93-D6E6-6E84EFF9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0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CFD6F30-C9E3-41A0-A55E-9481AC72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</p:spPr>
        <p:txBody>
          <a:bodyPr/>
          <a:lstStyle/>
          <a:p>
            <a:r>
              <a:rPr lang="en-US" dirty="0"/>
              <a:t>Good UCD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1E3811-D41A-4D85-B150-7AFDC5F57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044" y="2107496"/>
            <a:ext cx="3327366" cy="597604"/>
          </a:xfrm>
        </p:spPr>
        <p:txBody>
          <a:bodyPr/>
          <a:lstStyle/>
          <a:p>
            <a:r>
              <a:rPr lang="en-US" dirty="0"/>
              <a:t>AutoScout24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43CD2B-9160-40FC-B238-1804C79D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37" y="2717782"/>
            <a:ext cx="3319569" cy="33656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https://autoscout24.nl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Therefore, they have put the search options at the top of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They also use yellow highlights which stand for happiness</a:t>
            </a:r>
            <a:endParaRPr lang="en-GB" sz="1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4DD2265-8935-4BBA-BE56-04459C5EF4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23061" y="2107496"/>
            <a:ext cx="3327366" cy="597604"/>
          </a:xfrm>
        </p:spPr>
        <p:txBody>
          <a:bodyPr/>
          <a:lstStyle/>
          <a:p>
            <a:r>
              <a:rPr lang="en-US" dirty="0"/>
              <a:t>Bol.com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6191A93-3D1D-4E77-AD7E-00490FF6AB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22954" y="2717782"/>
            <a:ext cx="3319569" cy="3365605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https://bol.com</a:t>
            </a:r>
            <a:endParaRPr lang="en-US" dirty="0"/>
          </a:p>
          <a:p>
            <a:r>
              <a:rPr lang="en-US" sz="1800" dirty="0"/>
              <a:t>The display of the available delivery days and times are very clear. Especially because you can select the day and it’ll pop to the front from the other days. Additionally, </a:t>
            </a:r>
            <a:r>
              <a:rPr lang="en-GB" sz="1800" dirty="0"/>
              <a:t>the day’s shortcuts are written above the boxes</a:t>
            </a:r>
            <a:r>
              <a:rPr lang="en-US" sz="1800" dirty="0"/>
              <a:t> to click on and skip to that day.</a:t>
            </a:r>
            <a:endParaRPr lang="en-GB" sz="1800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6B6EE6-2415-4EFC-A00B-D8ECAA729D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16137" y="2107496"/>
            <a:ext cx="3327366" cy="597604"/>
          </a:xfrm>
        </p:spPr>
        <p:txBody>
          <a:bodyPr/>
          <a:lstStyle/>
          <a:p>
            <a:r>
              <a:rPr lang="en-US" dirty="0"/>
              <a:t>Zalando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1447B0-7DAE-44A9-A8BE-72B03AE0D2A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16030" y="2717782"/>
            <a:ext cx="3319569" cy="3365605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https://zalando.nl</a:t>
            </a:r>
            <a:endParaRPr lang="en-US" dirty="0"/>
          </a:p>
          <a:p>
            <a:r>
              <a:rPr lang="en-US" sz="1800" dirty="0"/>
              <a:t>Easy to manage return </a:t>
            </a:r>
            <a:r>
              <a:rPr lang="en-US" sz="1800"/>
              <a:t>page.</a:t>
            </a:r>
            <a:endParaRPr lang="en-US" sz="1800" dirty="0"/>
          </a:p>
          <a:p>
            <a:r>
              <a:rPr lang="en-US" sz="1800" dirty="0"/>
              <a:t>Pictures to make clear which order it is instead of just the numbers. </a:t>
            </a:r>
          </a:p>
          <a:p>
            <a:r>
              <a:rPr lang="en-US" sz="1800" dirty="0"/>
              <a:t>Check which order, select a reason for returning, and confirm the return.</a:t>
            </a:r>
            <a:endParaRPr lang="en-GB" sz="1800" dirty="0"/>
          </a:p>
          <a:p>
            <a:endParaRPr lang="en-US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C0C2A993-F556-40C7-954D-8D7A556B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07/02/2023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FD1F529-2D77-4818-9F9E-8E00A6C1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ASSIGNMENT 1 - UCD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B77451C-36BF-4034-9DE7-6E9CF35F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1430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977A2A-9AF2-4E1E-9C52-3CE0178B1C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FF01AD9-F5BE-4467-A2B6-F080EB1760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EAFCE9-5102-4DAA-8747-40B4A7428A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Explore design</Template>
  <TotalTime>1154</TotalTime>
  <Words>250</Words>
  <Application>Microsoft Office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AvenirNext LT Pro Medium</vt:lpstr>
      <vt:lpstr>Calibri</vt:lpstr>
      <vt:lpstr>Posterama</vt:lpstr>
      <vt:lpstr>Segoe UI Semilight</vt:lpstr>
      <vt:lpstr>ExploreVTI</vt:lpstr>
      <vt:lpstr>User-Centered Design</vt:lpstr>
      <vt:lpstr>Future</vt:lpstr>
      <vt:lpstr>Bad UCD</vt:lpstr>
      <vt:lpstr>Good UCD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User-Centered Design</dc:title>
  <dc:creator>Driessen,Fleur F.</dc:creator>
  <cp:lastModifiedBy>Driessen,Fleur F.</cp:lastModifiedBy>
  <cp:revision>3</cp:revision>
  <dcterms:created xsi:type="dcterms:W3CDTF">2023-02-07T13:25:36Z</dcterms:created>
  <dcterms:modified xsi:type="dcterms:W3CDTF">2023-02-08T08:40:11Z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