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833E-C93C-4B46-835E-0A839A0B1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D7CF4-D125-4A2D-9AAE-837F62A3A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6F33-4AAC-4E7D-AC58-27FF3559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BE41-7483-491B-BBB0-0A4DC06B730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78332-FA5D-4327-AA02-3FA70D09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8895B-8F66-43EC-8864-26D2C198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562C-47B1-4D50-8BE1-7F12AB0ED9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1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D999-F592-4187-A36E-0B666F27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B6786-C1A0-4C4A-B612-6D5AF522C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B687-0E16-4301-8624-974B831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BE41-7483-491B-BBB0-0A4DC06B730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8F9E3-7DDE-48EC-99F7-168C2D28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3B42-5644-46D2-9183-EE46AE3A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562C-47B1-4D50-8BE1-7F12AB0ED9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72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D91B5-E58F-4373-80A2-47FB0DA0B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F6614-DA42-4E18-A239-27BE8D156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1C4E-2118-41BD-8815-C96C3EB1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BE41-7483-491B-BBB0-0A4DC06B730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55F9-E60C-40BF-A87F-D608DE3A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8C08E-2CC4-4304-BA2A-092CE529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562C-47B1-4D50-8BE1-7F12AB0ED9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44D5-27E8-496C-B274-DFA827EE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C0FC6-8BE5-49ED-B70E-5A63B5E94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E716-DB4F-4875-88DE-2C227DEB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BE41-7483-491B-BBB0-0A4DC06B730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40C0-6CE6-4381-B50E-B815E71D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B67D1-9D83-446F-81C1-524F1AE1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562C-47B1-4D50-8BE1-7F12AB0ED9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9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9348-E85A-405C-9920-0FF9BDB2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43B56-FCA4-4B19-8FC2-5EF4ADEA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ACAC-9B2C-4E3C-B263-4E52061E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BE41-7483-491B-BBB0-0A4DC06B730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03BD-8EDC-41DD-9C6D-947E6446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3C244-1B5B-4F30-ADE0-AA10BC53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562C-47B1-4D50-8BE1-7F12AB0ED9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80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3CAC-F09C-4FA9-B428-C0043F92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24D3-8673-47C6-B687-7C0EADFA1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7E3BE-F718-43D0-9B24-7A781DF0C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F969F-1391-4399-BC5E-828902D6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BE41-7483-491B-BBB0-0A4DC06B730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F907-3D74-43AA-8C1A-1DA1E6D2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5BA62-D175-4494-B7B6-02166B38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562C-47B1-4D50-8BE1-7F12AB0ED9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9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97B1-2054-4780-A366-EE4B6229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D5D2C-B548-40ED-AEBE-626563FBB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2C96F-E74D-4094-BD4F-00CF42F58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FEFA8-C61B-4FFB-907D-E37F52AC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E1C82-4F28-481E-A7D5-38B03B53F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0332D-B662-4A05-86F8-249D8811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BE41-7483-491B-BBB0-0A4DC06B730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CD28A-E4C4-480B-82D0-02E442E2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96BD3-6220-43C7-9EF7-33CB2EDE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562C-47B1-4D50-8BE1-7F12AB0ED9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7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B3FA-7697-46C2-9F86-2EC18489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D029B-1F17-4100-B4A1-993D4E26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BE41-7483-491B-BBB0-0A4DC06B730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DD08F-3F6D-4FD3-9229-E5BF799A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098B9-82C1-4C19-AA2A-3334062B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562C-47B1-4D50-8BE1-7F12AB0ED9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22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1D9564-6FE1-4B1B-BC09-27B2DDCB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BE41-7483-491B-BBB0-0A4DC06B730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AF47C-3487-4D32-BFDF-83DDE9A8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A61A1-0846-4E92-97DC-4554DAB8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562C-47B1-4D50-8BE1-7F12AB0ED9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5E90-DC38-4CF4-87AF-337FF62B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2AF6-7557-4D6A-ADAF-9036B7E41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1B08E-B425-447A-83A4-EC106CFED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2CB9-61AA-4072-A928-BCF50600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BE41-7483-491B-BBB0-0A4DC06B730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340EA-E1FE-4CED-BB12-4802AE87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512E4-D4EA-4B7C-9CEE-893A50DB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562C-47B1-4D50-8BE1-7F12AB0ED9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42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7381-A943-4261-8E2D-C3F24D0C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71910-E5CE-410F-962C-9E8B45952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22A0F-DCB0-47DB-AF4C-ED4377AC3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F35BC-A93E-4ADE-A18E-D820ABF0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BE41-7483-491B-BBB0-0A4DC06B730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7FC57-00E2-4DA1-ACC5-874FE04E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E7200-C29B-4C70-BBAA-D6A1B7F3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562C-47B1-4D50-8BE1-7F12AB0ED9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00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08D5-66C8-48EA-BF5C-FD72625C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5081C-EB1B-443D-9AD6-A4651703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F2496-4C8B-4FED-974C-EEB37BEED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BE41-7483-491B-BBB0-0A4DC06B730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2900-5DF8-4AC4-BCB6-B3749A7A3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A7C5-3A92-4839-AFAD-28C8F58BC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562C-47B1-4D50-8BE1-7F12AB0ED9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3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4B2102-21A6-4A1E-8D98-BCD905B19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41C3E2-AF94-496D-B8EC-ECBF18097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Leçon</a:t>
            </a:r>
            <a:r>
              <a:rPr lang="en-GB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4646A-2D01-4702-9C92-84F76CD86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Bonjour</a:t>
            </a:r>
          </a:p>
          <a:p>
            <a:r>
              <a:rPr lang="en-GB" dirty="0"/>
              <a:t>Salut</a:t>
            </a:r>
          </a:p>
          <a:p>
            <a:r>
              <a:rPr lang="en-GB" dirty="0"/>
              <a:t>Bonsoir</a:t>
            </a:r>
          </a:p>
          <a:p>
            <a:r>
              <a:rPr lang="en-GB" dirty="0" err="1"/>
              <a:t>Coucou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64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27B3-AB5A-4B01-ABD8-5DA773F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Nombres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E87B6-A2A1-4E95-9559-7C878A7C0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70" t="25152" r="17129" b="11612"/>
          <a:stretch/>
        </p:blipFill>
        <p:spPr>
          <a:xfrm>
            <a:off x="838200" y="1690688"/>
            <a:ext cx="4832060" cy="38460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6FAE85-F2A3-4709-9930-C01C738E79DE}"/>
              </a:ext>
            </a:extLst>
          </p:cNvPr>
          <p:cNvSpPr txBox="1"/>
          <p:nvPr/>
        </p:nvSpPr>
        <p:spPr>
          <a:xfrm>
            <a:off x="5739468" y="1690688"/>
            <a:ext cx="554512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21- vingt-et-un</a:t>
            </a:r>
          </a:p>
          <a:p>
            <a:r>
              <a:rPr lang="fr-FR" sz="2400" dirty="0"/>
              <a:t>22- vingt-deux</a:t>
            </a:r>
          </a:p>
          <a:p>
            <a:r>
              <a:rPr lang="fr-FR" sz="2400" dirty="0"/>
              <a:t>23- vingt-trois</a:t>
            </a:r>
          </a:p>
          <a:p>
            <a:r>
              <a:rPr lang="fr-FR" sz="2400" dirty="0"/>
              <a:t>24- vingt-quatre</a:t>
            </a:r>
          </a:p>
          <a:p>
            <a:r>
              <a:rPr lang="fr-FR" sz="2400" dirty="0"/>
              <a:t>25- vingt-cinq</a:t>
            </a:r>
          </a:p>
          <a:p>
            <a:r>
              <a:rPr lang="fr-FR" sz="2400" dirty="0"/>
              <a:t>26- vingt-six</a:t>
            </a:r>
          </a:p>
          <a:p>
            <a:r>
              <a:rPr lang="fr-FR" sz="2400" dirty="0"/>
              <a:t>27- vingt-sept</a:t>
            </a:r>
          </a:p>
          <a:p>
            <a:r>
              <a:rPr lang="fr-FR" sz="2400" dirty="0"/>
              <a:t>28- vingt-huit</a:t>
            </a:r>
          </a:p>
          <a:p>
            <a:r>
              <a:rPr lang="fr-FR" sz="2400" dirty="0"/>
              <a:t>29- vingt-neuf</a:t>
            </a:r>
          </a:p>
          <a:p>
            <a:r>
              <a:rPr lang="fr-FR" sz="2400" dirty="0"/>
              <a:t>30- trente</a:t>
            </a:r>
          </a:p>
          <a:p>
            <a:r>
              <a:rPr lang="fr-FR" sz="2400" dirty="0"/>
              <a:t>31- trente-et-un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0006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9084-8F66-488F-910D-1D8DB28D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Quel</a:t>
            </a:r>
            <a:r>
              <a:rPr lang="en-GB" dirty="0"/>
              <a:t> </a:t>
            </a:r>
            <a:r>
              <a:rPr lang="en-GB" dirty="0" err="1"/>
              <a:t>âge</a:t>
            </a:r>
            <a:r>
              <a:rPr lang="en-GB" dirty="0"/>
              <a:t> as-</a:t>
            </a:r>
            <a:r>
              <a:rPr lang="en-GB" dirty="0" err="1"/>
              <a:t>tu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8165-6103-492F-9E3B-6B5921CC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J’ai</a:t>
            </a:r>
            <a:r>
              <a:rPr lang="en-GB" dirty="0"/>
              <a:t>… ans.</a:t>
            </a:r>
          </a:p>
          <a:p>
            <a:r>
              <a:rPr lang="en-GB" dirty="0" err="1"/>
              <a:t>Exemple</a:t>
            </a:r>
            <a:r>
              <a:rPr lang="en-GB" dirty="0"/>
              <a:t>: </a:t>
            </a:r>
            <a:r>
              <a:rPr lang="en-GB" dirty="0" err="1"/>
              <a:t>J’ai</a:t>
            </a:r>
            <a:r>
              <a:rPr lang="en-GB" dirty="0"/>
              <a:t> dix-</a:t>
            </a:r>
            <a:r>
              <a:rPr lang="en-GB" dirty="0" err="1"/>
              <a:t>huit</a:t>
            </a:r>
            <a:r>
              <a:rPr lang="en-GB" dirty="0"/>
              <a:t> (18) </a:t>
            </a:r>
            <a:r>
              <a:rPr lang="en-GB"/>
              <a:t>ans.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18C6F-6CE5-4B39-AFED-0268934D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7" y="3406739"/>
            <a:ext cx="4169328" cy="2770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BF69B-C261-43BD-89F7-C589841E7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95" t="34373" r="31055" b="20000"/>
          <a:stretch/>
        </p:blipFill>
        <p:spPr>
          <a:xfrm>
            <a:off x="4353885" y="3227304"/>
            <a:ext cx="5419289" cy="3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3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18D4-85B0-4592-9DC8-47C8C98B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Mois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AD10-0FEE-4668-B445-DD981113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19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janvier</a:t>
            </a:r>
          </a:p>
          <a:p>
            <a:pPr marL="0" indent="0">
              <a:buNone/>
            </a:pPr>
            <a:r>
              <a:rPr lang="fr-FR" dirty="0"/>
              <a:t>février</a:t>
            </a:r>
          </a:p>
          <a:p>
            <a:pPr marL="0" indent="0">
              <a:buNone/>
            </a:pPr>
            <a:r>
              <a:rPr lang="fr-FR" dirty="0"/>
              <a:t>mars</a:t>
            </a:r>
          </a:p>
          <a:p>
            <a:pPr marL="0" indent="0">
              <a:buNone/>
            </a:pPr>
            <a:r>
              <a:rPr lang="fr-FR" dirty="0"/>
              <a:t>avril</a:t>
            </a:r>
          </a:p>
          <a:p>
            <a:pPr marL="0" indent="0">
              <a:buNone/>
            </a:pPr>
            <a:r>
              <a:rPr lang="fr-FR" dirty="0"/>
              <a:t>mai</a:t>
            </a:r>
          </a:p>
          <a:p>
            <a:pPr marL="0" indent="0">
              <a:buNone/>
            </a:pPr>
            <a:r>
              <a:rPr lang="fr-FR" dirty="0"/>
              <a:t>juin</a:t>
            </a:r>
          </a:p>
          <a:p>
            <a:pPr marL="0" indent="0">
              <a:buNone/>
            </a:pPr>
            <a:r>
              <a:rPr lang="fr-FR" dirty="0"/>
              <a:t>juillet</a:t>
            </a:r>
          </a:p>
          <a:p>
            <a:pPr marL="0" indent="0">
              <a:buNone/>
            </a:pPr>
            <a:r>
              <a:rPr lang="fr-FR" dirty="0"/>
              <a:t>août</a:t>
            </a:r>
          </a:p>
          <a:p>
            <a:pPr marL="0" indent="0">
              <a:buNone/>
            </a:pPr>
            <a:r>
              <a:rPr lang="fr-FR" dirty="0"/>
              <a:t>septembre</a:t>
            </a:r>
          </a:p>
          <a:p>
            <a:pPr marL="0" indent="0">
              <a:buNone/>
            </a:pPr>
            <a:r>
              <a:rPr lang="fr-FR" dirty="0"/>
              <a:t>octobre</a:t>
            </a:r>
          </a:p>
          <a:p>
            <a:pPr marL="0" indent="0">
              <a:buNone/>
            </a:pPr>
            <a:r>
              <a:rPr lang="fr-FR" dirty="0"/>
              <a:t>novembre</a:t>
            </a:r>
          </a:p>
          <a:p>
            <a:pPr marL="0" indent="0">
              <a:buNone/>
            </a:pPr>
            <a:r>
              <a:rPr lang="fr-FR" dirty="0"/>
              <a:t>décembre</a:t>
            </a:r>
          </a:p>
        </p:txBody>
      </p:sp>
    </p:spTree>
    <p:extLst>
      <p:ext uri="{BB962C8B-B14F-4D97-AF65-F5344CB8AC3E}">
        <p14:creationId xmlns:p14="http://schemas.microsoft.com/office/powerpoint/2010/main" val="136239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5324-87DC-42D8-9334-95C326FB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Quand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ton </a:t>
            </a:r>
            <a:r>
              <a:rPr lang="en-GB" dirty="0" err="1"/>
              <a:t>anniversaire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4C32-137E-4C32-AA29-2F157A76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 </a:t>
            </a:r>
            <a:r>
              <a:rPr lang="en-GB" dirty="0" err="1"/>
              <a:t>anniversaire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le …(</a:t>
            </a:r>
            <a:r>
              <a:rPr lang="en-GB" dirty="0" err="1"/>
              <a:t>nombre</a:t>
            </a:r>
            <a:r>
              <a:rPr lang="en-GB" dirty="0"/>
              <a:t>) …(</a:t>
            </a:r>
            <a:r>
              <a:rPr lang="en-GB" dirty="0" err="1"/>
              <a:t>mois</a:t>
            </a:r>
            <a:r>
              <a:rPr lang="en-GB" dirty="0"/>
              <a:t>).</a:t>
            </a:r>
          </a:p>
          <a:p>
            <a:r>
              <a:rPr lang="en-GB" dirty="0" err="1"/>
              <a:t>Exemple</a:t>
            </a:r>
            <a:r>
              <a:rPr lang="en-GB" dirty="0"/>
              <a:t>: Mon </a:t>
            </a:r>
            <a:r>
              <a:rPr lang="en-GB" dirty="0" err="1"/>
              <a:t>anniversaire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le </a:t>
            </a:r>
            <a:r>
              <a:rPr lang="en-GB" dirty="0" err="1"/>
              <a:t>vingt</a:t>
            </a:r>
            <a:r>
              <a:rPr lang="en-GB" dirty="0"/>
              <a:t>-trois </a:t>
            </a:r>
            <a:r>
              <a:rPr lang="en-GB" dirty="0" err="1"/>
              <a:t>novembre</a:t>
            </a:r>
            <a:r>
              <a:rPr lang="en-GB" dirty="0"/>
              <a:t>(23/11).</a:t>
            </a:r>
          </a:p>
          <a:p>
            <a:r>
              <a:rPr lang="en-GB" dirty="0"/>
              <a:t>Bonne </a:t>
            </a:r>
            <a:r>
              <a:rPr lang="en-GB" dirty="0" err="1"/>
              <a:t>anniversaire</a:t>
            </a:r>
            <a:r>
              <a:rPr lang="en-GB" dirty="0"/>
              <a:t>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593ED-5E14-46F5-B289-0C615E42C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7" t="34985" r="67936" b="17554"/>
          <a:stretch/>
        </p:blipFill>
        <p:spPr>
          <a:xfrm>
            <a:off x="5978554" y="3274641"/>
            <a:ext cx="1057014" cy="34176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6E6FE8-1C61-45CE-99E7-F0A93ECB8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77" y="3416672"/>
            <a:ext cx="5419814" cy="3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5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775B-A856-4059-B912-2E97A735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Jours</a:t>
            </a:r>
            <a:r>
              <a:rPr lang="en-GB" dirty="0"/>
              <a:t> De La </a:t>
            </a:r>
            <a:r>
              <a:rPr lang="en-GB" dirty="0" err="1"/>
              <a:t>Semaine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A250-793F-4B0A-AA46-0BB5E9E4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Lundi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Mardi</a:t>
            </a:r>
          </a:p>
          <a:p>
            <a:pPr marL="0" indent="0">
              <a:buNone/>
            </a:pPr>
            <a:r>
              <a:rPr lang="en-GB" dirty="0" err="1"/>
              <a:t>Mercredi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Jeudi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Vendredi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Samedi</a:t>
            </a:r>
          </a:p>
          <a:p>
            <a:pPr marL="0" indent="0">
              <a:buNone/>
            </a:pPr>
            <a:r>
              <a:rPr lang="en-GB" dirty="0"/>
              <a:t>Dimanche</a:t>
            </a:r>
          </a:p>
        </p:txBody>
      </p:sp>
    </p:spTree>
    <p:extLst>
      <p:ext uri="{BB962C8B-B14F-4D97-AF65-F5344CB8AC3E}">
        <p14:creationId xmlns:p14="http://schemas.microsoft.com/office/powerpoint/2010/main" val="76766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9C5800-F585-4A62-9DFC-1A6D9425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49C1E-F26F-4AE7-8847-5D134B98A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9DB30-DC12-4EBF-8800-32A89774D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 revoir</a:t>
            </a:r>
          </a:p>
          <a:p>
            <a:r>
              <a:rPr lang="fr-FR" dirty="0"/>
              <a:t>A plus</a:t>
            </a:r>
          </a:p>
          <a:p>
            <a:r>
              <a:rPr lang="fr-FR" dirty="0"/>
              <a:t>Bonne nuit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74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109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Leçon 3</vt:lpstr>
      <vt:lpstr>Les Nombres</vt:lpstr>
      <vt:lpstr>Quel âge as-tu?</vt:lpstr>
      <vt:lpstr>Les Mois</vt:lpstr>
      <vt:lpstr>Quand est ton anniversaire?</vt:lpstr>
      <vt:lpstr>Les Jours De La Semaine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Leçon 3</dc:title>
  <dc:creator>Hubert Olkuski</dc:creator>
  <cp:lastModifiedBy>Hubert Olkuski</cp:lastModifiedBy>
  <cp:revision>16</cp:revision>
  <dcterms:created xsi:type="dcterms:W3CDTF">2021-03-07T14:45:36Z</dcterms:created>
  <dcterms:modified xsi:type="dcterms:W3CDTF">2021-03-22T14:49:58Z</dcterms:modified>
</cp:coreProperties>
</file>