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pl-PL" sz="2700">
                <a:solidFill>
                  <a:schemeClr val="tx2"/>
                </a:solidFill>
              </a:rPr>
              <a:t>Dokumentacja Systemu Zarządzania Biblioteką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pl-PL" sz="1700">
                <a:solidFill>
                  <a:schemeClr val="tx2"/>
                </a:solidFill>
              </a:rPr>
              <a:t>Projekt aplikacji internetowej</a:t>
            </a:r>
          </a:p>
        </p:txBody>
      </p:sp>
      <p:pic>
        <p:nvPicPr>
          <p:cNvPr id="7" name="Graphic 6" descr="Dokument">
            <a:extLst>
              <a:ext uri="{FF2B5EF4-FFF2-40B4-BE49-F238E27FC236}">
                <a16:creationId xmlns:a16="http://schemas.microsoft.com/office/drawing/2014/main" id="{8A0005F3-EC06-30B4-C3FB-0478E8D2F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pl-PL" sz="3100">
                <a:solidFill>
                  <a:schemeClr val="tx2"/>
                </a:solidFill>
              </a:rPr>
              <a:t>Autorzy projektu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pl-PL" sz="1600">
                <a:solidFill>
                  <a:schemeClr val="tx2"/>
                </a:solidFill>
              </a:rPr>
              <a:t>Dawid Skrzypacz</a:t>
            </a:r>
          </a:p>
          <a:p>
            <a:r>
              <a:rPr lang="pl-PL" sz="1600">
                <a:solidFill>
                  <a:schemeClr val="tx2"/>
                </a:solidFill>
              </a:rPr>
              <a:t>Patryk Pawlicki</a:t>
            </a:r>
          </a:p>
          <a:p>
            <a:r>
              <a:rPr lang="pl-PL" sz="1600">
                <a:solidFill>
                  <a:schemeClr val="tx2"/>
                </a:solidFill>
              </a:rPr>
              <a:t>Witold Mikołajczak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pl-PL" sz="3100">
                <a:solidFill>
                  <a:schemeClr val="tx2"/>
                </a:solidFill>
              </a:rPr>
              <a:t>System Zarządzania Biblioteką</a:t>
            </a:r>
          </a:p>
        </p:txBody>
      </p:sp>
      <p:pic>
        <p:nvPicPr>
          <p:cNvPr id="7" name="Graphic 6" descr="Hierarchia">
            <a:extLst>
              <a:ext uri="{FF2B5EF4-FFF2-40B4-BE49-F238E27FC236}">
                <a16:creationId xmlns:a16="http://schemas.microsoft.com/office/drawing/2014/main" id="{C6BC2D5B-D0D9-561B-352C-440D9BEF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r>
              <a:rPr lang="pl-PL" sz="1600" dirty="0">
                <a:solidFill>
                  <a:schemeClr val="tx2"/>
                </a:solidFill>
              </a:rPr>
              <a:t>Aplikacja internetowa do zarządzania księgozbiorem i </a:t>
            </a:r>
            <a:r>
              <a:rPr lang="pl-PL" sz="1600" dirty="0" err="1">
                <a:solidFill>
                  <a:schemeClr val="tx2"/>
                </a:solidFill>
              </a:rPr>
              <a:t>wypożyczeniami</a:t>
            </a:r>
            <a:endParaRPr lang="pl-PL" sz="1600" dirty="0">
              <a:solidFill>
                <a:schemeClr val="tx2"/>
              </a:solidFill>
            </a:endParaRPr>
          </a:p>
          <a:p>
            <a:r>
              <a:rPr lang="pl-PL" sz="1600" dirty="0">
                <a:solidFill>
                  <a:schemeClr val="tx2"/>
                </a:solidFill>
              </a:rPr>
              <a:t>Intuicyjny interfejs</a:t>
            </a:r>
          </a:p>
          <a:p>
            <a:r>
              <a:rPr lang="pl-PL" sz="1600" dirty="0">
                <a:solidFill>
                  <a:schemeClr val="tx2"/>
                </a:solidFill>
              </a:rPr>
              <a:t>Digitalizacja procesów bibliotecznych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pl-PL" sz="3100">
                <a:solidFill>
                  <a:schemeClr val="tx2"/>
                </a:solidFill>
              </a:rPr>
              <a:t>Główne funkcjonalności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tx2"/>
                </a:solidFill>
              </a:rPr>
              <a:t>Zarządzanie kontami użytkowników:</a:t>
            </a:r>
          </a:p>
          <a:p>
            <a:r>
              <a:rPr lang="pl-PL" sz="1600" dirty="0">
                <a:solidFill>
                  <a:schemeClr val="tx2"/>
                </a:solidFill>
              </a:rPr>
              <a:t>System ról (RBAC): Administrator, Bibliotekarz, Użytkownik, Gość</a:t>
            </a:r>
          </a:p>
          <a:p>
            <a:endParaRPr lang="pl-PL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600" dirty="0">
                <a:solidFill>
                  <a:schemeClr val="tx2"/>
                </a:solidFill>
              </a:rPr>
              <a:t>Zarządzanie książkami:</a:t>
            </a:r>
          </a:p>
          <a:p>
            <a:r>
              <a:rPr lang="pl-PL" sz="1600" dirty="0">
                <a:solidFill>
                  <a:schemeClr val="tx2"/>
                </a:solidFill>
              </a:rPr>
              <a:t>Dodawanie, edycja, usuwanie</a:t>
            </a:r>
          </a:p>
          <a:p>
            <a:r>
              <a:rPr lang="pl-PL" sz="1600" dirty="0">
                <a:solidFill>
                  <a:schemeClr val="tx2"/>
                </a:solidFill>
              </a:rPr>
              <a:t>Import ISBN, okładki z </a:t>
            </a:r>
            <a:r>
              <a:rPr lang="pl-PL" sz="1600" dirty="0" err="1">
                <a:solidFill>
                  <a:schemeClr val="tx2"/>
                </a:solidFill>
              </a:rPr>
              <a:t>OpenLibrary</a:t>
            </a:r>
            <a:endParaRPr lang="pl-PL" sz="1600" dirty="0">
              <a:solidFill>
                <a:schemeClr val="tx2"/>
              </a:solidFill>
            </a:endParaRPr>
          </a:p>
          <a:p>
            <a:r>
              <a:rPr lang="pl-PL" sz="1600" dirty="0">
                <a:solidFill>
                  <a:schemeClr val="tx2"/>
                </a:solidFill>
              </a:rPr>
              <a:t>Kategorie i gatunki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pl-PL" sz="3100">
                <a:solidFill>
                  <a:schemeClr val="tx2"/>
                </a:solidFill>
              </a:rPr>
              <a:t>Główne funkcjonalności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600" dirty="0">
                <a:solidFill>
                  <a:schemeClr val="tx2"/>
                </a:solidFill>
              </a:rPr>
              <a:t>System </a:t>
            </a:r>
            <a:r>
              <a:rPr lang="pl-PL" sz="1600" dirty="0" err="1">
                <a:solidFill>
                  <a:schemeClr val="tx2"/>
                </a:solidFill>
              </a:rPr>
              <a:t>wypożyczeń</a:t>
            </a:r>
            <a:r>
              <a:rPr lang="pl-PL" sz="1600" dirty="0">
                <a:solidFill>
                  <a:schemeClr val="tx2"/>
                </a:solidFill>
              </a:rPr>
              <a:t>:</a:t>
            </a:r>
          </a:p>
          <a:p>
            <a:r>
              <a:rPr lang="pl-PL" sz="1600" dirty="0">
                <a:solidFill>
                  <a:schemeClr val="tx2"/>
                </a:solidFill>
              </a:rPr>
              <a:t>Wypożyczanie i zwroty</a:t>
            </a:r>
          </a:p>
          <a:p>
            <a:r>
              <a:rPr lang="pl-PL" sz="1600" dirty="0">
                <a:solidFill>
                  <a:schemeClr val="tx2"/>
                </a:solidFill>
              </a:rPr>
              <a:t>Limity: 3 książki / użytkownik</a:t>
            </a:r>
          </a:p>
          <a:p>
            <a:r>
              <a:rPr lang="pl-PL" sz="1600" dirty="0">
                <a:solidFill>
                  <a:schemeClr val="tx2"/>
                </a:solidFill>
              </a:rPr>
              <a:t>Historia </a:t>
            </a:r>
            <a:r>
              <a:rPr lang="pl-PL" sz="1600" dirty="0" err="1">
                <a:solidFill>
                  <a:schemeClr val="tx2"/>
                </a:solidFill>
              </a:rPr>
              <a:t>wypożyczeń</a:t>
            </a:r>
            <a:endParaRPr lang="pl-PL" sz="1600" dirty="0">
              <a:solidFill>
                <a:schemeClr val="tx2"/>
              </a:solidFill>
            </a:endParaRPr>
          </a:p>
          <a:p>
            <a:r>
              <a:rPr lang="pl-PL" sz="1600" dirty="0">
                <a:solidFill>
                  <a:schemeClr val="tx2"/>
                </a:solidFill>
              </a:rPr>
              <a:t>Edycja terminów zwrotu</a:t>
            </a:r>
          </a:p>
          <a:p>
            <a:endParaRPr lang="pl-PL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600" dirty="0">
                <a:solidFill>
                  <a:schemeClr val="tx2"/>
                </a:solidFill>
              </a:rPr>
              <a:t>Panel administracyjny:</a:t>
            </a:r>
          </a:p>
          <a:p>
            <a:r>
              <a:rPr lang="pl-PL" sz="1600" dirty="0">
                <a:solidFill>
                  <a:schemeClr val="tx2"/>
                </a:solidFill>
              </a:rPr>
              <a:t>Statystyki i analizy</a:t>
            </a:r>
          </a:p>
          <a:p>
            <a:r>
              <a:rPr lang="pl-PL" sz="1600" dirty="0">
                <a:solidFill>
                  <a:schemeClr val="tx2"/>
                </a:solidFill>
              </a:rPr>
              <a:t>Masowe operacje na książkach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pl-PL" sz="3100">
                <a:solidFill>
                  <a:schemeClr val="tx2"/>
                </a:solidFill>
              </a:rPr>
              <a:t>Wyszukiwanie i filtrowanie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pl-PL" sz="1600" dirty="0">
                <a:solidFill>
                  <a:schemeClr val="tx2"/>
                </a:solidFill>
              </a:rPr>
              <a:t>Po tytule i autorze</a:t>
            </a:r>
          </a:p>
          <a:p>
            <a:r>
              <a:rPr lang="pl-PL" sz="1600" dirty="0">
                <a:solidFill>
                  <a:schemeClr val="tx2"/>
                </a:solidFill>
              </a:rPr>
              <a:t>Filtrowanie po statusie </a:t>
            </a:r>
            <a:r>
              <a:rPr lang="pl-PL" sz="1600" dirty="0" err="1">
                <a:solidFill>
                  <a:schemeClr val="tx2"/>
                </a:solidFill>
              </a:rPr>
              <a:t>wypożyczeń</a:t>
            </a:r>
            <a:endParaRPr lang="pl-PL" sz="1600" dirty="0">
              <a:solidFill>
                <a:schemeClr val="tx2"/>
              </a:solidFill>
            </a:endParaRPr>
          </a:p>
          <a:p>
            <a:r>
              <a:rPr lang="pl-PL" sz="1600" dirty="0">
                <a:solidFill>
                  <a:schemeClr val="tx2"/>
                </a:solidFill>
              </a:rPr>
              <a:t>Sortowanie wyników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pl-PL" sz="3100">
                <a:solidFill>
                  <a:schemeClr val="tx2"/>
                </a:solidFill>
              </a:rPr>
              <a:t>Technologie –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pl-PL" sz="1600" dirty="0">
                <a:solidFill>
                  <a:schemeClr val="tx2"/>
                </a:solidFill>
              </a:rPr>
              <a:t>PHP 8.1+, </a:t>
            </a:r>
            <a:r>
              <a:rPr lang="pl-PL" sz="1600" dirty="0" err="1">
                <a:solidFill>
                  <a:schemeClr val="tx2"/>
                </a:solidFill>
              </a:rPr>
              <a:t>Laravel</a:t>
            </a:r>
            <a:endParaRPr lang="pl-PL" sz="1600" dirty="0">
              <a:solidFill>
                <a:schemeClr val="tx2"/>
              </a:solidFill>
            </a:endParaRPr>
          </a:p>
          <a:p>
            <a:r>
              <a:rPr lang="pl-PL" sz="1600" dirty="0">
                <a:solidFill>
                  <a:schemeClr val="tx2"/>
                </a:solidFill>
              </a:rPr>
              <a:t>MySQL, </a:t>
            </a:r>
            <a:r>
              <a:rPr lang="pl-PL" sz="1600" dirty="0" err="1">
                <a:solidFill>
                  <a:schemeClr val="tx2"/>
                </a:solidFill>
              </a:rPr>
              <a:t>Eloquent</a:t>
            </a:r>
            <a:r>
              <a:rPr lang="pl-PL" sz="1600" dirty="0">
                <a:solidFill>
                  <a:schemeClr val="tx2"/>
                </a:solidFill>
              </a:rPr>
              <a:t> ORM</a:t>
            </a:r>
          </a:p>
          <a:p>
            <a:r>
              <a:rPr lang="pl-PL" sz="1600" dirty="0">
                <a:solidFill>
                  <a:schemeClr val="tx2"/>
                </a:solidFill>
              </a:rPr>
              <a:t>Blade (szablony), Composer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pl-PL" sz="3100">
                <a:solidFill>
                  <a:schemeClr val="tx2"/>
                </a:solidFill>
              </a:rPr>
              <a:t>Technologie –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pl-PL" sz="1600">
                <a:solidFill>
                  <a:schemeClr val="tx2"/>
                </a:solidFill>
              </a:rPr>
              <a:t>HTML, CSS, JS</a:t>
            </a:r>
          </a:p>
          <a:p>
            <a:r>
              <a:rPr lang="pl-PL" sz="1600">
                <a:solidFill>
                  <a:schemeClr val="tx2"/>
                </a:solidFill>
              </a:rPr>
              <a:t>TailwindCSS, Radix UI</a:t>
            </a:r>
          </a:p>
          <a:p>
            <a:r>
              <a:rPr lang="pl-PL" sz="1600">
                <a:solidFill>
                  <a:schemeClr val="tx2"/>
                </a:solidFill>
              </a:rPr>
              <a:t>Responsywny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pl-PL" sz="3100">
                <a:solidFill>
                  <a:schemeClr val="tx2"/>
                </a:solidFill>
              </a:rPr>
              <a:t>Technologie – Inne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600">
                <a:solidFill>
                  <a:schemeClr val="tx2"/>
                </a:solidFill>
              </a:rPr>
              <a:t>Dodatki:</a:t>
            </a:r>
          </a:p>
          <a:p>
            <a:r>
              <a:rPr lang="pl-PL" sz="1600">
                <a:solidFill>
                  <a:schemeClr val="tx2"/>
                </a:solidFill>
              </a:rPr>
              <a:t>OpenLibrary API</a:t>
            </a:r>
          </a:p>
          <a:p>
            <a:r>
              <a:rPr lang="pl-PL" sz="1600">
                <a:solidFill>
                  <a:schemeClr val="tx2"/>
                </a:solidFill>
              </a:rPr>
              <a:t>Bootstrap</a:t>
            </a:r>
          </a:p>
          <a:p>
            <a:r>
              <a:rPr lang="pl-PL" sz="1600">
                <a:solidFill>
                  <a:schemeClr val="tx2"/>
                </a:solidFill>
              </a:rPr>
              <a:t>Node.js, npm</a:t>
            </a:r>
          </a:p>
          <a:p>
            <a:endParaRPr lang="pl-PL"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600">
                <a:solidFill>
                  <a:schemeClr val="tx2"/>
                </a:solidFill>
              </a:rPr>
              <a:t>Środowiska:</a:t>
            </a:r>
          </a:p>
          <a:p>
            <a:r>
              <a:rPr lang="pl-PL" sz="1600">
                <a:solidFill>
                  <a:schemeClr val="tx2"/>
                </a:solidFill>
              </a:rPr>
              <a:t>Docker</a:t>
            </a:r>
          </a:p>
          <a:p>
            <a:r>
              <a:rPr lang="pl-PL" sz="1600">
                <a:solidFill>
                  <a:schemeClr val="tx2"/>
                </a:solidFill>
              </a:rPr>
              <a:t>XAMPP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pl-PL" sz="3100">
                <a:solidFill>
                  <a:schemeClr val="tx2"/>
                </a:solidFill>
              </a:rPr>
              <a:t>Uruchamianie aplikacji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600">
                <a:solidFill>
                  <a:schemeClr val="tx2"/>
                </a:solidFill>
              </a:rPr>
              <a:t>XAMPP (zalecane):</a:t>
            </a:r>
          </a:p>
          <a:p>
            <a:r>
              <a:rPr lang="pl-PL" sz="1600">
                <a:solidFill>
                  <a:schemeClr val="tx2"/>
                </a:solidFill>
              </a:rPr>
              <a:t>Apache, MySQL, PHP</a:t>
            </a:r>
          </a:p>
          <a:p>
            <a:r>
              <a:rPr lang="pl-PL" sz="1600">
                <a:solidFill>
                  <a:schemeClr val="tx2"/>
                </a:solidFill>
              </a:rPr>
              <a:t>Uruchomienie lokalne</a:t>
            </a:r>
          </a:p>
          <a:p>
            <a:pPr marL="0" indent="0">
              <a:buNone/>
            </a:pPr>
            <a:endParaRPr lang="pl-PL" sz="16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pl-PL"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pl-PL" sz="1600">
                <a:solidFill>
                  <a:schemeClr val="tx2"/>
                </a:solidFill>
              </a:rPr>
              <a:t>Docker (alternatywa):</a:t>
            </a:r>
          </a:p>
          <a:p>
            <a:r>
              <a:rPr lang="pl-PL" sz="1600">
                <a:solidFill>
                  <a:schemeClr val="tx2"/>
                </a:solidFill>
              </a:rPr>
              <a:t>Spójne środowisko</a:t>
            </a:r>
          </a:p>
          <a:p>
            <a:r>
              <a:rPr lang="pl-PL" sz="1600">
                <a:solidFill>
                  <a:schemeClr val="tx2"/>
                </a:solidFill>
              </a:rPr>
              <a:t>Docker Desktop wymagany</a:t>
            </a:r>
          </a:p>
          <a:p>
            <a:endParaRPr lang="pl-PL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182</Words>
  <Application>Microsoft Office PowerPoint</Application>
  <PresentationFormat>Pokaz na ekranie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Dokumentacja Systemu Zarządzania Biblioteką</vt:lpstr>
      <vt:lpstr>System Zarządzania Biblioteką</vt:lpstr>
      <vt:lpstr>Główne funkcjonalności (1/2)</vt:lpstr>
      <vt:lpstr>Główne funkcjonalności (2/2)</vt:lpstr>
      <vt:lpstr>Wyszukiwanie i filtrowanie</vt:lpstr>
      <vt:lpstr>Technologie – Backend</vt:lpstr>
      <vt:lpstr>Technologie – Frontend</vt:lpstr>
      <vt:lpstr>Technologie – Inne</vt:lpstr>
      <vt:lpstr>Uruchamianie aplikacji</vt:lpstr>
      <vt:lpstr>Autorzy projektu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Patryk Pawlicki</cp:lastModifiedBy>
  <cp:revision>3</cp:revision>
  <dcterms:created xsi:type="dcterms:W3CDTF">2013-01-27T09:14:16Z</dcterms:created>
  <dcterms:modified xsi:type="dcterms:W3CDTF">2025-05-24T10:12:15Z</dcterms:modified>
  <cp:category/>
</cp:coreProperties>
</file>