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10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2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9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7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9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119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42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383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8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4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90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90B0-74FA-4C64-B5B2-79764440890B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9036-D25D-42BA-8061-73CECE99DD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1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Przykładowe </a:t>
            </a:r>
            <a:r>
              <a:rPr lang="pl-PL" dirty="0" smtClean="0"/>
              <a:t>usługi w ramach </a:t>
            </a:r>
            <a:r>
              <a:rPr lang="pl-PL" dirty="0" err="1" smtClean="0"/>
              <a:t>AaaS</a:t>
            </a:r>
            <a:r>
              <a:rPr lang="pl-PL" dirty="0" smtClean="0"/>
              <a:t> </a:t>
            </a:r>
            <a:r>
              <a:rPr lang="pl-PL" dirty="0" smtClean="0"/>
              <a:t>w chmurze publicznej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J. </a:t>
            </a:r>
            <a:r>
              <a:rPr lang="pl-PL" dirty="0" smtClean="0"/>
              <a:t>Ciborowski</a:t>
            </a:r>
          </a:p>
          <a:p>
            <a:r>
              <a:rPr lang="pl-PL" dirty="0" smtClean="0"/>
              <a:t>04.04.2022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01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komu konsultanci od </a:t>
            </a:r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security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Brak kadr, a wśród istniejących – luka kompetencyjna</a:t>
            </a:r>
          </a:p>
          <a:p>
            <a:r>
              <a:rPr lang="pl-PL" dirty="0" smtClean="0"/>
              <a:t>Monitoring, </a:t>
            </a:r>
            <a:r>
              <a:rPr lang="pl-PL" dirty="0" err="1" smtClean="0"/>
              <a:t>storage</a:t>
            </a:r>
            <a:r>
              <a:rPr lang="pl-PL" dirty="0" smtClean="0"/>
              <a:t>, przepływ danych, analiza, utrzymanie – aspekty bezpieczeństwa, których cena wychodzi poza bezpieczeństwo</a:t>
            </a:r>
          </a:p>
          <a:p>
            <a:r>
              <a:rPr lang="pl-PL" dirty="0" smtClean="0"/>
              <a:t>Może i wdrożenia w chmurze są szybkie, ale nowe projekty = nowe potrzeby – ktoś musi je zidentyfikować i zaadresować</a:t>
            </a:r>
          </a:p>
          <a:p>
            <a:r>
              <a:rPr lang="pl-PL" dirty="0" smtClean="0"/>
              <a:t>A jeśli projekty mają być skalowalne, w </a:t>
            </a:r>
            <a:r>
              <a:rPr lang="pl-PL" dirty="0" err="1" smtClean="0"/>
              <a:t>devsecopsowym</a:t>
            </a:r>
            <a:r>
              <a:rPr lang="pl-PL" dirty="0" smtClean="0"/>
              <a:t> </a:t>
            </a:r>
            <a:r>
              <a:rPr lang="pl-PL" dirty="0" err="1" smtClean="0"/>
              <a:t>serviemeshu</a:t>
            </a:r>
            <a:r>
              <a:rPr lang="pl-PL" dirty="0" smtClean="0"/>
              <a:t> architektury </a:t>
            </a:r>
            <a:r>
              <a:rPr lang="pl-PL" dirty="0" err="1" smtClean="0"/>
              <a:t>mikroserwisowej</a:t>
            </a:r>
            <a:r>
              <a:rPr lang="pl-PL" dirty="0" smtClean="0"/>
              <a:t> ;) to… tym bardziej</a:t>
            </a:r>
          </a:p>
          <a:p>
            <a:r>
              <a:rPr lang="pl-PL" dirty="0" err="1" smtClean="0"/>
              <a:t>Compliance</a:t>
            </a:r>
            <a:r>
              <a:rPr lang="pl-PL" dirty="0" smtClean="0"/>
              <a:t> – GDPR, ISO…</a:t>
            </a:r>
          </a:p>
          <a:p>
            <a:r>
              <a:rPr lang="pl-PL" dirty="0" smtClean="0"/>
              <a:t>Migracja, IAM</a:t>
            </a:r>
            <a:r>
              <a:rPr lang="pl-PL" dirty="0"/>
              <a:t> </a:t>
            </a:r>
            <a:r>
              <a:rPr lang="pl-PL" dirty="0" smtClean="0"/>
              <a:t>etc. – dużo pracy na starcie, potem (zwykle) mniejszy </a:t>
            </a:r>
            <a:r>
              <a:rPr lang="pl-PL" dirty="0" err="1" smtClean="0"/>
              <a:t>effort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374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Projekty w chmurze będą… inne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Dłuższe niż </a:t>
            </a:r>
            <a:r>
              <a:rPr lang="pl-PL" dirty="0" err="1" smtClean="0"/>
              <a:t>WAPTy</a:t>
            </a:r>
            <a:r>
              <a:rPr lang="pl-PL" dirty="0" smtClean="0"/>
              <a:t> (?)</a:t>
            </a:r>
          </a:p>
          <a:p>
            <a:r>
              <a:rPr lang="pl-PL" dirty="0" smtClean="0"/>
              <a:t>Inne podejście klientów (np. większe zaangażowanie kierownictwa)</a:t>
            </a:r>
          </a:p>
          <a:p>
            <a:r>
              <a:rPr lang="pl-PL" dirty="0" smtClean="0"/>
              <a:t>Coś więcej niż poziom zabezpieczenia vs koszt – charakterystyka środowiska powinna być spójna ze strategią firmy</a:t>
            </a:r>
          </a:p>
          <a:p>
            <a:r>
              <a:rPr lang="pl-PL" dirty="0" smtClean="0"/>
              <a:t>„</a:t>
            </a:r>
            <a:r>
              <a:rPr lang="pl-PL" dirty="0" err="1" smtClean="0"/>
              <a:t>Competencies</a:t>
            </a:r>
            <a:r>
              <a:rPr lang="pl-PL" dirty="0" smtClean="0"/>
              <a:t>” </a:t>
            </a:r>
          </a:p>
          <a:p>
            <a:r>
              <a:rPr lang="pl-PL" dirty="0" smtClean="0"/>
              <a:t>Prawdopodobnie mniej projektów wyłącznie </a:t>
            </a:r>
            <a:r>
              <a:rPr lang="pl-PL" dirty="0" err="1" smtClean="0"/>
              <a:t>security</a:t>
            </a:r>
            <a:endParaRPr lang="pl-PL" dirty="0" smtClean="0"/>
          </a:p>
          <a:p>
            <a:r>
              <a:rPr lang="pl-PL" dirty="0" smtClean="0"/>
              <a:t>Większe zaangażowanie koncepcyjne, mniej </a:t>
            </a:r>
            <a:r>
              <a:rPr lang="pl-PL" dirty="0" err="1" smtClean="0"/>
              <a:t>fieldworku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426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Case #1 – przenoszenie CI/CD do chmury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Firma X rośnie, ale sprzęt on-</a:t>
            </a:r>
            <a:r>
              <a:rPr lang="pl-PL" dirty="0" err="1" smtClean="0"/>
              <a:t>prem</a:t>
            </a:r>
            <a:r>
              <a:rPr lang="pl-PL" dirty="0" smtClean="0"/>
              <a:t> nie wystarcza do obsługi </a:t>
            </a:r>
            <a:r>
              <a:rPr lang="pl-PL" dirty="0" smtClean="0"/>
              <a:t>cyklicznych szczytów, firma chce być w stanie równolegle testować różne nowe wersje stron w okolicach szczytu.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Kcom</a:t>
            </a:r>
            <a:r>
              <a:rPr lang="pl-PL" dirty="0" smtClean="0"/>
              <a:t>:</a:t>
            </a:r>
          </a:p>
          <a:p>
            <a:r>
              <a:rPr lang="pl-PL" dirty="0"/>
              <a:t>N</a:t>
            </a:r>
            <a:r>
              <a:rPr lang="pl-PL" dirty="0" smtClean="0"/>
              <a:t>ieprzerwanych </a:t>
            </a:r>
            <a:r>
              <a:rPr lang="pl-PL" dirty="0" smtClean="0"/>
              <a:t>operacji podczas przenoszenia</a:t>
            </a:r>
          </a:p>
          <a:p>
            <a:r>
              <a:rPr lang="pl-PL" dirty="0" smtClean="0"/>
              <a:t>Nie płacić za dużo za </a:t>
            </a:r>
            <a:r>
              <a:rPr lang="pl-PL" dirty="0" err="1" smtClean="0"/>
              <a:t>infrę</a:t>
            </a:r>
            <a:r>
              <a:rPr lang="pl-PL" dirty="0" smtClean="0"/>
              <a:t> poza godzinami szczytu</a:t>
            </a:r>
          </a:p>
          <a:p>
            <a:r>
              <a:rPr lang="pl-PL" dirty="0" smtClean="0"/>
              <a:t>Mieć zautomatyzowane i wklejone w </a:t>
            </a:r>
            <a:r>
              <a:rPr lang="pl-PL" dirty="0" err="1" smtClean="0"/>
              <a:t>pipeline</a:t>
            </a:r>
            <a:r>
              <a:rPr lang="pl-PL" dirty="0" smtClean="0"/>
              <a:t> testy bezpieczeństwa</a:t>
            </a:r>
          </a:p>
          <a:p>
            <a:endParaRPr lang="pl-PL" dirty="0" smtClean="0"/>
          </a:p>
          <a:p>
            <a:r>
              <a:rPr lang="pl-PL" dirty="0" smtClean="0"/>
              <a:t>Co </a:t>
            </a:r>
            <a:r>
              <a:rPr lang="pl-PL" dirty="0" smtClean="0"/>
              <a:t>może zrobić konsultant?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3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Case #2 – modernizacja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Firma Y ma aplikację monolityczną, którą chce przenieść do chmury i oprzeć ją na </a:t>
            </a:r>
            <a:r>
              <a:rPr lang="pl-PL" dirty="0" err="1" smtClean="0"/>
              <a:t>mikroserwisach</a:t>
            </a:r>
            <a:r>
              <a:rPr lang="pl-PL" dirty="0" smtClean="0"/>
              <a:t>. Być może chcą też zaktualizować i zabezpieczyć DB z której korzysta </a:t>
            </a:r>
            <a:r>
              <a:rPr lang="pl-PL" dirty="0" err="1" smtClean="0"/>
              <a:t>apka</a:t>
            </a:r>
            <a:r>
              <a:rPr lang="pl-PL" dirty="0" smtClean="0"/>
              <a:t>.</a:t>
            </a:r>
          </a:p>
          <a:p>
            <a:r>
              <a:rPr lang="pl-PL" dirty="0" smtClean="0"/>
              <a:t>Chcą:</a:t>
            </a:r>
          </a:p>
          <a:p>
            <a:r>
              <a:rPr lang="pl-PL" dirty="0" smtClean="0"/>
              <a:t>Poza powyższym, nie do końca wiedzą czego, ale planują podejście do ISO 27001, więc </a:t>
            </a:r>
            <a:r>
              <a:rPr lang="pl-PL" dirty="0" smtClean="0"/>
              <a:t>„dobrze </a:t>
            </a:r>
            <a:r>
              <a:rPr lang="pl-PL" dirty="0" smtClean="0"/>
              <a:t>by było mieć od razu </a:t>
            </a:r>
            <a:r>
              <a:rPr lang="pl-PL" dirty="0" smtClean="0"/>
              <a:t>zgodność”.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Co </a:t>
            </a:r>
            <a:r>
              <a:rPr lang="pl-PL" dirty="0" smtClean="0"/>
              <a:t>może zrobić </a:t>
            </a:r>
            <a:r>
              <a:rPr lang="pl-PL" dirty="0" err="1" smtClean="0"/>
              <a:t>konsutant</a:t>
            </a:r>
            <a:r>
              <a:rPr lang="pl-PL" dirty="0" smtClean="0"/>
              <a:t>? </a:t>
            </a:r>
            <a:r>
              <a:rPr lang="pl-PL" dirty="0" smtClean="0"/>
              <a:t>Z jakimi propozycjami wyjść?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599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Case #3 – obniżenie kosztów funkcjonowania </a:t>
            </a:r>
            <a:r>
              <a:rPr lang="pl-PL" dirty="0" err="1" smtClean="0"/>
              <a:t>SOCa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Globalna firma Z ma działające SOC, ale architektura logowania i monitorowania jest wysoce nieefektywna kosztowo, SIEM on </a:t>
            </a:r>
            <a:r>
              <a:rPr lang="pl-PL" dirty="0" err="1" smtClean="0"/>
              <a:t>prem</a:t>
            </a:r>
            <a:r>
              <a:rPr lang="pl-PL" dirty="0" smtClean="0"/>
              <a:t> nie pozwala zespołowi IR spełnić KPI.</a:t>
            </a:r>
          </a:p>
          <a:p>
            <a:r>
              <a:rPr lang="pl-PL" dirty="0" smtClean="0"/>
              <a:t>Chcą:</a:t>
            </a:r>
          </a:p>
          <a:p>
            <a:r>
              <a:rPr lang="pl-PL" dirty="0" smtClean="0"/>
              <a:t>Zmniejszyć koszty przesyłania i przechowywania logów</a:t>
            </a:r>
          </a:p>
          <a:p>
            <a:r>
              <a:rPr lang="pl-PL" dirty="0" smtClean="0"/>
              <a:t>Zmniejszyć obłożenie zespołu IR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Co </a:t>
            </a:r>
            <a:r>
              <a:rPr lang="pl-PL" dirty="0" smtClean="0"/>
              <a:t>może zrobić konsultant?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2371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Żeby rozmawiać o bezpieczeństwie w chmurze trzeba rozumieć jej usługi… kiedy rozumie się usługi, można je uwzględniać w projektach</a:t>
            </a:r>
          </a:p>
          <a:p>
            <a:r>
              <a:rPr lang="pl-PL" dirty="0" smtClean="0"/>
              <a:t>Mało kiedy potrzeby projektów chmurowych będą ograniczać się do bezpieczeństwa</a:t>
            </a:r>
          </a:p>
          <a:p>
            <a:r>
              <a:rPr lang="pl-PL" dirty="0" smtClean="0"/>
              <a:t>Wiele rozwiązań już powstało i jest dobrze opisanych – przygotowanie do projektów to w dużej mierze zarządzanie wiedzą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30021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401</Words>
  <Application>Microsoft Office PowerPoint</Application>
  <PresentationFormat>Panoramiczny</PresentationFormat>
  <Paragraphs>45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Przykładowe usługi w ramach AaaS w chmurze publicznej</vt:lpstr>
      <vt:lpstr>Po co komu konsultanci od cloud security?</vt:lpstr>
      <vt:lpstr>Projekty w chmurze będą… inne</vt:lpstr>
      <vt:lpstr>Case #1 – przenoszenie CI/CD do chmury</vt:lpstr>
      <vt:lpstr>Case #2 – modernizacja aplikacji</vt:lpstr>
      <vt:lpstr>Case #3 – obniżenie kosztów funkcjonowania SOCa</vt:lpstr>
      <vt:lpstr>Wnioski?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Przykładowe fajne usługi AaaS (xD) w AWS</dc:title>
  <dc:creator>Konto Microsoft</dc:creator>
  <cp:lastModifiedBy>Konto Microsoft</cp:lastModifiedBy>
  <cp:revision>36</cp:revision>
  <dcterms:created xsi:type="dcterms:W3CDTF">2022-04-02T11:54:58Z</dcterms:created>
  <dcterms:modified xsi:type="dcterms:W3CDTF">2022-04-04T07:47:26Z</dcterms:modified>
</cp:coreProperties>
</file>