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CFD"/>
    <a:srgbClr val="467DF1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734" y="82"/>
      </p:cViewPr>
      <p:guideLst>
        <p:guide orient="horz" pos="2880"/>
        <p:guide pos="216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6E603-930A-4D07-ACC5-A0751981E86E}" type="doc">
      <dgm:prSet loTypeId="urn:microsoft.com/office/officeart/2005/8/layout/pList1" loCatId="pictur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6827252C-3A73-4F03-AF73-962E0493E305}">
      <dgm:prSet phldrT="[Text]" custT="1"/>
      <dgm:spPr/>
      <dgm:t>
        <a:bodyPr/>
        <a:lstStyle/>
        <a:p>
          <a:r>
            <a:rPr lang="en-US" sz="1200" dirty="0"/>
            <a:t>Original Image</a:t>
          </a:r>
          <a:endParaRPr lang="en-IN" sz="1200" dirty="0"/>
        </a:p>
      </dgm:t>
    </dgm:pt>
    <dgm:pt modelId="{6BF2DC05-4707-4713-B60A-91D8FAEB50F5}" type="parTrans" cxnId="{D680199C-D2D7-42D1-B0A3-13F2B8955D98}">
      <dgm:prSet/>
      <dgm:spPr/>
      <dgm:t>
        <a:bodyPr/>
        <a:lstStyle/>
        <a:p>
          <a:endParaRPr lang="en-IN"/>
        </a:p>
      </dgm:t>
    </dgm:pt>
    <dgm:pt modelId="{767E6CF6-7DFB-4668-87C3-61DBC7676733}" type="sibTrans" cxnId="{D680199C-D2D7-42D1-B0A3-13F2B8955D98}">
      <dgm:prSet/>
      <dgm:spPr/>
      <dgm:t>
        <a:bodyPr/>
        <a:lstStyle/>
        <a:p>
          <a:endParaRPr lang="en-IN"/>
        </a:p>
      </dgm:t>
    </dgm:pt>
    <dgm:pt modelId="{88B03016-1808-4C65-B160-F00E755AA5A4}">
      <dgm:prSet phldrT="[Text]" custT="1"/>
      <dgm:spPr/>
      <dgm:t>
        <a:bodyPr/>
        <a:lstStyle/>
        <a:p>
          <a:r>
            <a:rPr lang="en-US" sz="1200" dirty="0"/>
            <a:t>Embedded Image</a:t>
          </a:r>
          <a:endParaRPr lang="en-IN" sz="1200" dirty="0"/>
        </a:p>
      </dgm:t>
    </dgm:pt>
    <dgm:pt modelId="{61ECF94F-BD72-414D-A786-BA9C0D307B40}" type="parTrans" cxnId="{DA322E07-B8A0-48C5-9526-ECAFD4183EC7}">
      <dgm:prSet/>
      <dgm:spPr/>
      <dgm:t>
        <a:bodyPr/>
        <a:lstStyle/>
        <a:p>
          <a:endParaRPr lang="en-IN"/>
        </a:p>
      </dgm:t>
    </dgm:pt>
    <dgm:pt modelId="{21D79D4D-E0B3-4216-9FE6-4609787A670F}" type="sibTrans" cxnId="{DA322E07-B8A0-48C5-9526-ECAFD4183EC7}">
      <dgm:prSet/>
      <dgm:spPr/>
      <dgm:t>
        <a:bodyPr/>
        <a:lstStyle/>
        <a:p>
          <a:endParaRPr lang="en-IN"/>
        </a:p>
      </dgm:t>
    </dgm:pt>
    <dgm:pt modelId="{C109C325-3B06-4BFA-BE88-F444D501917B}">
      <dgm:prSet phldrT="[Text]" custT="1"/>
      <dgm:spPr/>
      <dgm:t>
        <a:bodyPr/>
        <a:lstStyle/>
        <a:p>
          <a:r>
            <a:rPr lang="en-US" sz="1200" dirty="0"/>
            <a:t>Original Histogram</a:t>
          </a:r>
          <a:endParaRPr lang="en-IN" sz="1200" dirty="0"/>
        </a:p>
      </dgm:t>
    </dgm:pt>
    <dgm:pt modelId="{B03EF277-724D-4254-B96E-8751C2456B0C}" type="parTrans" cxnId="{080EF1D2-9296-424E-ABD6-EDAF305129E8}">
      <dgm:prSet/>
      <dgm:spPr/>
      <dgm:t>
        <a:bodyPr/>
        <a:lstStyle/>
        <a:p>
          <a:endParaRPr lang="en-IN"/>
        </a:p>
      </dgm:t>
    </dgm:pt>
    <dgm:pt modelId="{5D4090BD-BEE7-42C7-8852-E950184A4143}" type="sibTrans" cxnId="{080EF1D2-9296-424E-ABD6-EDAF305129E8}">
      <dgm:prSet/>
      <dgm:spPr/>
      <dgm:t>
        <a:bodyPr/>
        <a:lstStyle/>
        <a:p>
          <a:endParaRPr lang="en-IN"/>
        </a:p>
      </dgm:t>
    </dgm:pt>
    <dgm:pt modelId="{F094F9F6-F376-468B-A7C2-0B5D90D11F99}">
      <dgm:prSet phldrT="[Text]" custT="1"/>
      <dgm:spPr/>
      <dgm:t>
        <a:bodyPr/>
        <a:lstStyle/>
        <a:p>
          <a:r>
            <a:rPr lang="en-US" sz="1200" dirty="0"/>
            <a:t>Embedded Histogram</a:t>
          </a:r>
          <a:endParaRPr lang="en-IN" sz="1200" dirty="0"/>
        </a:p>
      </dgm:t>
    </dgm:pt>
    <dgm:pt modelId="{1969FEFF-F7F3-4DA2-93BC-039947D8907F}" type="parTrans" cxnId="{BE8F2DB6-DD99-4D3C-9F76-F47245B1B364}">
      <dgm:prSet/>
      <dgm:spPr/>
      <dgm:t>
        <a:bodyPr/>
        <a:lstStyle/>
        <a:p>
          <a:endParaRPr lang="en-IN"/>
        </a:p>
      </dgm:t>
    </dgm:pt>
    <dgm:pt modelId="{7291EE72-8D43-4017-BF71-BA36B38959C9}" type="sibTrans" cxnId="{BE8F2DB6-DD99-4D3C-9F76-F47245B1B364}">
      <dgm:prSet/>
      <dgm:spPr/>
      <dgm:t>
        <a:bodyPr/>
        <a:lstStyle/>
        <a:p>
          <a:endParaRPr lang="en-IN"/>
        </a:p>
      </dgm:t>
    </dgm:pt>
    <dgm:pt modelId="{04CAF06B-A598-4AC5-9FCD-739BE289C1EB}" type="pres">
      <dgm:prSet presAssocID="{F626E603-930A-4D07-ACC5-A0751981E86E}" presName="Name0" presStyleCnt="0">
        <dgm:presLayoutVars>
          <dgm:dir/>
          <dgm:resizeHandles val="exact"/>
        </dgm:presLayoutVars>
      </dgm:prSet>
      <dgm:spPr/>
    </dgm:pt>
    <dgm:pt modelId="{B23A179B-5833-4C53-A7D8-8B5F2B44D86D}" type="pres">
      <dgm:prSet presAssocID="{6827252C-3A73-4F03-AF73-962E0493E305}" presName="compNode" presStyleCnt="0"/>
      <dgm:spPr/>
    </dgm:pt>
    <dgm:pt modelId="{19524567-BD36-4F3B-8D2C-B7422C4D225D}" type="pres">
      <dgm:prSet presAssocID="{6827252C-3A73-4F03-AF73-962E0493E305}" presName="pictRect" presStyleLbl="node1" presStyleIdx="0" presStyleCnt="4" custLinFactNeighborX="1653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C690FE21-6DEB-4041-97E5-D6E509F2716B}" type="pres">
      <dgm:prSet presAssocID="{6827252C-3A73-4F03-AF73-962E0493E305}" presName="textRect" presStyleLbl="revTx" presStyleIdx="0" presStyleCnt="4" custLinFactNeighborX="16532">
        <dgm:presLayoutVars>
          <dgm:bulletEnabled val="1"/>
        </dgm:presLayoutVars>
      </dgm:prSet>
      <dgm:spPr/>
    </dgm:pt>
    <dgm:pt modelId="{1BF61F96-554D-4E5E-B8DD-D32F333557E0}" type="pres">
      <dgm:prSet presAssocID="{767E6CF6-7DFB-4668-87C3-61DBC7676733}" presName="sibTrans" presStyleLbl="sibTrans2D1" presStyleIdx="0" presStyleCnt="0"/>
      <dgm:spPr/>
    </dgm:pt>
    <dgm:pt modelId="{04C6081B-BCDB-4E41-94EF-51B03D500B01}" type="pres">
      <dgm:prSet presAssocID="{88B03016-1808-4C65-B160-F00E755AA5A4}" presName="compNode" presStyleCnt="0"/>
      <dgm:spPr/>
    </dgm:pt>
    <dgm:pt modelId="{EB7243BF-4987-4946-A6BD-E04ED4B812D6}" type="pres">
      <dgm:prSet presAssocID="{88B03016-1808-4C65-B160-F00E755AA5A4}" presName="pictRect" presStyleLbl="node1" presStyleIdx="1" presStyleCnt="4" custLinFactNeighborX="69045" custLinFactNeighborY="-529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34EC30CD-3581-486C-AC47-9845546149A7}" type="pres">
      <dgm:prSet presAssocID="{88B03016-1808-4C65-B160-F00E755AA5A4}" presName="textRect" presStyleLbl="revTx" presStyleIdx="1" presStyleCnt="4" custLinFactNeighborX="69045" custLinFactNeighborY="-9826">
        <dgm:presLayoutVars>
          <dgm:bulletEnabled val="1"/>
        </dgm:presLayoutVars>
      </dgm:prSet>
      <dgm:spPr/>
    </dgm:pt>
    <dgm:pt modelId="{9860BFC2-6763-40FB-A867-B41175E824CB}" type="pres">
      <dgm:prSet presAssocID="{21D79D4D-E0B3-4216-9FE6-4609787A670F}" presName="sibTrans" presStyleLbl="sibTrans2D1" presStyleIdx="0" presStyleCnt="0"/>
      <dgm:spPr/>
    </dgm:pt>
    <dgm:pt modelId="{E12FB9D4-0C11-4431-B124-160999106998}" type="pres">
      <dgm:prSet presAssocID="{C109C325-3B06-4BFA-BE88-F444D501917B}" presName="compNode" presStyleCnt="0"/>
      <dgm:spPr/>
    </dgm:pt>
    <dgm:pt modelId="{94578266-3666-4A8D-94FA-12B77937087D}" type="pres">
      <dgm:prSet presAssocID="{C109C325-3B06-4BFA-BE88-F444D501917B}" presName="pictRect" presStyleLbl="node1" presStyleIdx="2" presStyleCnt="4" custScaleX="130477" custScaleY="130477" custLinFactX="-100000" custLinFactY="61703" custLinFactNeighborX="-121046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5D77F72-0575-4FBD-8138-B0AC3BB18062}" type="pres">
      <dgm:prSet presAssocID="{C109C325-3B06-4BFA-BE88-F444D501917B}" presName="textRect" presStyleLbl="revTx" presStyleIdx="2" presStyleCnt="4" custLinFactX="-100000" custLinFactY="126352" custLinFactNeighborX="-118715" custLinFactNeighborY="200000">
        <dgm:presLayoutVars>
          <dgm:bulletEnabled val="1"/>
        </dgm:presLayoutVars>
      </dgm:prSet>
      <dgm:spPr/>
    </dgm:pt>
    <dgm:pt modelId="{D7FD1A48-E039-417F-95E8-F896A5728AC8}" type="pres">
      <dgm:prSet presAssocID="{5D4090BD-BEE7-42C7-8852-E950184A4143}" presName="sibTrans" presStyleLbl="sibTrans2D1" presStyleIdx="0" presStyleCnt="0"/>
      <dgm:spPr/>
    </dgm:pt>
    <dgm:pt modelId="{FE56DB68-C716-44AD-878F-FE45213B335B}" type="pres">
      <dgm:prSet presAssocID="{F094F9F6-F376-468B-A7C2-0B5D90D11F99}" presName="compNode" presStyleCnt="0"/>
      <dgm:spPr/>
    </dgm:pt>
    <dgm:pt modelId="{C6BA4ED8-DA16-4E9F-A7F4-1ABA164FD930}" type="pres">
      <dgm:prSet presAssocID="{F094F9F6-F376-468B-A7C2-0B5D90D11F99}" presName="pictRect" presStyleLbl="node1" presStyleIdx="3" presStyleCnt="4" custScaleX="130477" custScaleY="130477" custLinFactNeighborX="51476" custLinFactNeighborY="-2827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DCF671D-794F-4F2E-86FA-9400D8FDE50B}" type="pres">
      <dgm:prSet presAssocID="{F094F9F6-F376-468B-A7C2-0B5D90D11F99}" presName="textRect" presStyleLbl="revTx" presStyleIdx="3" presStyleCnt="4" custLinFactNeighborX="53807" custLinFactNeighborY="-21995">
        <dgm:presLayoutVars>
          <dgm:bulletEnabled val="1"/>
        </dgm:presLayoutVars>
      </dgm:prSet>
      <dgm:spPr/>
    </dgm:pt>
  </dgm:ptLst>
  <dgm:cxnLst>
    <dgm:cxn modelId="{DA322E07-B8A0-48C5-9526-ECAFD4183EC7}" srcId="{F626E603-930A-4D07-ACC5-A0751981E86E}" destId="{88B03016-1808-4C65-B160-F00E755AA5A4}" srcOrd="1" destOrd="0" parTransId="{61ECF94F-BD72-414D-A786-BA9C0D307B40}" sibTransId="{21D79D4D-E0B3-4216-9FE6-4609787A670F}"/>
    <dgm:cxn modelId="{35849E07-486B-4775-98BE-78B5801205E8}" type="presOf" srcId="{88B03016-1808-4C65-B160-F00E755AA5A4}" destId="{34EC30CD-3581-486C-AC47-9845546149A7}" srcOrd="0" destOrd="0" presId="urn:microsoft.com/office/officeart/2005/8/layout/pList1"/>
    <dgm:cxn modelId="{1B9DA13B-65E2-4062-9A99-7DAA708411E5}" type="presOf" srcId="{F626E603-930A-4D07-ACC5-A0751981E86E}" destId="{04CAF06B-A598-4AC5-9FCD-739BE289C1EB}" srcOrd="0" destOrd="0" presId="urn:microsoft.com/office/officeart/2005/8/layout/pList1"/>
    <dgm:cxn modelId="{DE3D078D-418C-4DEE-90CB-72CB906ACF73}" type="presOf" srcId="{21D79D4D-E0B3-4216-9FE6-4609787A670F}" destId="{9860BFC2-6763-40FB-A867-B41175E824CB}" srcOrd="0" destOrd="0" presId="urn:microsoft.com/office/officeart/2005/8/layout/pList1"/>
    <dgm:cxn modelId="{BB9A4399-F8E5-402E-978A-ABCD794ACC95}" type="presOf" srcId="{F094F9F6-F376-468B-A7C2-0B5D90D11F99}" destId="{EDCF671D-794F-4F2E-86FA-9400D8FDE50B}" srcOrd="0" destOrd="0" presId="urn:microsoft.com/office/officeart/2005/8/layout/pList1"/>
    <dgm:cxn modelId="{D680199C-D2D7-42D1-B0A3-13F2B8955D98}" srcId="{F626E603-930A-4D07-ACC5-A0751981E86E}" destId="{6827252C-3A73-4F03-AF73-962E0493E305}" srcOrd="0" destOrd="0" parTransId="{6BF2DC05-4707-4713-B60A-91D8FAEB50F5}" sibTransId="{767E6CF6-7DFB-4668-87C3-61DBC7676733}"/>
    <dgm:cxn modelId="{3137AD9E-BA5F-4D18-8142-D88C4E1AFD07}" type="presOf" srcId="{767E6CF6-7DFB-4668-87C3-61DBC7676733}" destId="{1BF61F96-554D-4E5E-B8DD-D32F333557E0}" srcOrd="0" destOrd="0" presId="urn:microsoft.com/office/officeart/2005/8/layout/pList1"/>
    <dgm:cxn modelId="{BE8F2DB6-DD99-4D3C-9F76-F47245B1B364}" srcId="{F626E603-930A-4D07-ACC5-A0751981E86E}" destId="{F094F9F6-F376-468B-A7C2-0B5D90D11F99}" srcOrd="3" destOrd="0" parTransId="{1969FEFF-F7F3-4DA2-93BC-039947D8907F}" sibTransId="{7291EE72-8D43-4017-BF71-BA36B38959C9}"/>
    <dgm:cxn modelId="{8949A2BA-21D5-4F83-83F5-260DF19FDB6E}" type="presOf" srcId="{6827252C-3A73-4F03-AF73-962E0493E305}" destId="{C690FE21-6DEB-4041-97E5-D6E509F2716B}" srcOrd="0" destOrd="0" presId="urn:microsoft.com/office/officeart/2005/8/layout/pList1"/>
    <dgm:cxn modelId="{D60E0CCB-1D87-413E-9036-2E6CAB26F629}" type="presOf" srcId="{C109C325-3B06-4BFA-BE88-F444D501917B}" destId="{85D77F72-0575-4FBD-8138-B0AC3BB18062}" srcOrd="0" destOrd="0" presId="urn:microsoft.com/office/officeart/2005/8/layout/pList1"/>
    <dgm:cxn modelId="{D3E66DCF-CBD8-4651-BD13-788B78418C42}" type="presOf" srcId="{5D4090BD-BEE7-42C7-8852-E950184A4143}" destId="{D7FD1A48-E039-417F-95E8-F896A5728AC8}" srcOrd="0" destOrd="0" presId="urn:microsoft.com/office/officeart/2005/8/layout/pList1"/>
    <dgm:cxn modelId="{080EF1D2-9296-424E-ABD6-EDAF305129E8}" srcId="{F626E603-930A-4D07-ACC5-A0751981E86E}" destId="{C109C325-3B06-4BFA-BE88-F444D501917B}" srcOrd="2" destOrd="0" parTransId="{B03EF277-724D-4254-B96E-8751C2456B0C}" sibTransId="{5D4090BD-BEE7-42C7-8852-E950184A4143}"/>
    <dgm:cxn modelId="{E67E5B03-6710-4834-A393-DED91756C2AE}" type="presParOf" srcId="{04CAF06B-A598-4AC5-9FCD-739BE289C1EB}" destId="{B23A179B-5833-4C53-A7D8-8B5F2B44D86D}" srcOrd="0" destOrd="0" presId="urn:microsoft.com/office/officeart/2005/8/layout/pList1"/>
    <dgm:cxn modelId="{A587C32B-EB73-4489-B3FD-1A4029999804}" type="presParOf" srcId="{B23A179B-5833-4C53-A7D8-8B5F2B44D86D}" destId="{19524567-BD36-4F3B-8D2C-B7422C4D225D}" srcOrd="0" destOrd="0" presId="urn:microsoft.com/office/officeart/2005/8/layout/pList1"/>
    <dgm:cxn modelId="{0229E725-6359-42DB-9B17-E60E9704AE8E}" type="presParOf" srcId="{B23A179B-5833-4C53-A7D8-8B5F2B44D86D}" destId="{C690FE21-6DEB-4041-97E5-D6E509F2716B}" srcOrd="1" destOrd="0" presId="urn:microsoft.com/office/officeart/2005/8/layout/pList1"/>
    <dgm:cxn modelId="{095BDBA8-2F2C-45A3-8036-6D70646FB733}" type="presParOf" srcId="{04CAF06B-A598-4AC5-9FCD-739BE289C1EB}" destId="{1BF61F96-554D-4E5E-B8DD-D32F333557E0}" srcOrd="1" destOrd="0" presId="urn:microsoft.com/office/officeart/2005/8/layout/pList1"/>
    <dgm:cxn modelId="{06B9A90A-A805-4BC2-AAFB-2B23E1CDF198}" type="presParOf" srcId="{04CAF06B-A598-4AC5-9FCD-739BE289C1EB}" destId="{04C6081B-BCDB-4E41-94EF-51B03D500B01}" srcOrd="2" destOrd="0" presId="urn:microsoft.com/office/officeart/2005/8/layout/pList1"/>
    <dgm:cxn modelId="{5A261AB1-0789-4756-B86E-AD2F84A5C98C}" type="presParOf" srcId="{04C6081B-BCDB-4E41-94EF-51B03D500B01}" destId="{EB7243BF-4987-4946-A6BD-E04ED4B812D6}" srcOrd="0" destOrd="0" presId="urn:microsoft.com/office/officeart/2005/8/layout/pList1"/>
    <dgm:cxn modelId="{D37EE0D9-4288-48B3-8D07-06A06B407A31}" type="presParOf" srcId="{04C6081B-BCDB-4E41-94EF-51B03D500B01}" destId="{34EC30CD-3581-486C-AC47-9845546149A7}" srcOrd="1" destOrd="0" presId="urn:microsoft.com/office/officeart/2005/8/layout/pList1"/>
    <dgm:cxn modelId="{AA38AA3F-4A47-445C-A67C-E311E0B4878E}" type="presParOf" srcId="{04CAF06B-A598-4AC5-9FCD-739BE289C1EB}" destId="{9860BFC2-6763-40FB-A867-B41175E824CB}" srcOrd="3" destOrd="0" presId="urn:microsoft.com/office/officeart/2005/8/layout/pList1"/>
    <dgm:cxn modelId="{A4287B65-90A4-4F55-B4E0-A9419DEF4F10}" type="presParOf" srcId="{04CAF06B-A598-4AC5-9FCD-739BE289C1EB}" destId="{E12FB9D4-0C11-4431-B124-160999106998}" srcOrd="4" destOrd="0" presId="urn:microsoft.com/office/officeart/2005/8/layout/pList1"/>
    <dgm:cxn modelId="{BEC468D1-B308-45B6-8FD7-4D5D6D03E3C6}" type="presParOf" srcId="{E12FB9D4-0C11-4431-B124-160999106998}" destId="{94578266-3666-4A8D-94FA-12B77937087D}" srcOrd="0" destOrd="0" presId="urn:microsoft.com/office/officeart/2005/8/layout/pList1"/>
    <dgm:cxn modelId="{F2F6E8F0-9E6C-4646-BAE9-61FACBD8B4B9}" type="presParOf" srcId="{E12FB9D4-0C11-4431-B124-160999106998}" destId="{85D77F72-0575-4FBD-8138-B0AC3BB18062}" srcOrd="1" destOrd="0" presId="urn:microsoft.com/office/officeart/2005/8/layout/pList1"/>
    <dgm:cxn modelId="{634A8B33-24FC-4419-A6E4-B6607AAF81F7}" type="presParOf" srcId="{04CAF06B-A598-4AC5-9FCD-739BE289C1EB}" destId="{D7FD1A48-E039-417F-95E8-F896A5728AC8}" srcOrd="5" destOrd="0" presId="urn:microsoft.com/office/officeart/2005/8/layout/pList1"/>
    <dgm:cxn modelId="{574FA10C-75F5-46D6-A778-7D8E19A34C76}" type="presParOf" srcId="{04CAF06B-A598-4AC5-9FCD-739BE289C1EB}" destId="{FE56DB68-C716-44AD-878F-FE45213B335B}" srcOrd="6" destOrd="0" presId="urn:microsoft.com/office/officeart/2005/8/layout/pList1"/>
    <dgm:cxn modelId="{77F84A9F-D963-48D7-915D-906C57114962}" type="presParOf" srcId="{FE56DB68-C716-44AD-878F-FE45213B335B}" destId="{C6BA4ED8-DA16-4E9F-A7F4-1ABA164FD930}" srcOrd="0" destOrd="0" presId="urn:microsoft.com/office/officeart/2005/8/layout/pList1"/>
    <dgm:cxn modelId="{51AC8ECC-B36D-473D-9A51-5960158A3D02}" type="presParOf" srcId="{FE56DB68-C716-44AD-878F-FE45213B335B}" destId="{EDCF671D-794F-4F2E-86FA-9400D8FDE50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4567-BD36-4F3B-8D2C-B7422C4D225D}">
      <dsp:nvSpPr>
        <dsp:cNvPr id="0" name=""/>
        <dsp:cNvSpPr/>
      </dsp:nvSpPr>
      <dsp:spPr>
        <a:xfrm>
          <a:off x="408938" y="94287"/>
          <a:ext cx="1734830" cy="1195298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0FE21-6DEB-4041-97E5-D6E509F2716B}">
      <dsp:nvSpPr>
        <dsp:cNvPr id="0" name=""/>
        <dsp:cNvSpPr/>
      </dsp:nvSpPr>
      <dsp:spPr>
        <a:xfrm>
          <a:off x="408938" y="1289585"/>
          <a:ext cx="1734830" cy="64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Original Image</a:t>
          </a:r>
          <a:endParaRPr lang="en-IN" sz="1200" kern="1200" dirty="0"/>
        </a:p>
      </dsp:txBody>
      <dsp:txXfrm>
        <a:off x="408938" y="1289585"/>
        <a:ext cx="1734830" cy="643622"/>
      </dsp:txXfrm>
    </dsp:sp>
    <dsp:sp modelId="{EB7243BF-4987-4946-A6BD-E04ED4B812D6}">
      <dsp:nvSpPr>
        <dsp:cNvPr id="0" name=""/>
        <dsp:cNvSpPr/>
      </dsp:nvSpPr>
      <dsp:spPr>
        <a:xfrm>
          <a:off x="3228336" y="31044"/>
          <a:ext cx="1734830" cy="1195298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C30CD-3581-486C-AC47-9845546149A7}">
      <dsp:nvSpPr>
        <dsp:cNvPr id="0" name=""/>
        <dsp:cNvSpPr/>
      </dsp:nvSpPr>
      <dsp:spPr>
        <a:xfrm>
          <a:off x="3228336" y="1226343"/>
          <a:ext cx="1734830" cy="64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Embedded Image</a:t>
          </a:r>
          <a:endParaRPr lang="en-IN" sz="1200" kern="1200" dirty="0"/>
        </a:p>
      </dsp:txBody>
      <dsp:txXfrm>
        <a:off x="3228336" y="1226343"/>
        <a:ext cx="1734830" cy="643622"/>
      </dsp:txXfrm>
    </dsp:sp>
    <dsp:sp modelId="{94578266-3666-4A8D-94FA-12B77937087D}">
      <dsp:nvSpPr>
        <dsp:cNvPr id="0" name=""/>
        <dsp:cNvSpPr/>
      </dsp:nvSpPr>
      <dsp:spPr>
        <a:xfrm>
          <a:off x="104136" y="1936047"/>
          <a:ext cx="2263554" cy="155958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7F72-0575-4FBD-8138-B0AC3BB18062}">
      <dsp:nvSpPr>
        <dsp:cNvPr id="0" name=""/>
        <dsp:cNvSpPr/>
      </dsp:nvSpPr>
      <dsp:spPr>
        <a:xfrm>
          <a:off x="408937" y="3481131"/>
          <a:ext cx="1734830" cy="64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Original Histogram</a:t>
          </a:r>
          <a:endParaRPr lang="en-IN" sz="1200" kern="1200" dirty="0"/>
        </a:p>
      </dsp:txBody>
      <dsp:txXfrm>
        <a:off x="408937" y="3481131"/>
        <a:ext cx="1734830" cy="643622"/>
      </dsp:txXfrm>
    </dsp:sp>
    <dsp:sp modelId="{C6BA4ED8-DA16-4E9F-A7F4-1ABA164FD930}">
      <dsp:nvSpPr>
        <dsp:cNvPr id="0" name=""/>
        <dsp:cNvSpPr/>
      </dsp:nvSpPr>
      <dsp:spPr>
        <a:xfrm>
          <a:off x="2923543" y="1859840"/>
          <a:ext cx="2263554" cy="1559589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F671D-794F-4F2E-86FA-9400D8FDE50B}">
      <dsp:nvSpPr>
        <dsp:cNvPr id="0" name=""/>
        <dsp:cNvSpPr/>
      </dsp:nvSpPr>
      <dsp:spPr>
        <a:xfrm>
          <a:off x="3228344" y="3433642"/>
          <a:ext cx="1734830" cy="643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Embedded Histogram</a:t>
          </a:r>
          <a:endParaRPr lang="en-IN" sz="1200" kern="1200" dirty="0"/>
        </a:p>
      </dsp:txBody>
      <dsp:txXfrm>
        <a:off x="3228344" y="3433642"/>
        <a:ext cx="1734830" cy="64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0375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7134E-693F-4113-93D1-8781317AC0D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571500"/>
            <a:ext cx="27432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12800" y="2200275"/>
            <a:ext cx="65024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0375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EC89-35EF-43E9-94FB-61DF3017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8EC89-35EF-43E9-94FB-61DF30174F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4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1CFE0-6295-EFBE-BF72-4352515E9130}"/>
              </a:ext>
            </a:extLst>
          </p:cNvPr>
          <p:cNvSpPr txBox="1"/>
          <p:nvPr/>
        </p:nvSpPr>
        <p:spPr>
          <a:xfrm>
            <a:off x="330200" y="3200400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dirty="0">
                <a:solidFill>
                  <a:srgbClr val="2F3032"/>
                </a:solidFill>
                <a:effectLst/>
                <a:latin typeface="IBM Plex Sans" panose="020F0502020204030204" pitchFamily="34" charset="0"/>
              </a:rPr>
              <a:t>University of Engineering and Management, Kolkata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" y="0"/>
            <a:ext cx="7752080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73" y="0"/>
            <a:ext cx="7714826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306" y="0"/>
            <a:ext cx="7748693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26" y="0"/>
            <a:ext cx="7829973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" y="0"/>
            <a:ext cx="7752080" cy="4572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280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58F9B-9365-CD39-B166-689740B690AA}"/>
              </a:ext>
            </a:extLst>
          </p:cNvPr>
          <p:cNvSpPr/>
          <p:nvPr/>
        </p:nvSpPr>
        <p:spPr>
          <a:xfrm>
            <a:off x="4597400" y="0"/>
            <a:ext cx="76200" cy="4572000"/>
          </a:xfrm>
          <a:prstGeom prst="rect">
            <a:avLst/>
          </a:prstGeom>
          <a:solidFill>
            <a:srgbClr val="467D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1F9DB-4F13-AE98-FF5D-7ACA47AD5E07}"/>
              </a:ext>
            </a:extLst>
          </p:cNvPr>
          <p:cNvSpPr/>
          <p:nvPr/>
        </p:nvSpPr>
        <p:spPr>
          <a:xfrm rot="16200000">
            <a:off x="2700458" y="1820742"/>
            <a:ext cx="76200" cy="4664316"/>
          </a:xfrm>
          <a:prstGeom prst="rect">
            <a:avLst/>
          </a:prstGeom>
          <a:solidFill>
            <a:srgbClr val="467D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6BEA90-D150-B287-9229-A8A460777166}"/>
              </a:ext>
            </a:extLst>
          </p:cNvPr>
          <p:cNvSpPr/>
          <p:nvPr/>
        </p:nvSpPr>
        <p:spPr>
          <a:xfrm>
            <a:off x="2359660" y="266700"/>
            <a:ext cx="5486400" cy="4038600"/>
          </a:xfrm>
          <a:prstGeom prst="roundRect">
            <a:avLst/>
          </a:prstGeom>
          <a:solidFill>
            <a:srgbClr val="FEFFFF"/>
          </a:solidFill>
          <a:ln>
            <a:solidFill>
              <a:srgbClr val="467D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4EAE1B-67C7-9CFC-9E1F-B14B8014B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61050"/>
              </p:ext>
            </p:extLst>
          </p:nvPr>
        </p:nvGraphicFramePr>
        <p:xfrm>
          <a:off x="2359660" y="502356"/>
          <a:ext cx="6324600" cy="422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CE2483-66DD-78DC-DED1-639F8188168F}"/>
              </a:ext>
            </a:extLst>
          </p:cNvPr>
          <p:cNvSpPr/>
          <p:nvPr/>
        </p:nvSpPr>
        <p:spPr>
          <a:xfrm>
            <a:off x="266700" y="403860"/>
            <a:ext cx="3886200" cy="377952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CD3BA-F1CA-B4A1-D344-82CE9143EA72}"/>
              </a:ext>
            </a:extLst>
          </p:cNvPr>
          <p:cNvSpPr/>
          <p:nvPr/>
        </p:nvSpPr>
        <p:spPr>
          <a:xfrm>
            <a:off x="4725670" y="403860"/>
            <a:ext cx="2895600" cy="173736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1A4C8-35C3-6872-8D2A-A55EDE89D381}"/>
              </a:ext>
            </a:extLst>
          </p:cNvPr>
          <p:cNvSpPr/>
          <p:nvPr/>
        </p:nvSpPr>
        <p:spPr>
          <a:xfrm>
            <a:off x="4725670" y="2446020"/>
            <a:ext cx="2895600" cy="17373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6A1FE-EB05-0489-09BC-83CFDEC26C5C}"/>
              </a:ext>
            </a:extLst>
          </p:cNvPr>
          <p:cNvSpPr txBox="1"/>
          <p:nvPr/>
        </p:nvSpPr>
        <p:spPr>
          <a:xfrm>
            <a:off x="871132" y="4183380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PSNR and MSE Values for Different Characters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250A4-11F5-F2D6-2123-04C3DE37DDF4}"/>
              </a:ext>
            </a:extLst>
          </p:cNvPr>
          <p:cNvSpPr txBox="1"/>
          <p:nvPr/>
        </p:nvSpPr>
        <p:spPr>
          <a:xfrm>
            <a:off x="4858366" y="2104698"/>
            <a:ext cx="26302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0340" algn="ctr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MSE Value Versus Number of Characters Graph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77A36-B30C-A1AE-EF80-1DE0FE46F18A}"/>
              </a:ext>
            </a:extLst>
          </p:cNvPr>
          <p:cNvSpPr txBox="1"/>
          <p:nvPr/>
        </p:nvSpPr>
        <p:spPr>
          <a:xfrm>
            <a:off x="4786750" y="4168140"/>
            <a:ext cx="2681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0340" algn="ctr"/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PSNR Value Versus Number of Characters Graph</a:t>
            </a:r>
            <a:endParaRPr lang="en-IN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37</Words>
  <Application>Microsoft Office PowerPoint</Application>
  <PresentationFormat>Custom</PresentationFormat>
  <Paragraphs>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Agniva Bagchi</dc:creator>
  <cp:lastModifiedBy>Agniva Bagchi</cp:lastModifiedBy>
  <cp:revision>6</cp:revision>
  <dcterms:created xsi:type="dcterms:W3CDTF">2024-11-10T05:15:06Z</dcterms:created>
  <dcterms:modified xsi:type="dcterms:W3CDTF">2024-11-12T05:30:34Z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LastSaved">
    <vt:filetime>2024-11-10T00:00:00Z</vt:filetime>
  </property>
  <property fmtid="{D5CDD505-2E9C-101B-9397-08002B2CF9AE}" pid="4" name="Producer">
    <vt:lpwstr>3-Heights(TM) PDF Security Shell 4.8.25.2 (http://www.pdf-tools.com)</vt:lpwstr>
  </property>
</Properties>
</file>