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sldIdLst>
    <p:sldId id="256" r:id="rId2"/>
    <p:sldId id="259" r:id="rId3"/>
    <p:sldId id="258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782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9A11A-5CC8-44AE-B708-E4356D0648C7}" type="datetimeFigureOut">
              <a:rPr lang="pt-PT" smtClean="0"/>
              <a:t>29/06/2018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5E5FD-F30B-4922-B20C-055EB501137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19190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9A11A-5CC8-44AE-B708-E4356D0648C7}" type="datetimeFigureOut">
              <a:rPr lang="pt-PT" smtClean="0"/>
              <a:t>29/06/2018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5E5FD-F30B-4922-B20C-055EB501137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90898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9A11A-5CC8-44AE-B708-E4356D0648C7}" type="datetimeFigureOut">
              <a:rPr lang="pt-PT" smtClean="0"/>
              <a:t>29/06/2018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5E5FD-F30B-4922-B20C-055EB501137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93072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9A11A-5CC8-44AE-B708-E4356D0648C7}" type="datetimeFigureOut">
              <a:rPr lang="pt-PT" smtClean="0"/>
              <a:t>29/06/2018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5E5FD-F30B-4922-B20C-055EB501137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26086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9A11A-5CC8-44AE-B708-E4356D0648C7}" type="datetimeFigureOut">
              <a:rPr lang="pt-PT" smtClean="0"/>
              <a:t>29/06/2018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5E5FD-F30B-4922-B20C-055EB501137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16926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9A11A-5CC8-44AE-B708-E4356D0648C7}" type="datetimeFigureOut">
              <a:rPr lang="pt-PT" smtClean="0"/>
              <a:t>29/06/2018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5E5FD-F30B-4922-B20C-055EB501137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03283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9A11A-5CC8-44AE-B708-E4356D0648C7}" type="datetimeFigureOut">
              <a:rPr lang="pt-PT" smtClean="0"/>
              <a:t>29/06/2018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5E5FD-F30B-4922-B20C-055EB5011373}" type="slidenum">
              <a:rPr lang="pt-PT" smtClean="0"/>
              <a:t>‹nº›</a:t>
            </a:fld>
            <a:endParaRPr lang="pt-PT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749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9A11A-5CC8-44AE-B708-E4356D0648C7}" type="datetimeFigureOut">
              <a:rPr lang="pt-PT" smtClean="0"/>
              <a:t>29/06/2018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5E5FD-F30B-4922-B20C-055EB5011373}" type="slidenum">
              <a:rPr lang="pt-PT" smtClean="0"/>
              <a:t>‹nº›</a:t>
            </a:fld>
            <a:endParaRPr lang="pt-PT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224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9A11A-5CC8-44AE-B708-E4356D0648C7}" type="datetimeFigureOut">
              <a:rPr lang="pt-PT" smtClean="0"/>
              <a:t>29/06/2018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5E5FD-F30B-4922-B20C-055EB501137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69598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9A11A-5CC8-44AE-B708-E4356D0648C7}" type="datetimeFigureOut">
              <a:rPr lang="pt-PT" smtClean="0"/>
              <a:t>29/06/2018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5E5FD-F30B-4922-B20C-055EB501137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48624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9A11A-5CC8-44AE-B708-E4356D0648C7}" type="datetimeFigureOut">
              <a:rPr lang="pt-PT" smtClean="0"/>
              <a:t>29/06/2018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5E5FD-F30B-4922-B20C-055EB501137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91103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DD9A11A-5CC8-44AE-B708-E4356D0648C7}" type="datetimeFigureOut">
              <a:rPr lang="pt-PT" smtClean="0"/>
              <a:t>29/06/2018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5E5FD-F30B-4922-B20C-055EB501137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76528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72BC35-01EB-4815-96E5-3D0A5B0A6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Resolução do problema de localização de regeneradores através de algoritmos de inteligência artificial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254CFDC-3692-496F-AC01-AAA48A29F1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Projeto Informático 2017/2018</a:t>
            </a:r>
          </a:p>
        </p:txBody>
      </p:sp>
      <p:pic>
        <p:nvPicPr>
          <p:cNvPr id="4" name="Picture 2" descr="Imagem relacionada">
            <a:extLst>
              <a:ext uri="{FF2B5EF4-FFF2-40B4-BE49-F238E27FC236}">
                <a16:creationId xmlns:a16="http://schemas.microsoft.com/office/drawing/2014/main" id="{2AE20C61-332C-4D89-9045-F8F21A0429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539" y="85662"/>
            <a:ext cx="24765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ECE4A1D1-B298-4927-B56E-4CCB345B9FAA}"/>
              </a:ext>
            </a:extLst>
          </p:cNvPr>
          <p:cNvSpPr txBox="1"/>
          <p:nvPr/>
        </p:nvSpPr>
        <p:spPr>
          <a:xfrm>
            <a:off x="166539" y="6089650"/>
            <a:ext cx="5592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Pedro Ferreira   (2151163@my.ipleiria.pt)</a:t>
            </a:r>
          </a:p>
          <a:p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Rodrigo Pessoa (2150662@my.ipleiria.pt)</a:t>
            </a:r>
          </a:p>
        </p:txBody>
      </p:sp>
    </p:spTree>
    <p:extLst>
      <p:ext uri="{BB962C8B-B14F-4D97-AF65-F5344CB8AC3E}">
        <p14:creationId xmlns:p14="http://schemas.microsoft.com/office/powerpoint/2010/main" val="2503216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3FF677-9B9B-41CD-8A28-6D69AFB50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Índice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3B2AF34-A28B-48F6-AC95-E240A89292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21832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0D561-5F91-425D-A71F-26182BCE1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Básicos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9015E55-858E-4398-BE25-DCFC9E03B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Trabalho realizado no contexto da UC de Projeto Informático</a:t>
            </a:r>
          </a:p>
          <a:p>
            <a:r>
              <a:rPr lang="pt-PT" dirty="0"/>
              <a:t>Projeto da área temática de Inteligência Artificial</a:t>
            </a:r>
          </a:p>
          <a:p>
            <a:r>
              <a:rPr lang="pt-PT" dirty="0"/>
              <a:t>Orientadoras:</a:t>
            </a:r>
          </a:p>
          <a:p>
            <a:pPr lvl="1"/>
            <a:r>
              <a:rPr lang="pt-PT" dirty="0"/>
              <a:t>Anabela Moreira Bernardino</a:t>
            </a:r>
          </a:p>
          <a:p>
            <a:pPr lvl="1"/>
            <a:r>
              <a:rPr lang="pt-PT" dirty="0"/>
              <a:t>Eugénia Moreira Bernardino</a:t>
            </a:r>
          </a:p>
          <a:p>
            <a:r>
              <a:rPr lang="pt-PT" dirty="0"/>
              <a:t>Prazos:</a:t>
            </a:r>
          </a:p>
          <a:p>
            <a:pPr lvl="1"/>
            <a:r>
              <a:rPr lang="pt-PT" dirty="0"/>
              <a:t>Resultados do sorteio – </a:t>
            </a:r>
            <a:r>
              <a:rPr lang="pt-PT" b="1" dirty="0"/>
              <a:t>27/02/2018</a:t>
            </a:r>
          </a:p>
          <a:p>
            <a:pPr lvl="1"/>
            <a:r>
              <a:rPr lang="pt-PT" dirty="0"/>
              <a:t>Entrega do projeto – </a:t>
            </a:r>
            <a:r>
              <a:rPr lang="pt-PT" b="1" dirty="0"/>
              <a:t>26/06/2018</a:t>
            </a:r>
          </a:p>
        </p:txBody>
      </p:sp>
    </p:spTree>
    <p:extLst>
      <p:ext uri="{BB962C8B-B14F-4D97-AF65-F5344CB8AC3E}">
        <p14:creationId xmlns:p14="http://schemas.microsoft.com/office/powerpoint/2010/main" val="3884710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965317-EB62-4B84-A0F3-22E652E27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Problema – As Redes Óticas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F6D11CF-E42B-4003-945B-9D7B5A4A2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Numa rede ótica, o sinal ótico deteriora-se à medida que fica mais longe da fonte</a:t>
            </a:r>
          </a:p>
          <a:p>
            <a:r>
              <a:rPr lang="pt-PT" dirty="0"/>
              <a:t>Isto acontece devido a falhas na fibra como:</a:t>
            </a:r>
          </a:p>
          <a:p>
            <a:pPr lvl="1"/>
            <a:r>
              <a:rPr lang="pt-PT" dirty="0"/>
              <a:t>Atenuação</a:t>
            </a:r>
          </a:p>
          <a:p>
            <a:pPr lvl="1"/>
            <a:r>
              <a:rPr lang="pt-PT" dirty="0"/>
              <a:t>Dispersão</a:t>
            </a:r>
          </a:p>
          <a:p>
            <a:pPr lvl="1"/>
            <a:r>
              <a:rPr lang="pt-PT" dirty="0"/>
              <a:t>Conversação</a:t>
            </a:r>
          </a:p>
          <a:p>
            <a:r>
              <a:rPr lang="pt-PT" dirty="0"/>
              <a:t>Ou seja:</a:t>
            </a:r>
          </a:p>
          <a:p>
            <a:pPr lvl="1"/>
            <a:r>
              <a:rPr lang="pt-PT" b="1" dirty="0"/>
              <a:t>A distância a que um sinal ótico pode ser enviado</a:t>
            </a:r>
            <a:br>
              <a:rPr lang="pt-PT" b="1" dirty="0"/>
            </a:br>
            <a:r>
              <a:rPr lang="pt-PT" b="1" dirty="0"/>
              <a:t>sem perder ou deteriorar a informação é </a:t>
            </a:r>
            <a:r>
              <a:rPr lang="pt-PT" b="1" u="sng" dirty="0"/>
              <a:t>limitada</a:t>
            </a:r>
          </a:p>
        </p:txBody>
      </p:sp>
      <p:pic>
        <p:nvPicPr>
          <p:cNvPr id="1026" name="Picture 2" descr="Resultado de imagem para optical fiber distance">
            <a:extLst>
              <a:ext uri="{FF2B5EF4-FFF2-40B4-BE49-F238E27FC236}">
                <a16:creationId xmlns:a16="http://schemas.microsoft.com/office/drawing/2014/main" id="{12AB2E26-1721-46A1-937B-4CC1E09C71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6254" y="4591050"/>
            <a:ext cx="3405746" cy="2266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6384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624EDE-558D-4D6C-BD2F-A86A01A53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</p:spPr>
        <p:txBody>
          <a:bodyPr/>
          <a:lstStyle/>
          <a:p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Problema – Os regeneradores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A235DD6-BC59-430C-BFF4-A02F8E6A0A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828800"/>
            <a:ext cx="10515600" cy="4351337"/>
          </a:xfrm>
        </p:spPr>
        <p:txBody>
          <a:bodyPr/>
          <a:lstStyle/>
          <a:p>
            <a:r>
              <a:rPr lang="pt-PT" dirty="0"/>
              <a:t>Deste modo, é necessário regenerar os sinais óticos periodicamente, utilizando </a:t>
            </a:r>
            <a:r>
              <a:rPr lang="pt-PT" b="1" dirty="0"/>
              <a:t>regeneradores</a:t>
            </a:r>
          </a:p>
          <a:p>
            <a:r>
              <a:rPr lang="pt-PT" dirty="0"/>
              <a:t>Estas máquinas servem para restaurar o sinal, aumentando a distancia que este consegue percorrer sem perder qualidade</a:t>
            </a:r>
          </a:p>
          <a:p>
            <a:r>
              <a:rPr lang="pt-PT" dirty="0"/>
              <a:t>Têm um </a:t>
            </a:r>
            <a:r>
              <a:rPr lang="pt-PT" b="1" dirty="0"/>
              <a:t>custo de instalação e manutenção bastante elevado</a:t>
            </a:r>
          </a:p>
        </p:txBody>
      </p:sp>
    </p:spTree>
    <p:extLst>
      <p:ext uri="{BB962C8B-B14F-4D97-AF65-F5344CB8AC3E}">
        <p14:creationId xmlns:p14="http://schemas.microsoft.com/office/powerpoint/2010/main" val="4180321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A18D3E-769E-4DD5-A678-D97FEB210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Problema – O nosso objetivo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1132FBB-CBF4-4601-808F-6AE99EE02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t-PT" dirty="0"/>
              <a:t>Dada uma rede ótica, pretendemos encontrar o </a:t>
            </a:r>
            <a:r>
              <a:rPr lang="pt-PT" b="1" dirty="0"/>
              <a:t>subconjunto ideal de regeneradores </a:t>
            </a:r>
            <a:r>
              <a:rPr lang="pt-PT" dirty="0"/>
              <a:t>a ser instalados a um </a:t>
            </a:r>
            <a:r>
              <a:rPr lang="pt-PT" b="1" dirty="0"/>
              <a:t>custo mínimo</a:t>
            </a:r>
            <a:r>
              <a:rPr lang="pt-PT" dirty="0"/>
              <a:t>, de modo a que cada par de nós possa comunicar entre si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06E5EBF-04EB-4C55-942F-39BE70A3583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726" y="3387610"/>
            <a:ext cx="3460173" cy="3081069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79B5FCB8-F735-472E-A226-7EC4B5A4CA6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5175" y="3387610"/>
            <a:ext cx="3456432" cy="307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839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30E8C2-6263-4986-81E5-D7AACE362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D54BBC5-B6DE-41E7-9A38-6E02054B1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50122626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TM02900743[[fn=Orgânico]]</Template>
  <TotalTime>97</TotalTime>
  <Words>203</Words>
  <Application>Microsoft Office PowerPoint</Application>
  <PresentationFormat>Ecrã Panorâmico</PresentationFormat>
  <Paragraphs>28</Paragraphs>
  <Slides>7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 2</vt:lpstr>
      <vt:lpstr>HDOfficeLightV0</vt:lpstr>
      <vt:lpstr>Resolução do problema de localização de regeneradores através de algoritmos de inteligência artificial</vt:lpstr>
      <vt:lpstr>Índice</vt:lpstr>
      <vt:lpstr>Básicos</vt:lpstr>
      <vt:lpstr>Problema – As Redes Óticas</vt:lpstr>
      <vt:lpstr>Problema – Os regeneradores</vt:lpstr>
      <vt:lpstr>Problema – O nosso objetivo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Resolução do problema de localização de regeneradores através de algoritmos de inteligência artificial</dc:title>
  <dc:creator>Rodrigo</dc:creator>
  <cp:lastModifiedBy>Rodrigo</cp:lastModifiedBy>
  <cp:revision>19</cp:revision>
  <dcterms:created xsi:type="dcterms:W3CDTF">2018-06-29T18:28:22Z</dcterms:created>
  <dcterms:modified xsi:type="dcterms:W3CDTF">2018-06-29T20:05:54Z</dcterms:modified>
</cp:coreProperties>
</file>