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" initials="R" lastIdx="6" clrIdx="0">
    <p:extLst>
      <p:ext uri="{19B8F6BF-5375-455C-9EA6-DF929625EA0E}">
        <p15:presenceInfo xmlns:p15="http://schemas.microsoft.com/office/powerpoint/2012/main" userId="Rodri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3:00:08.199" idx="2">
    <p:pos x="10" y="10"/>
    <p:text>Algoritmos inspirados na natureza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2:34:10.643" idx="1">
    <p:pos x="10" y="10"/>
    <p:text>•	Leitura de problemas a partir de ficheiros de texto;
•	Criação de um conjunto de soluções para o problema;
•	Melhoraria das soluções propostas com um algoritmo evolutivo;
•	Observação da evolução das soluções em tempo real;
•	Desenvolvimento de outro algoritmo evolutivo;
•	Desenvolvimento de dois algoritmos de SI;
•	Otimização do funcionamento dos algoritmos;
•	Obtenção de combinações ideais de parâmetros para os algoritmos;
•	Resolução de múltiplos problemas em simultâneo;
•	Registo de dados sobre as soluções para análise.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3:00:28.965" idx="3">
    <p:pos x="10" y="10"/>
    <p:text>Foi necessario aprender C++ de proposito para este projeto, não trabalhamos nem com ele nem com a plataforma Qt durante a licenciatura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1:25.189" idx="4">
    <p:pos x="106" y="106"/>
    <p:text>Falar nas vantagens do QT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1:42.215" idx="5">
    <p:pos x="202" y="202"/>
    <p:text>Falar nas desvantagens do C++/CLI e no desenvolvimento em visual studio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2:11.523" idx="6">
    <p:pos x="298" y="298"/>
    <p:text>Explicar brevemente para que foram utilizados os softwares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19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089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307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0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69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95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6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1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52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2BC35-01EB-4815-96E5-3D0A5B0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Resolução do problema de localização de regeneradores através de algoritmos de inteligência artificial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54CFDC-3692-496F-AC01-AAA48A29F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Projeto Informático 2017/2018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2AE20C61-332C-4D89-9045-F8F21A04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9" y="85662"/>
            <a:ext cx="2476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E4A1D1-B298-4927-B56E-4CCB345B9FAA}"/>
              </a:ext>
            </a:extLst>
          </p:cNvPr>
          <p:cNvSpPr txBox="1"/>
          <p:nvPr/>
        </p:nvSpPr>
        <p:spPr>
          <a:xfrm>
            <a:off x="166539" y="6089650"/>
            <a:ext cx="559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Ferreira   (2151163@my.ipleiria.pt)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Rodrigo Pessoa (2150662@my.ipleiria.pt)</a:t>
            </a:r>
          </a:p>
        </p:txBody>
      </p:sp>
    </p:spTree>
    <p:extLst>
      <p:ext uri="{BB962C8B-B14F-4D97-AF65-F5344CB8AC3E}">
        <p14:creationId xmlns:p14="http://schemas.microsoft.com/office/powerpoint/2010/main" val="250321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9320-92EB-4170-B80D-4E344F53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36A291-D2AB-4A74-9227-6B89BF7C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o desenvolvimento deste projeto adotamos a metodologia de “</a:t>
            </a:r>
            <a:r>
              <a:rPr lang="pt-PT" b="1" dirty="0"/>
              <a:t>desenvolvimento iterativo e incremental”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A033A6-0C62-415E-BEC7-DFA0BEA637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76" y="3271044"/>
            <a:ext cx="5521902" cy="290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0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AFAC0-1DB0-425A-8E90-02D5F1DF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e Linguagens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46A901-B9CC-42A0-A8BC-45BC3C90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/>
              <a:t>Por ser um problema em que a rapidez de execução é importante, decidimos desenvolver a aplicação em </a:t>
            </a:r>
            <a:r>
              <a:rPr lang="pt-PT" b="1" i="1"/>
              <a:t>C++</a:t>
            </a:r>
          </a:p>
          <a:p>
            <a:r>
              <a:rPr lang="pt-PT"/>
              <a:t>Inicialmente em C++/CLI, mas abandonado devido a limitações</a:t>
            </a:r>
          </a:p>
          <a:p>
            <a:r>
              <a:rPr lang="pt-PT"/>
              <a:t>Optamos por desenvolver a aplicação na plataforma </a:t>
            </a:r>
            <a:r>
              <a:rPr lang="pt-PT" b="1"/>
              <a:t>Qt</a:t>
            </a:r>
          </a:p>
          <a:p>
            <a:r>
              <a:rPr lang="pt-PT"/>
              <a:t>Trabalhámos também com </a:t>
            </a:r>
            <a:r>
              <a:rPr lang="pt-PT" i="1"/>
              <a:t>Git</a:t>
            </a:r>
            <a:r>
              <a:rPr lang="pt-PT"/>
              <a:t>, </a:t>
            </a:r>
            <a:r>
              <a:rPr lang="pt-PT" i="1"/>
              <a:t>Github</a:t>
            </a:r>
            <a:r>
              <a:rPr lang="pt-PT"/>
              <a:t>, </a:t>
            </a:r>
            <a:r>
              <a:rPr lang="pt-PT" i="1"/>
              <a:t>RapidMiner</a:t>
            </a:r>
            <a:r>
              <a:rPr lang="pt-PT"/>
              <a:t> e </a:t>
            </a:r>
            <a:r>
              <a:rPr lang="pt-PT" i="1"/>
              <a:t>Excel</a:t>
            </a:r>
            <a:endParaRPr lang="pt-PT" i="1" dirty="0"/>
          </a:p>
        </p:txBody>
      </p:sp>
      <p:pic>
        <p:nvPicPr>
          <p:cNvPr id="3074" name="Picture 2" descr="Resultado de imagem para rapidminer">
            <a:extLst>
              <a:ext uri="{FF2B5EF4-FFF2-40B4-BE49-F238E27FC236}">
                <a16:creationId xmlns:a16="http://schemas.microsoft.com/office/drawing/2014/main" id="{C655368A-88AF-4F10-928C-571D0225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02" y="5004614"/>
            <a:ext cx="38957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github logo">
            <a:extLst>
              <a:ext uri="{FF2B5EF4-FFF2-40B4-BE49-F238E27FC236}">
                <a16:creationId xmlns:a16="http://schemas.microsoft.com/office/drawing/2014/main" id="{CBE65D8C-16A0-4D7E-8528-0D11D47D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12" y="5295939"/>
            <a:ext cx="3092824" cy="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qt logo">
            <a:extLst>
              <a:ext uri="{FF2B5EF4-FFF2-40B4-BE49-F238E27FC236}">
                <a16:creationId xmlns:a16="http://schemas.microsoft.com/office/drawing/2014/main" id="{FC83A7E2-B026-4AAF-A97D-2B22D058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67" y="4996571"/>
            <a:ext cx="1917979" cy="14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9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7EA16-54B4-45B7-9833-13E68AA7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4EF012-76B3-4849-A462-DABA9E46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89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F677-9B9B-41CD-8A28-6D69AFB5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B2AF34-A28B-48F6-AC95-E240A892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8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0D561-5F91-425D-A71F-26182BCE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Básicos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015E55-858E-4398-BE25-DCFC9E03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Trabalho realizado no contexto da UC de Projeto Informático</a:t>
            </a:r>
          </a:p>
          <a:p>
            <a:r>
              <a:rPr lang="pt-PT" dirty="0"/>
              <a:t>Projeto da área temática de Inteligência Artificial</a:t>
            </a:r>
          </a:p>
          <a:p>
            <a:r>
              <a:rPr lang="pt-PT" dirty="0"/>
              <a:t>Orientadoras:</a:t>
            </a:r>
          </a:p>
          <a:p>
            <a:pPr lvl="1"/>
            <a:r>
              <a:rPr lang="pt-PT" dirty="0"/>
              <a:t>Anabela Moreira Bernardino</a:t>
            </a:r>
          </a:p>
          <a:p>
            <a:pPr lvl="1"/>
            <a:r>
              <a:rPr lang="pt-PT" dirty="0"/>
              <a:t>Eugénia Moreira Bernardino</a:t>
            </a:r>
          </a:p>
          <a:p>
            <a:r>
              <a:rPr lang="pt-PT" dirty="0"/>
              <a:t>Prazos:</a:t>
            </a:r>
          </a:p>
          <a:p>
            <a:pPr lvl="1"/>
            <a:r>
              <a:rPr lang="pt-PT" dirty="0"/>
              <a:t>Resultados do sorteio – </a:t>
            </a:r>
            <a:r>
              <a:rPr lang="pt-PT" b="1" dirty="0"/>
              <a:t>27/02/2018</a:t>
            </a:r>
          </a:p>
          <a:p>
            <a:pPr lvl="1"/>
            <a:r>
              <a:rPr lang="pt-PT" dirty="0"/>
              <a:t>Entrega do projeto – </a:t>
            </a:r>
            <a:r>
              <a:rPr lang="pt-PT" b="1" dirty="0"/>
              <a:t>26/06/2018</a:t>
            </a:r>
          </a:p>
        </p:txBody>
      </p:sp>
    </p:spTree>
    <p:extLst>
      <p:ext uri="{BB962C8B-B14F-4D97-AF65-F5344CB8AC3E}">
        <p14:creationId xmlns:p14="http://schemas.microsoft.com/office/powerpoint/2010/main" val="38847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5317-EB62-4B84-A0F3-22E652E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As Redes Óticas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6D11CF-E42B-4003-945B-9D7B5A4A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Numa rede ótica, o sinal ótico deteriora-se à medida que fica mais longe da fonte</a:t>
            </a:r>
          </a:p>
          <a:p>
            <a:r>
              <a:rPr lang="pt-PT" dirty="0"/>
              <a:t>Isto acontece devido a falhas na fibra como:</a:t>
            </a:r>
          </a:p>
          <a:p>
            <a:pPr lvl="1"/>
            <a:r>
              <a:rPr lang="pt-PT" dirty="0"/>
              <a:t>Atenuação</a:t>
            </a:r>
          </a:p>
          <a:p>
            <a:pPr lvl="1"/>
            <a:r>
              <a:rPr lang="pt-PT" dirty="0"/>
              <a:t>Dispersão</a:t>
            </a:r>
          </a:p>
          <a:p>
            <a:pPr lvl="1"/>
            <a:r>
              <a:rPr lang="pt-PT" dirty="0"/>
              <a:t>Conversação</a:t>
            </a:r>
          </a:p>
          <a:p>
            <a:r>
              <a:rPr lang="pt-PT" dirty="0"/>
              <a:t>Ou seja:</a:t>
            </a:r>
          </a:p>
          <a:p>
            <a:pPr lvl="1"/>
            <a:r>
              <a:rPr lang="pt-PT" b="1" dirty="0"/>
              <a:t>A distância a que um sinal ótico pode ser enviado</a:t>
            </a:r>
            <a:br>
              <a:rPr lang="pt-PT" b="1" dirty="0"/>
            </a:br>
            <a:r>
              <a:rPr lang="pt-PT" b="1" dirty="0"/>
              <a:t>sem perder ou deteriorar a informação é </a:t>
            </a:r>
            <a:r>
              <a:rPr lang="pt-PT" b="1" u="sng" dirty="0"/>
              <a:t>limitada</a:t>
            </a:r>
          </a:p>
        </p:txBody>
      </p:sp>
      <p:pic>
        <p:nvPicPr>
          <p:cNvPr id="1026" name="Picture 2" descr="Resultado de imagem para optical fiber distance">
            <a:extLst>
              <a:ext uri="{FF2B5EF4-FFF2-40B4-BE49-F238E27FC236}">
                <a16:creationId xmlns:a16="http://schemas.microsoft.com/office/drawing/2014/main" id="{12AB2E26-1721-46A1-937B-4CC1E09C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254" y="4591050"/>
            <a:ext cx="3405746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38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4EDE-558D-4D6C-BD2F-A86A01A5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Os Regeneradores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235DD6-BC59-430C-BFF4-A02F8E6A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/>
              <a:t>Deste modo, é necessário regenerar os sinais óticos periodicamente, utilizando </a:t>
            </a:r>
            <a:r>
              <a:rPr lang="pt-PT" b="1"/>
              <a:t>regeneradores</a:t>
            </a:r>
          </a:p>
          <a:p>
            <a:r>
              <a:rPr lang="pt-PT"/>
              <a:t>Estas máquinas servem para restaurar o sinal, aumentando a distancia que este consegue percorrer sem perder qualidade</a:t>
            </a:r>
          </a:p>
          <a:p>
            <a:r>
              <a:rPr lang="pt-PT"/>
              <a:t>Têm um </a:t>
            </a:r>
            <a:r>
              <a:rPr lang="pt-PT" b="1"/>
              <a:t>custo de instalação e manutenção bastante elevado</a:t>
            </a:r>
            <a:endParaRPr lang="pt-PT" b="1" dirty="0"/>
          </a:p>
        </p:txBody>
      </p:sp>
      <p:pic>
        <p:nvPicPr>
          <p:cNvPr id="2056" name="Picture 8" descr="I Canât Afford to Travel for Work, How Do I Tell My Boss?">
            <a:extLst>
              <a:ext uri="{FF2B5EF4-FFF2-40B4-BE49-F238E27FC236}">
                <a16:creationId xmlns:a16="http://schemas.microsoft.com/office/drawing/2014/main" id="{83EE301B-D307-4E36-BC7E-EC981FD9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12" y="4536695"/>
            <a:ext cx="4296430" cy="21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2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18D3E-769E-4DD5-A678-D97FEB21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 nosso Objetivo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132FBB-CBF4-4601-808F-6AE99EE0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Dada uma rede ótica, pretendemos encontrar o </a:t>
            </a:r>
            <a:r>
              <a:rPr lang="pt-PT" b="1" dirty="0"/>
              <a:t>subconjunto ideal de regeneradores </a:t>
            </a:r>
            <a:r>
              <a:rPr lang="pt-PT" dirty="0"/>
              <a:t>a ser instalados a um </a:t>
            </a:r>
            <a:r>
              <a:rPr lang="pt-PT" b="1" dirty="0"/>
              <a:t>custo mínimo</a:t>
            </a:r>
            <a:r>
              <a:rPr lang="pt-PT" dirty="0"/>
              <a:t>, de modo a que cada par de nós possa comunicar entre si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6E5EBF-04EB-4C55-942F-39BE70A35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6" y="3387610"/>
            <a:ext cx="3460173" cy="30810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B5FCB8-F735-472E-A226-7EC4B5A4C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175" y="3387610"/>
            <a:ext cx="3456432" cy="30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3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0E8C2-6263-4986-81E5-D7AACE36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resolvemos 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4BBC5-B6DE-41E7-9A38-6E02054B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Desenvolvimento de uma aplicação em C++ que vai achar a melhor solução para um problema especificado</a:t>
            </a:r>
          </a:p>
          <a:p>
            <a:r>
              <a:rPr lang="pt-PT" dirty="0"/>
              <a:t>Aplicação de vários algoritmos de inteligência artificial</a:t>
            </a:r>
          </a:p>
          <a:p>
            <a:pPr lvl="1"/>
            <a:r>
              <a:rPr lang="pt-PT" dirty="0"/>
              <a:t>Algoritmos evolutivos</a:t>
            </a:r>
          </a:p>
          <a:p>
            <a:pPr lvl="1"/>
            <a:r>
              <a:rPr lang="pt-PT" dirty="0"/>
              <a:t>Algoritmos de </a:t>
            </a:r>
            <a:r>
              <a:rPr lang="pt-PT" i="1" dirty="0"/>
              <a:t>Swarm Intelligence</a:t>
            </a:r>
          </a:p>
          <a:p>
            <a:endParaRPr lang="pt-PT" dirty="0"/>
          </a:p>
        </p:txBody>
      </p:sp>
      <p:pic>
        <p:nvPicPr>
          <p:cNvPr id="2050" name="Picture 2" descr="Resultado de imagem para genetic algorithm">
            <a:extLst>
              <a:ext uri="{FF2B5EF4-FFF2-40B4-BE49-F238E27FC236}">
                <a16:creationId xmlns:a16="http://schemas.microsoft.com/office/drawing/2014/main" id="{28CE5B5E-56A2-4D55-8E84-B399E53C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4004468"/>
            <a:ext cx="2483611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nts png">
            <a:extLst>
              <a:ext uri="{FF2B5EF4-FFF2-40B4-BE49-F238E27FC236}">
                <a16:creationId xmlns:a16="http://schemas.microsoft.com/office/drawing/2014/main" id="{2615AB17-7224-469D-99E4-41197EA8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86" y="4201710"/>
            <a:ext cx="3792682" cy="22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bees png">
            <a:extLst>
              <a:ext uri="{FF2B5EF4-FFF2-40B4-BE49-F238E27FC236}">
                <a16:creationId xmlns:a16="http://schemas.microsoft.com/office/drawing/2014/main" id="{69A85197-5AAC-4504-AFC2-5075F14E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63" y="4004468"/>
            <a:ext cx="2834363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12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6B0DD-63C4-4A38-821B-2BC9EC00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7242E8-C4B1-4FDB-BBFB-FC117BC4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Escolhemos este problema pois:</a:t>
            </a:r>
          </a:p>
          <a:p>
            <a:pPr lvl="1"/>
            <a:r>
              <a:rPr lang="pt-PT" dirty="0"/>
              <a:t>O PLR é um problema atual no mundo real</a:t>
            </a:r>
          </a:p>
          <a:p>
            <a:pPr lvl="1"/>
            <a:r>
              <a:rPr lang="pt-PT" dirty="0"/>
              <a:t>Surge a oportunidade e o desafio de trabalhar com Inteligência Artificial</a:t>
            </a:r>
          </a:p>
          <a:p>
            <a:pPr lvl="1"/>
            <a:r>
              <a:rPr lang="pt-PT" dirty="0"/>
              <a:t>Requer trabalho de investigação e de pesquisa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78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2B765-F0F2-4470-B5C8-BD2E4FF9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9885A1-AF04-48B7-9AB3-B042617F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todo o desenvolvimento, as tarefas a realizar foram determinadas com ajuda das orientadoras através de </a:t>
            </a:r>
            <a:r>
              <a:rPr lang="pt-PT" b="1" dirty="0"/>
              <a:t>reuniões</a:t>
            </a:r>
            <a:r>
              <a:rPr lang="pt-PT" dirty="0"/>
              <a:t> semanais e presenciais</a:t>
            </a:r>
          </a:p>
          <a:p>
            <a:r>
              <a:rPr lang="pt-PT" dirty="0"/>
              <a:t>Fomos determinando os nossos objetivos com base nas necessidades que iam surgindo</a:t>
            </a:r>
          </a:p>
          <a:p>
            <a:r>
              <a:rPr lang="pt-PT" dirty="0"/>
              <a:t>Tivemos sempre presentes desde o inicio os requisitos mínimos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719962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212</TotalTime>
  <Words>384</Words>
  <Application>Microsoft Office PowerPoint</Application>
  <PresentationFormat>Ecrã Panorâmico</PresentationFormat>
  <Paragraphs>50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 2</vt:lpstr>
      <vt:lpstr>HDOfficeLightV0</vt:lpstr>
      <vt:lpstr>Resolução do problema de localização de regeneradores através de algoritmos de inteligência artificial</vt:lpstr>
      <vt:lpstr>Índice</vt:lpstr>
      <vt:lpstr>Básicos</vt:lpstr>
      <vt:lpstr>Problema – As Redes Óticas</vt:lpstr>
      <vt:lpstr>Problema – Os Regeneradores</vt:lpstr>
      <vt:lpstr>Problema – O nosso Objetivo</vt:lpstr>
      <vt:lpstr>Como resolvemos o problema</vt:lpstr>
      <vt:lpstr>Motivação</vt:lpstr>
      <vt:lpstr>Planeamento</vt:lpstr>
      <vt:lpstr>Metodologia</vt:lpstr>
      <vt:lpstr>Tecnologia e Linguagens</vt:lpstr>
      <vt:lpstr>Estrutura do Programa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do problema de localização de regeneradores através de algoritmos de inteligência artificial</dc:title>
  <dc:creator>Rodrigo</dc:creator>
  <cp:lastModifiedBy>Rodrigo</cp:lastModifiedBy>
  <cp:revision>39</cp:revision>
  <dcterms:created xsi:type="dcterms:W3CDTF">2018-06-29T18:28:22Z</dcterms:created>
  <dcterms:modified xsi:type="dcterms:W3CDTF">2018-06-30T12:02:43Z</dcterms:modified>
</cp:coreProperties>
</file>