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9825" autoAdjust="0"/>
  </p:normalViewPr>
  <p:slideViewPr>
    <p:cSldViewPr>
      <p:cViewPr varScale="1">
        <p:scale>
          <a:sx n="82" d="100"/>
          <a:sy n="82" d="100"/>
        </p:scale>
        <p:origin x="1260" y="12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8232" y="1136399"/>
            <a:ext cx="3024336" cy="375600"/>
          </a:xfrm>
        </p:spPr>
        <p:txBody>
          <a:bodyPr/>
          <a:lstStyle/>
          <a:p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escola superior de tecnologia e gestão</a:t>
            </a:r>
            <a:b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PT" sz="1200" dirty="0"/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 algn="ctr">
              <a:buClr>
                <a:srgbClr val="D45500"/>
              </a:buClr>
              <a:buNone/>
            </a:pPr>
            <a:r>
              <a:rPr lang="pt-PT" sz="1800" b="1" dirty="0"/>
              <a:t>Problema da Localização dos Regeneradores (PLR)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Nas redes de fibra ótica, quanto mais distante estiver o sinal ótico da sua fonte, mais sujeito este está a perder a sua qualidade. Isto acontece devido a deficiências presentes na fibra (atenuação, dispersão, etc.) Ou seja, a distancia que um sinal ótico pode ser enviado sem perder ou deteriorar a informação é limitada.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De modo a combater este problema, existem aparelhos chamados regenerados, que restauram a qualidade do sinal, permitindo aumentar o seu alcance. Contudo, estes aparelhos tem um custo bastante elevado.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Dada uma rede ótica, o PLR procura encontrar o subconjunto ideal de regeneradores a ser instalados a um custo mínimo, de modo a que cada par de nós possa comunicar entre si. </a:t>
            </a:r>
          </a:p>
          <a:p>
            <a:pPr marL="0" indent="0" algn="just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 algn="ctr">
              <a:buClr>
                <a:srgbClr val="D45500"/>
              </a:buClr>
              <a:buNone/>
            </a:pPr>
            <a:r>
              <a:rPr lang="pt-PT" sz="1400" b="1" dirty="0"/>
              <a:t>Como resolvemos o problema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Para resolver o PLR, desenvolvemos uma aplicação em C++ que vai achar a melhor solução para um problema especificado, recorrendo a algoritmos de inteligência artificial. Utilizámos algoritmos evolutivos e de </a:t>
            </a:r>
            <a:r>
              <a:rPr lang="pt-PT" sz="1200" i="1" dirty="0"/>
              <a:t>Swarm Intelligence.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Os algoritmos que utilizamos são os seguintes: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Custom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foi desenvolvido por nós. É do tipo evolutivo e foi desenvolvido especificamente para o problema em causa.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Genético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algoritmo genético baseia-se na teoria da evolução de Darwin, que é simulada computacionalmente de modo a achar as melhores soluções.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Bee Colony Optimization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nos comportamentos inteligentes das colonias de abelhas durante o processo de obtenção de néctar.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Ant Colony Optimization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na processo de procura por comida das formigas, onde cada individuo interage com um trilho de feromonas.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pPr marL="0" indent="0" algn="ctr">
              <a:buNone/>
            </a:pPr>
            <a:r>
              <a:rPr lang="pt-PT" sz="1400" b="1" dirty="0"/>
              <a:t>Como funciona a aplicação</a:t>
            </a:r>
          </a:p>
          <a:p>
            <a:pPr marL="0" indent="0">
              <a:buNone/>
            </a:pPr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pPr marL="0" indent="0">
              <a:buNone/>
            </a:pPr>
            <a:r>
              <a:rPr lang="pt-PT" sz="1200" dirty="0"/>
              <a:t>O melhor algoritmo segundo os nossos testes é o </a:t>
            </a:r>
            <a:r>
              <a:rPr lang="pt-PT" sz="1200" b="1" dirty="0"/>
              <a:t>Bee Colony Optimization</a:t>
            </a:r>
            <a:r>
              <a:rPr lang="pt-PT" sz="1200" dirty="0"/>
              <a:t>.</a:t>
            </a:r>
          </a:p>
          <a:p>
            <a:pPr marL="0" indent="0">
              <a:buNone/>
            </a:pPr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epartamento de Engenharia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44" y="52322"/>
            <a:ext cx="3304456" cy="9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B3E340-D519-461B-8911-E971E32EF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55" y="3936504"/>
            <a:ext cx="1936257" cy="1724117"/>
          </a:xfrm>
          <a:prstGeom prst="rect">
            <a:avLst/>
          </a:prstGeom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59E28B-DE91-43C9-B0F1-10C544CC20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2" y="3936504"/>
            <a:ext cx="1936258" cy="17241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75AD11-CC70-40AB-A174-EE1D30DC8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1992288"/>
            <a:ext cx="3819647" cy="11535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382F7B6-0992-4841-8A20-E2B91D321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3062020"/>
            <a:ext cx="5401065" cy="238179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8F3091-EA0F-44D2-B650-BDFEAB0720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5440530"/>
            <a:ext cx="5400849" cy="23816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CA5147-589C-4C2C-B39E-BCFD010E85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0159" y="8179388"/>
            <a:ext cx="5402178" cy="1315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307</Words>
  <Application>Microsoft Office PowerPoint</Application>
  <PresentationFormat>Papel A3 (297x420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escola superior de tecnologia e gestão 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The Law</cp:lastModifiedBy>
  <cp:revision>80</cp:revision>
  <cp:lastPrinted>2013-09-15T00:10:08Z</cp:lastPrinted>
  <dcterms:created xsi:type="dcterms:W3CDTF">2007-02-13T18:22:14Z</dcterms:created>
  <dcterms:modified xsi:type="dcterms:W3CDTF">2018-06-25T12:21:55Z</dcterms:modified>
</cp:coreProperties>
</file>