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>
        <p:scale>
          <a:sx n="60" d="100"/>
          <a:sy n="60" d="100"/>
        </p:scale>
        <p:origin x="-1230" y="-63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8232" y="1136399"/>
            <a:ext cx="3024336" cy="375600"/>
          </a:xfrm>
        </p:spPr>
        <p:txBody>
          <a:bodyPr/>
          <a:lstStyle/>
          <a:p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escola superior de tecnologia e gestão</a:t>
            </a:r>
            <a:b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PT" sz="1200" dirty="0"/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0825" y="1632248"/>
            <a:ext cx="6073775" cy="7704856"/>
          </a:xfrm>
        </p:spPr>
        <p:txBody>
          <a:bodyPr/>
          <a:lstStyle/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1632248"/>
            <a:ext cx="6188496" cy="7704856"/>
          </a:xfrm>
        </p:spPr>
        <p:txBody>
          <a:bodyPr/>
          <a:lstStyle/>
          <a:p>
            <a:endParaRPr lang="pt-PT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epartamento de Engenharia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44" y="52322"/>
            <a:ext cx="3304456" cy="9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Modelo de apresentação predefinido</vt:lpstr>
      <vt:lpstr>escola superior de tecnologia e gestão </vt:lpstr>
    </vt:vector>
  </TitlesOfParts>
  <Company>ESTG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da Silva Pereira</cp:lastModifiedBy>
  <cp:revision>42</cp:revision>
  <cp:lastPrinted>2013-09-15T00:10:08Z</cp:lastPrinted>
  <dcterms:created xsi:type="dcterms:W3CDTF">2007-02-13T18:22:14Z</dcterms:created>
  <dcterms:modified xsi:type="dcterms:W3CDTF">2014-06-17T08:54:37Z</dcterms:modified>
</cp:coreProperties>
</file>