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30/06/2018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adotamos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Por ser um problema em que a rapidez de execução é importante, decidimos desenvolver a aplicação em </a:t>
            </a:r>
            <a:r>
              <a:rPr lang="pt-PT" b="1" i="1"/>
              <a:t>C++</a:t>
            </a:r>
          </a:p>
          <a:p>
            <a:r>
              <a:rPr lang="pt-PT"/>
              <a:t>Inicialmente em C++/CLI, mas abandonado devido a limitações</a:t>
            </a:r>
          </a:p>
          <a:p>
            <a:r>
              <a:rPr lang="pt-PT"/>
              <a:t>Optamos por desenvolver a aplicação na plataforma </a:t>
            </a:r>
            <a:r>
              <a:rPr lang="pt-PT" b="1"/>
              <a:t>Qt</a:t>
            </a:r>
          </a:p>
          <a:p>
            <a:r>
              <a:rPr lang="pt-PT"/>
              <a:t>Trabalhámos também com </a:t>
            </a:r>
            <a:r>
              <a:rPr lang="pt-PT" i="1"/>
              <a:t>Git</a:t>
            </a:r>
            <a:r>
              <a:rPr lang="pt-PT"/>
              <a:t>, </a:t>
            </a:r>
            <a:r>
              <a:rPr lang="pt-PT" i="1"/>
              <a:t>Github</a:t>
            </a:r>
            <a:r>
              <a:rPr lang="pt-PT"/>
              <a:t>, </a:t>
            </a:r>
            <a:r>
              <a:rPr lang="pt-PT" i="1"/>
              <a:t>RapidMiner</a:t>
            </a:r>
            <a:r>
              <a:rPr lang="pt-PT"/>
              <a:t> e </a:t>
            </a:r>
            <a:r>
              <a:rPr lang="pt-PT" i="1"/>
              <a:t>Excel</a:t>
            </a:r>
            <a:endParaRPr lang="pt-PT" i="1" dirty="0"/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Surge a oportunidade e o desafio de trabalhar com Inteligência Artificial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determinando os nossos objetivos com base nas necessidades que iam surgindo</a:t>
            </a:r>
          </a:p>
          <a:p>
            <a:r>
              <a:rPr lang="pt-PT" dirty="0"/>
              <a:t>Tivemos sempre presentes desde o inicio os requisitos mínimos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210</TotalTime>
  <Words>384</Words>
  <Application>Microsoft Office PowerPoint</Application>
  <PresentationFormat>Ecrã Panorâmico</PresentationFormat>
  <Paragraphs>50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Como resolvemos o problema</vt:lpstr>
      <vt:lpstr>Motivação</vt:lpstr>
      <vt:lpstr>Planeamento</vt:lpstr>
      <vt:lpstr>Metodologia</vt:lpstr>
      <vt:lpstr>Tecnologia e Linguagens</vt:lpstr>
      <vt:lpstr>Estrutura do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38</cp:revision>
  <dcterms:created xsi:type="dcterms:W3CDTF">2018-06-29T18:28:22Z</dcterms:created>
  <dcterms:modified xsi:type="dcterms:W3CDTF">2018-06-30T11:59:19Z</dcterms:modified>
</cp:coreProperties>
</file>