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7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" initials="R" lastIdx="11" clrIdx="0">
    <p:extLst>
      <p:ext uri="{19B8F6BF-5375-455C-9EA6-DF929625EA0E}">
        <p15:presenceInfo xmlns:p15="http://schemas.microsoft.com/office/powerpoint/2012/main" userId="Rodr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08.199" idx="2">
    <p:pos x="10" y="10"/>
    <p:text>Algoritmos inspirados na natureza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7:02:50.268" idx="8">
    <p:pos x="106" y="106"/>
    <p:text>Durante a licenciatura não abordamos algoritmos de swarm intelligence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2:34:10.643" idx="1">
    <p:pos x="10" y="10"/>
    <p:text>•	Leitura de problemas a partir de ficheiros de texto;
•	Criação de um conjunto de soluções para o problema;
•	Melhoraria das soluções propostas com um algoritmo evolutivo;
•	Observação da evolução das soluções em tempo real;
•	Desenvolvimento de outro algoritmo evolutivo;
•	Desenvolvimento de dois algoritmos de SI;
•	Otimização do funcionamento dos algoritmos;
•	Obtenção de combinações ideais de parâmetros para os algoritmos;
•	Resolução de múltiplos problemas em simultâneo;
•	Registo de dados sobre as soluções para análise.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28.965" idx="3">
    <p:pos x="10" y="10"/>
    <p:text>Foi necessario aprender C++ de proposito para este projeto, não trabalhamos nem com ele nem com a plataforma Qt durante a licenciatura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25.189" idx="4">
    <p:pos x="106" y="106"/>
    <p:text>Falar nas vantagens do QT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42.215" idx="5">
    <p:pos x="202" y="202"/>
    <p:text>Falar nas desvantagens do C++/CLI e no desenvolvimento em visual studio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2:11.523" idx="6">
    <p:pos x="298" y="298"/>
    <p:text>Explicar brevemente para que foram utilizados os softwares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2:37:42.067" idx="9">
    <p:pos x="10" y="10"/>
    <p:text>mencionar que o PLR já foi abordado previamente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6:43:51.117" idx="7">
    <p:pos x="51" y="44"/>
    <p:text>ND corresponde ao número de nós desligados, RU ao número de regeneradores utilizados e Wi corresponde ao peso do regenerador 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7:45.138" idx="10">
    <p:pos x="10" y="10"/>
    <p:text>aqui temos os diferentes algoritmos que iremos explicar mais à frente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8:02.922" idx="11">
    <p:pos x="10" y="10"/>
    <p:text>explicar cada uma das funcionalidades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D9A11A-5CC8-44AE-B708-E4356D0648C7}" type="datetimeFigureOut">
              <a:rPr lang="pt-PT" smtClean="0"/>
              <a:t>01/07/2018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6089650"/>
            <a:ext cx="559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todo o desenvolvimento, as tarefas a realizar foram determinadas com ajuda das orientadoras através de </a:t>
            </a:r>
            <a:r>
              <a:rPr lang="pt-PT" b="1" dirty="0"/>
              <a:t>reuniões</a:t>
            </a:r>
            <a:r>
              <a:rPr lang="pt-PT" dirty="0"/>
              <a:t> semanais e presenciais</a:t>
            </a:r>
          </a:p>
          <a:p>
            <a:r>
              <a:rPr lang="pt-PT" dirty="0"/>
              <a:t>Fomos determinando os nossos objetivos com base nas necessidades que iam surgindo</a:t>
            </a:r>
          </a:p>
          <a:p>
            <a:r>
              <a:rPr lang="pt-PT" dirty="0"/>
              <a:t>Tivemos sempre presentes desde o inicio os requisitos mínimos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desenvolvimento deste projeto adotamos a metodologia de “</a:t>
            </a:r>
            <a:r>
              <a:rPr lang="pt-PT" b="1" dirty="0"/>
              <a:t>desenvolvimento iterativo e incremental”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033A6-0C62-415E-BEC7-DFA0BEA637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76" y="3271044"/>
            <a:ext cx="5521902" cy="29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Por ser um problema em que a rapidez de execução é importante, decidimos desenvolver a aplicação em </a:t>
            </a:r>
            <a:r>
              <a:rPr lang="pt-PT" b="1" i="1"/>
              <a:t>C++</a:t>
            </a:r>
          </a:p>
          <a:p>
            <a:r>
              <a:rPr lang="pt-PT"/>
              <a:t>Inicialmente em C++/CLI, mas abandonado devido a limitações</a:t>
            </a:r>
          </a:p>
          <a:p>
            <a:r>
              <a:rPr lang="pt-PT"/>
              <a:t>Optamos por desenvolver a aplicação na plataforma </a:t>
            </a:r>
            <a:r>
              <a:rPr lang="pt-PT" b="1"/>
              <a:t>Qt</a:t>
            </a:r>
          </a:p>
          <a:p>
            <a:r>
              <a:rPr lang="pt-PT"/>
              <a:t>Trabalhámos também com </a:t>
            </a:r>
            <a:r>
              <a:rPr lang="pt-PT" i="1"/>
              <a:t>Git</a:t>
            </a:r>
            <a:r>
              <a:rPr lang="pt-PT"/>
              <a:t>, </a:t>
            </a:r>
            <a:r>
              <a:rPr lang="pt-PT" i="1"/>
              <a:t>Github</a:t>
            </a:r>
            <a:r>
              <a:rPr lang="pt-PT"/>
              <a:t>, </a:t>
            </a:r>
            <a:r>
              <a:rPr lang="pt-PT" i="1"/>
              <a:t>RapidMiner</a:t>
            </a:r>
            <a:r>
              <a:rPr lang="pt-PT"/>
              <a:t> e </a:t>
            </a:r>
            <a:r>
              <a:rPr lang="pt-PT" i="1"/>
              <a:t>Excel</a:t>
            </a:r>
            <a:endParaRPr lang="pt-PT" i="1" dirty="0"/>
          </a:p>
        </p:txBody>
      </p:sp>
      <p:pic>
        <p:nvPicPr>
          <p:cNvPr id="3074" name="Picture 2" descr="Resultado de imagem para rapidminer">
            <a:extLst>
              <a:ext uri="{FF2B5EF4-FFF2-40B4-BE49-F238E27FC236}">
                <a16:creationId xmlns:a16="http://schemas.microsoft.com/office/drawing/2014/main" id="{C655368A-88AF-4F10-928C-571D022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2" y="5004614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ithub logo">
            <a:extLst>
              <a:ext uri="{FF2B5EF4-FFF2-40B4-BE49-F238E27FC236}">
                <a16:creationId xmlns:a16="http://schemas.microsoft.com/office/drawing/2014/main" id="{CBE65D8C-16A0-4D7E-8528-0D11D47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2" y="5295939"/>
            <a:ext cx="3092824" cy="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qt logo">
            <a:extLst>
              <a:ext uri="{FF2B5EF4-FFF2-40B4-BE49-F238E27FC236}">
                <a16:creationId xmlns:a16="http://schemas.microsoft.com/office/drawing/2014/main" id="{FC83A7E2-B026-4AAF-A97D-2B22D05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67" y="4996571"/>
            <a:ext cx="1917979" cy="1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 obtidos sob o formato de  ficheiros de texto</a:t>
            </a:r>
          </a:p>
          <a:p>
            <a:r>
              <a:rPr lang="pt-PT" dirty="0"/>
              <a:t>Obtidos a partir do site do Centro de Computadores da Universidade de Viena</a:t>
            </a:r>
          </a:p>
          <a:p>
            <a:r>
              <a:rPr lang="pt-PT" dirty="0"/>
              <a:t>Estes ficheiros contem uma matriz que representa as ligações entre os diferentes nós, o número de nós, o número de ligações, e nos problemas em que se aplique, um vetor de pesos</a:t>
            </a:r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50B0-8FBE-4A13-AAA5-2C548C40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19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C9BA31-A0EE-4AFE-92A5-AC646CBBDE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7" y="1522192"/>
            <a:ext cx="2714819" cy="239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197868-B79A-4ADB-87C8-FD605533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9" y="5447196"/>
            <a:ext cx="3581400" cy="5143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F912C7-E11F-4097-9B47-FAF3F92717D2}"/>
              </a:ext>
            </a:extLst>
          </p:cNvPr>
          <p:cNvSpPr txBox="1"/>
          <p:nvPr/>
        </p:nvSpPr>
        <p:spPr>
          <a:xfrm>
            <a:off x="533619" y="4003830"/>
            <a:ext cx="28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Problema com 7 nós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A4FB2A1-77C2-4D38-9379-FEEF88391088}"/>
              </a:ext>
            </a:extLst>
          </p:cNvPr>
          <p:cNvGrpSpPr/>
          <p:nvPr/>
        </p:nvGrpSpPr>
        <p:grpSpPr>
          <a:xfrm>
            <a:off x="4660777" y="1414713"/>
            <a:ext cx="7261933" cy="5002758"/>
            <a:chOff x="4758431" y="1402673"/>
            <a:chExt cx="7261933" cy="500275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688CE5D-6274-4E13-944A-3DEDEC5963C2}"/>
                </a:ext>
              </a:extLst>
            </p:cNvPr>
            <p:cNvSpPr/>
            <p:nvPr/>
          </p:nvSpPr>
          <p:spPr>
            <a:xfrm>
              <a:off x="4758431" y="1402673"/>
              <a:ext cx="7261933" cy="500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BB5D90-18BE-4D4E-9C9B-7AEA1940D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038" y="1521246"/>
              <a:ext cx="3340270" cy="334027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6AE5F1C-075D-4B67-8EC7-1322653C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0574" y="1521246"/>
              <a:ext cx="3659892" cy="478969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FB3E39-C10D-4832-B158-ADE997440158}"/>
                </a:ext>
              </a:extLst>
            </p:cNvPr>
            <p:cNvSpPr txBox="1"/>
            <p:nvPr/>
          </p:nvSpPr>
          <p:spPr>
            <a:xfrm>
              <a:off x="5123603" y="5447196"/>
              <a:ext cx="3065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Ficheiro texto do problema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61420-07BE-419F-B1F2-7EC2F4E8931C}"/>
              </a:ext>
            </a:extLst>
          </p:cNvPr>
          <p:cNvSpPr txBox="1"/>
          <p:nvPr/>
        </p:nvSpPr>
        <p:spPr>
          <a:xfrm>
            <a:off x="533619" y="5961546"/>
            <a:ext cx="2535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Vetor de pesos do problema</a:t>
            </a:r>
          </a:p>
        </p:txBody>
      </p:sp>
    </p:spTree>
    <p:extLst>
      <p:ext uri="{BB962C8B-B14F-4D97-AF65-F5344CB8AC3E}">
        <p14:creationId xmlns:p14="http://schemas.microsoft.com/office/powerpoint/2010/main" val="411696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158C6-0903-42E6-884F-90C1903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8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</a:t>
            </a:r>
          </a:p>
        </p:txBody>
      </p:sp>
      <p:pic>
        <p:nvPicPr>
          <p:cNvPr id="9" name="Marcador de Posição de Conteúdo 8" descr="C:\Users\Rodrigo\Desktop\ACO_IMAGES\unknown.png">
            <a:extLst>
              <a:ext uri="{FF2B5EF4-FFF2-40B4-BE49-F238E27FC236}">
                <a16:creationId xmlns:a16="http://schemas.microsoft.com/office/drawing/2014/main" id="{F12EE38D-13CA-488B-80A9-B9643729E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60" y="2827687"/>
            <a:ext cx="2554754" cy="22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B94FED-98AA-412B-BE40-FC1CA12EBB41}"/>
              </a:ext>
            </a:extLst>
          </p:cNvPr>
          <p:cNvSpPr txBox="1"/>
          <p:nvPr/>
        </p:nvSpPr>
        <p:spPr>
          <a:xfrm>
            <a:off x="858612" y="1199132"/>
            <a:ext cx="9884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calcular a qualidade de uma solução, é calculado um valor de fitness utilizando a seguinte formula:</a:t>
            </a:r>
          </a:p>
          <a:p>
            <a:endParaRPr lang="pt-PT" dirty="0"/>
          </a:p>
          <a:p>
            <a:pPr algn="ctr"/>
            <a:r>
              <a:rPr lang="pt-PT" b="1" i="1" dirty="0"/>
              <a:t>fitness = ND * 500 + ∑</a:t>
            </a:r>
            <a:r>
              <a:rPr lang="pt-PT" b="1" i="1" baseline="-25000" dirty="0"/>
              <a:t>RU </a:t>
            </a:r>
            <a:r>
              <a:rPr lang="pt-PT" b="1" i="1" dirty="0"/>
              <a:t>W</a:t>
            </a:r>
            <a:r>
              <a:rPr lang="pt-PT" b="1" i="1" baseline="-25000" dirty="0"/>
              <a:t>i</a:t>
            </a:r>
            <a:r>
              <a:rPr lang="pt-PT" b="1" i="1" dirty="0"/>
              <a:t> * 100</a:t>
            </a:r>
            <a:endParaRPr lang="en-US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7986C26-6059-4F44-8E1A-3B8EA73A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7" y="5222597"/>
            <a:ext cx="3997473" cy="12452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0593CA-20CE-49FB-91D7-4028006A20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12" y="2825682"/>
            <a:ext cx="2551176" cy="22768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E89325-C642-4142-95BE-65563A79D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376" y="5117271"/>
            <a:ext cx="3783534" cy="14853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7A4923-58AB-4A6A-A4AE-1D9C1AA734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58" y="2825682"/>
            <a:ext cx="2551176" cy="22768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2FE9C9B-8BFE-42B7-9623-22A6CD4EE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446" y="5195926"/>
            <a:ext cx="3512077" cy="12986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230DE5-48AA-4347-9501-20F235BF8889}"/>
              </a:ext>
            </a:extLst>
          </p:cNvPr>
          <p:cNvSpPr txBox="1"/>
          <p:nvPr/>
        </p:nvSpPr>
        <p:spPr>
          <a:xfrm>
            <a:off x="1554495" y="2522962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inviável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34840D-43AD-4AE0-9B76-4F5700F368F1}"/>
              </a:ext>
            </a:extLst>
          </p:cNvPr>
          <p:cNvSpPr txBox="1"/>
          <p:nvPr/>
        </p:nvSpPr>
        <p:spPr>
          <a:xfrm>
            <a:off x="5311713" y="245635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não otimizada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3BC750-EFF2-4E8B-B262-F3441DB4869F}"/>
              </a:ext>
            </a:extLst>
          </p:cNvPr>
          <p:cNvSpPr txBox="1"/>
          <p:nvPr/>
        </p:nvSpPr>
        <p:spPr>
          <a:xfrm>
            <a:off x="9573552" y="2456350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ideal</a:t>
            </a:r>
          </a:p>
        </p:txBody>
      </p:sp>
    </p:spTree>
    <p:extLst>
      <p:ext uri="{BB962C8B-B14F-4D97-AF65-F5344CB8AC3E}">
        <p14:creationId xmlns:p14="http://schemas.microsoft.com/office/powerpoint/2010/main" val="109783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C8F0-9038-446E-91CF-F6235AA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Menu Principal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441EBF-50A9-4CD3-9F9C-BBC6F09F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6E19E4-4523-4A0E-B79B-83889FEC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8" y="2717016"/>
            <a:ext cx="3910936" cy="25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A1E3-300C-4743-A714-6FE649D2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UI do algoritmo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33B91B-E5A6-4CA5-9E66-B9350928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" y="1796078"/>
            <a:ext cx="5510762" cy="400972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ACE442-9389-4792-B0D3-E100937C6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54" y="1796078"/>
            <a:ext cx="6131147" cy="40097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4627D0-C06B-4392-8759-8AFC3AD50223}"/>
              </a:ext>
            </a:extLst>
          </p:cNvPr>
          <p:cNvSpPr txBox="1"/>
          <p:nvPr/>
        </p:nvSpPr>
        <p:spPr>
          <a:xfrm>
            <a:off x="356892" y="5726097"/>
            <a:ext cx="224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genético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5E484E-48E0-4D7A-8053-B9CBAC1FB0C0}"/>
              </a:ext>
            </a:extLst>
          </p:cNvPr>
          <p:cNvSpPr txBox="1"/>
          <p:nvPr/>
        </p:nvSpPr>
        <p:spPr>
          <a:xfrm>
            <a:off x="5867654" y="5726097"/>
            <a:ext cx="215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</a:t>
            </a:r>
            <a:r>
              <a:rPr lang="pt-PT" sz="1600" i="1" dirty="0" err="1"/>
              <a:t>Custom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25280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A44B-1576-44C4-8F85-BE3483F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Escolha do problema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18B71-034C-4C09-963F-2BFB7E7E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9" y="1894632"/>
            <a:ext cx="5780779" cy="3625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A62D8E-F953-4AEB-8A76-A5362A5E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3" y="1892529"/>
            <a:ext cx="5751576" cy="36279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077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134F6-2E37-477A-A155-37F8F1EA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85BF8A-A6CB-486A-A000-A483D904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" y="2123230"/>
            <a:ext cx="5950943" cy="3900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8EF56-E22C-4F73-A789-678159443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0" y="2123229"/>
            <a:ext cx="5913656" cy="3900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FA6828-F84F-4C0B-BB9E-66B3C9A54FDC}"/>
              </a:ext>
            </a:extLst>
          </p:cNvPr>
          <p:cNvSpPr txBox="1"/>
          <p:nvPr/>
        </p:nvSpPr>
        <p:spPr>
          <a:xfrm>
            <a:off x="80207" y="5930285"/>
            <a:ext cx="127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/>
              <a:t>Solve</a:t>
            </a:r>
            <a:r>
              <a:rPr lang="pt-PT" sz="1600" dirty="0"/>
              <a:t> normal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CCB944-4062-4FB8-9B75-0E4F1C416EB2}"/>
              </a:ext>
            </a:extLst>
          </p:cNvPr>
          <p:cNvSpPr txBox="1"/>
          <p:nvPr/>
        </p:nvSpPr>
        <p:spPr>
          <a:xfrm>
            <a:off x="6031150" y="5930285"/>
            <a:ext cx="2363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/>
              <a:t>Batch</a:t>
            </a:r>
            <a:r>
              <a:rPr lang="pt-PT" sz="1600" i="1" dirty="0"/>
              <a:t> solve </a:t>
            </a:r>
            <a:r>
              <a:rPr lang="pt-PT" sz="1600" dirty="0"/>
              <a:t>com 7 </a:t>
            </a:r>
            <a:r>
              <a:rPr lang="pt-PT" sz="1600" i="1" dirty="0" err="1"/>
              <a:t>threads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136233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42466-E1E9-44B7-826A-05420504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Testes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2B1E8-45D9-4C94-B476-ACB22487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1498060"/>
            <a:ext cx="7099211" cy="468207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23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5BB0-B33B-4B6B-9C74-D608B30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Resultados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8A7779-D041-4BB0-B8DD-AAA0A62E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7" y="1325562"/>
            <a:ext cx="7262779" cy="534457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73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3A5F-B9B8-49B4-9EC9-CCC79BA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pt-P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6A9AC0-929C-4124-9AC2-5561428A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Criado especificamente para este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A248DB-A0C5-40B2-B751-E533B870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19" y="3374592"/>
            <a:ext cx="5844416" cy="21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194E3-0B74-4776-A5AE-DD6907B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Genetic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26034A-4DF2-4904-9A41-432367FF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Baseado na teoria da evolução biológica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EEDE14-D743-4DCD-85B5-3624B5E7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93" y="3124040"/>
            <a:ext cx="5538868" cy="29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78184-5A79-4440-A339-DCDEA0EC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6FE8E9-6185-436F-8191-2E3B1862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no comportamento das abelhas produtoras de mel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C83DC-0E45-4EB3-817A-510EB20E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24" y="3482502"/>
            <a:ext cx="5507205" cy="26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84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5EEAA-1178-41EA-A5C3-7DC2EACD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D7F09C-C71A-4ED7-A636-02039917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na forma como as formigas procuram alimento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5D9F53-04C5-4995-9621-DFB239DE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79" y="3105150"/>
            <a:ext cx="6011096" cy="34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69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F85FA-4B69-40CD-894B-3693DF92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AAA60D-A658-48C0-A137-06DF2475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482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D561-5F91-425D-A71F-26182BCE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Básicos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015E55-858E-4398-BE25-DCFC9E03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no contexto da UC de Projeto Informático</a:t>
            </a:r>
          </a:p>
          <a:p>
            <a:r>
              <a:rPr lang="pt-PT" dirty="0"/>
              <a:t>Projeto da área temática de Inteligência Artificial</a:t>
            </a:r>
          </a:p>
          <a:p>
            <a:r>
              <a:rPr lang="pt-PT" dirty="0"/>
              <a:t>Orientadoras:</a:t>
            </a:r>
          </a:p>
          <a:p>
            <a:pPr lvl="1"/>
            <a:r>
              <a:rPr lang="pt-PT" dirty="0"/>
              <a:t>Anabela Moreira Bernardino</a:t>
            </a:r>
          </a:p>
          <a:p>
            <a:pPr lvl="1"/>
            <a:r>
              <a:rPr lang="pt-PT" dirty="0"/>
              <a:t>Eugénia Moreira Bernardino</a:t>
            </a:r>
          </a:p>
          <a:p>
            <a:r>
              <a:rPr lang="pt-PT" dirty="0"/>
              <a:t>Prazos:</a:t>
            </a:r>
          </a:p>
          <a:p>
            <a:pPr lvl="1"/>
            <a:r>
              <a:rPr lang="pt-PT" dirty="0"/>
              <a:t>Resultados do sorteio – </a:t>
            </a:r>
            <a:r>
              <a:rPr lang="pt-PT" b="1" dirty="0"/>
              <a:t>27/02/2018</a:t>
            </a:r>
          </a:p>
          <a:p>
            <a:pPr lvl="1"/>
            <a:r>
              <a:rPr lang="pt-PT" dirty="0"/>
              <a:t>Entrega do projeto – </a:t>
            </a:r>
            <a:r>
              <a:rPr lang="pt-PT" b="1" dirty="0"/>
              <a:t>26/06/2018</a:t>
            </a:r>
          </a:p>
        </p:txBody>
      </p:sp>
    </p:spTree>
    <p:extLst>
      <p:ext uri="{BB962C8B-B14F-4D97-AF65-F5344CB8AC3E}">
        <p14:creationId xmlns:p14="http://schemas.microsoft.com/office/powerpoint/2010/main" val="38847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Deste modo, é necessário regenerar os sinais óticos periodicamente, utilizando </a:t>
            </a:r>
            <a:r>
              <a:rPr lang="pt-PT" b="1"/>
              <a:t>regeneradores</a:t>
            </a:r>
          </a:p>
          <a:p>
            <a:r>
              <a:rPr lang="pt-PT"/>
              <a:t>Estas máquinas servem para restaurar o sinal, aumentando a distancia que este consegue percorrer sem perder qualidade</a:t>
            </a:r>
          </a:p>
          <a:p>
            <a:r>
              <a:rPr lang="pt-PT"/>
              <a:t>Têm um </a:t>
            </a:r>
            <a:r>
              <a:rPr lang="pt-PT" b="1"/>
              <a:t>custo de instalação e manutenção bastante elevado</a:t>
            </a:r>
            <a:endParaRPr lang="pt-PT" b="1" dirty="0"/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6" y="3387610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75" y="3387610"/>
            <a:ext cx="3456432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8BC-7FAB-41F3-B31F-AC30613B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-Complete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32BAB5-8E63-4C95-A516-89CC5564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Falar sobre isto?</a:t>
            </a:r>
          </a:p>
        </p:txBody>
      </p:sp>
    </p:spTree>
    <p:extLst>
      <p:ext uri="{BB962C8B-B14F-4D97-AF65-F5344CB8AC3E}">
        <p14:creationId xmlns:p14="http://schemas.microsoft.com/office/powerpoint/2010/main" val="175184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problema especificado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  <p:pic>
        <p:nvPicPr>
          <p:cNvPr id="2050" name="Picture 2" descr="Resultado de imagem para genetic algorithm">
            <a:extLst>
              <a:ext uri="{FF2B5EF4-FFF2-40B4-BE49-F238E27FC236}">
                <a16:creationId xmlns:a16="http://schemas.microsoft.com/office/drawing/2014/main" id="{28CE5B5E-56A2-4D55-8E84-B399E53C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4004468"/>
            <a:ext cx="2483611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nts png">
            <a:extLst>
              <a:ext uri="{FF2B5EF4-FFF2-40B4-BE49-F238E27FC236}">
                <a16:creationId xmlns:a16="http://schemas.microsoft.com/office/drawing/2014/main" id="{2615AB17-7224-469D-99E4-41197EA8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86" y="4201710"/>
            <a:ext cx="3792682" cy="22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ees png">
            <a:extLst>
              <a:ext uri="{FF2B5EF4-FFF2-40B4-BE49-F238E27FC236}">
                <a16:creationId xmlns:a16="http://schemas.microsoft.com/office/drawing/2014/main" id="{69A85197-5AAC-4504-AFC2-5075F14E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3" y="4004468"/>
            <a:ext cx="2834363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0DD-63C4-4A38-821B-2BC9EC0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242E8-C4B1-4FDB-BBFB-FC117BC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Escolhemos este problema pois:</a:t>
            </a:r>
          </a:p>
          <a:p>
            <a:pPr lvl="1"/>
            <a:r>
              <a:rPr lang="pt-PT" dirty="0"/>
              <a:t>O PLR é um problema atual no mundo real</a:t>
            </a:r>
          </a:p>
          <a:p>
            <a:pPr lvl="1"/>
            <a:r>
              <a:rPr lang="pt-PT" dirty="0"/>
              <a:t>Surge a oportunidade e o desafio de trabalhar com Inteligência Artificial</a:t>
            </a:r>
          </a:p>
          <a:p>
            <a:pPr lvl="1"/>
            <a:r>
              <a:rPr lang="pt-PT" dirty="0"/>
              <a:t>Requer trabalho de investigação e de pesquisa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831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383</TotalTime>
  <Words>611</Words>
  <Application>Microsoft Office PowerPoint</Application>
  <PresentationFormat>Ecrã Panorâmico</PresentationFormat>
  <Paragraphs>89</Paragraphs>
  <Slides>26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Básicos</vt:lpstr>
      <vt:lpstr>Problema – As Redes Óticas</vt:lpstr>
      <vt:lpstr>Problema – Os Regeneradores</vt:lpstr>
      <vt:lpstr>Problema – O nosso Objetivo</vt:lpstr>
      <vt:lpstr>Problema Np-Complete</vt:lpstr>
      <vt:lpstr>Como resolvemos o problema</vt:lpstr>
      <vt:lpstr>Motivação</vt:lpstr>
      <vt:lpstr>Planeamento</vt:lpstr>
      <vt:lpstr>Metodologia</vt:lpstr>
      <vt:lpstr>Tecnologia e Linguagens</vt:lpstr>
      <vt:lpstr>Estrutura do Programa - Problema</vt:lpstr>
      <vt:lpstr>Exemplo de problema  </vt:lpstr>
      <vt:lpstr>Exemplo de problema</vt:lpstr>
      <vt:lpstr>Estrutura do Programa – Menu Principal</vt:lpstr>
      <vt:lpstr>Estrutura do Programa – UI do algoritmo</vt:lpstr>
      <vt:lpstr>Estrutura do Programa – Escolha do problema</vt:lpstr>
      <vt:lpstr>Estrutura do Programa - Resolução</vt:lpstr>
      <vt:lpstr>Estrutura do Programa - Testes</vt:lpstr>
      <vt:lpstr>Estrutura do Programa - Resultados</vt:lpstr>
      <vt:lpstr>Algoritmos Implementados - Custom</vt:lpstr>
      <vt:lpstr>Algoritmos Implementados - Genetic</vt:lpstr>
      <vt:lpstr>Algoritmos Implementados – BCO</vt:lpstr>
      <vt:lpstr>Algoritmos Implementados - ACO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78</cp:revision>
  <dcterms:created xsi:type="dcterms:W3CDTF">2018-06-29T18:28:22Z</dcterms:created>
  <dcterms:modified xsi:type="dcterms:W3CDTF">2018-07-01T13:03:43Z</dcterms:modified>
</cp:coreProperties>
</file>