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1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 ficheiros de texto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contem uma matriz que representa as ligações entre os diferentes nós, o número de nós, o número de ligações, e nos problemas em que se aplique, um vetor de pesos</a:t>
            </a:r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fitness utilizando a seguinte formula: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8BC-7FAB-41F3-B31F-AC30613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-Complete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32BAB5-8E63-4C95-A516-89CC5564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Falar sobre isto?</a:t>
            </a:r>
          </a:p>
        </p:txBody>
      </p:sp>
    </p:spTree>
    <p:extLst>
      <p:ext uri="{BB962C8B-B14F-4D97-AF65-F5344CB8AC3E}">
        <p14:creationId xmlns:p14="http://schemas.microsoft.com/office/powerpoint/2010/main" val="175184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370</TotalTime>
  <Words>556</Words>
  <Application>Microsoft Office PowerPoint</Application>
  <PresentationFormat>Ecrã Panorâmico</PresentationFormat>
  <Paragraphs>77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Problema Np-Complete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72</cp:revision>
  <dcterms:created xsi:type="dcterms:W3CDTF">2018-06-29T18:28:22Z</dcterms:created>
  <dcterms:modified xsi:type="dcterms:W3CDTF">2018-07-01T12:38:33Z</dcterms:modified>
</cp:coreProperties>
</file>