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0717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527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54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45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37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9681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4002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1481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62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583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212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7149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9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73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777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071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2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E42768-358D-4B58-9A16-904611E0C6D4}" type="datetimeFigureOut">
              <a:rPr lang="ru-RU" smtClean="0"/>
              <a:t>вт 18.01.22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4ACC8-944D-4AB6-AF33-8D8DF1A44D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3073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228600" algn="ctr" rotWithShape="0">
              <a:prstClr val="black">
                <a:alpha val="53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0132C9-8081-4B7A-8BCB-FAD069F9F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Для чего я поступил в ЛЭТИ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72DE9B1-EB78-4664-BF6F-A45922C7D0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Максимов Юлий Евгеньевич</a:t>
            </a:r>
          </a:p>
          <a:p>
            <a:r>
              <a:rPr lang="ru-RU" dirty="0"/>
              <a:t>Студент </a:t>
            </a:r>
            <a:r>
              <a:rPr lang="ru-RU" dirty="0" err="1"/>
              <a:t>гр</a:t>
            </a:r>
            <a:r>
              <a:rPr lang="ru-RU" dirty="0"/>
              <a:t> .1335</a:t>
            </a:r>
          </a:p>
        </p:txBody>
      </p:sp>
    </p:spTree>
    <p:extLst>
      <p:ext uri="{BB962C8B-B14F-4D97-AF65-F5344CB8AC3E}">
        <p14:creationId xmlns:p14="http://schemas.microsoft.com/office/powerpoint/2010/main" val="399197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2DC64A-26A9-423E-AEE1-910FFEF7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плюсы дает образование?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7A91B8-742B-4FE6-9B62-B771A435C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Профессию. 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Преимущество при трудоустройстве.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Перспективу карьерного роста.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Глубокие знания в определенной сфере.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Уверенность в себе</a:t>
            </a:r>
            <a:r>
              <a:rPr lang="ru-RU" dirty="0">
                <a:solidFill>
                  <a:srgbClr val="0A1620"/>
                </a:solidFill>
                <a:effectLst/>
                <a:latin typeface="Roboto" panose="020B0604020202020204" pitchFamily="2" charset="0"/>
              </a:rPr>
              <a:t>( ведь диплом – это как дорогое нижнее белье, особо никто не видит, но с ним тебе спокойнее)</a:t>
            </a:r>
            <a:endParaRPr lang="ru-RU" i="0" dirty="0">
              <a:solidFill>
                <a:srgbClr val="0A1620"/>
              </a:solidFill>
              <a:effectLst/>
              <a:latin typeface="Roboto" panose="020B06040202020202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1854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AADDF7-D670-4102-A49F-AA4A5A6C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Для чего же именно это мне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9115BE-DE64-4E97-8E4D-D10B47AB25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стать </a:t>
            </a:r>
            <a:r>
              <a:rPr lang="en-US" dirty="0"/>
              <a:t>it-</a:t>
            </a:r>
            <a:r>
              <a:rPr lang="ru-RU" dirty="0"/>
              <a:t>специалистов в сфере программирования.</a:t>
            </a:r>
          </a:p>
          <a:p>
            <a:r>
              <a:rPr lang="ru-RU" dirty="0"/>
              <a:t>Чтобы быть независимым от места проживания.</a:t>
            </a:r>
          </a:p>
          <a:p>
            <a:r>
              <a:rPr lang="ru-RU" dirty="0"/>
              <a:t>Чтобы  самим планировать свой график работы.</a:t>
            </a:r>
          </a:p>
        </p:txBody>
      </p:sp>
    </p:spTree>
    <p:extLst>
      <p:ext uri="{BB962C8B-B14F-4D97-AF65-F5344CB8AC3E}">
        <p14:creationId xmlns:p14="http://schemas.microsoft.com/office/powerpoint/2010/main" val="2690648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1B7E1D-4769-477F-97B6-4CD7D96E9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нужно для этой цели?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705163-8F2E-49B0-9FB1-FD5A2019E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какая сфера именно мне подходит.</a:t>
            </a:r>
          </a:p>
          <a:p>
            <a:r>
              <a:rPr lang="ru-RU" dirty="0"/>
              <a:t>Закончить высшие образование.</a:t>
            </a:r>
          </a:p>
          <a:p>
            <a:r>
              <a:rPr lang="ru-RU" dirty="0"/>
              <a:t>Пройти дополнительные курсы.</a:t>
            </a:r>
          </a:p>
          <a:p>
            <a:r>
              <a:rPr lang="ru-RU" dirty="0"/>
              <a:t>Подтянуть английский язык.</a:t>
            </a:r>
          </a:p>
          <a:p>
            <a:r>
              <a:rPr lang="ru-RU" dirty="0"/>
              <a:t>И не уйти в запой после сдачи очередной сессии.</a:t>
            </a:r>
          </a:p>
        </p:txBody>
      </p:sp>
    </p:spTree>
    <p:extLst>
      <p:ext uri="{BB962C8B-B14F-4D97-AF65-F5344CB8AC3E}">
        <p14:creationId xmlns:p14="http://schemas.microsoft.com/office/powerpoint/2010/main" val="427669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5B6D95-9D4A-46BA-9672-11956DCB6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итоге, что мы имеем?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783FFD-86D4-4A6B-A488-A056CD8C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 высшее образование – даст нам слабую нервную систему, но при этом кучу дополнительных плюшек, к </a:t>
            </a:r>
            <a:r>
              <a:rPr lang="ru-RU"/>
              <a:t>достижение своей </a:t>
            </a:r>
            <a:r>
              <a:rPr lang="ru-RU" dirty="0"/>
              <a:t>цели.</a:t>
            </a:r>
          </a:p>
        </p:txBody>
      </p:sp>
    </p:spTree>
    <p:extLst>
      <p:ext uri="{BB962C8B-B14F-4D97-AF65-F5344CB8AC3E}">
        <p14:creationId xmlns:p14="http://schemas.microsoft.com/office/powerpoint/2010/main" val="302000599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6A9C41"/>
      </a:dk2>
      <a:lt2>
        <a:srgbClr val="E7E6E6"/>
      </a:lt2>
      <a:accent1>
        <a:srgbClr val="A7D535"/>
      </a:accent1>
      <a:accent2>
        <a:srgbClr val="EACA4F"/>
      </a:accent2>
      <a:accent3>
        <a:srgbClr val="FD9850"/>
      </a:accent3>
      <a:accent4>
        <a:srgbClr val="F46442"/>
      </a:accent4>
      <a:accent5>
        <a:srgbClr val="54D289"/>
      </a:accent5>
      <a:accent6>
        <a:srgbClr val="6AD8CB"/>
      </a:accent6>
      <a:hlink>
        <a:srgbClr val="CAFB50"/>
      </a:hlink>
      <a:folHlink>
        <a:srgbClr val="DEFF8B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3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06000"/>
                <a:satMod val="120000"/>
                <a:lumMod val="7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B587E4A9-1405-4B4F-8BC3-512EE08D2E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TM04033917[[fn=Берлин]]</Template>
  <TotalTime>10</TotalTime>
  <Words>153</Words>
  <Application>Microsoft Office PowerPoint</Application>
  <PresentationFormat>Широкоэкранный</PresentationFormat>
  <Paragraphs>21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Roboto</vt:lpstr>
      <vt:lpstr>Trebuchet MS</vt:lpstr>
      <vt:lpstr>Берлин</vt:lpstr>
      <vt:lpstr>Для чего я поступил в ЛЭТИ</vt:lpstr>
      <vt:lpstr>Какие плюсы дает образование?</vt:lpstr>
      <vt:lpstr>Для чего же именно это мне нужно?</vt:lpstr>
      <vt:lpstr>Что нужно для этой цели?</vt:lpstr>
      <vt:lpstr>В итоге, что мы имеем?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Для чего я поступил в ЛЭТИ</dc:title>
  <dc:creator>USER</dc:creator>
  <cp:lastModifiedBy>USER</cp:lastModifiedBy>
  <cp:revision>1</cp:revision>
  <dcterms:created xsi:type="dcterms:W3CDTF">2022-01-18T17:17:53Z</dcterms:created>
  <dcterms:modified xsi:type="dcterms:W3CDTF">2022-01-18T17:28:50Z</dcterms:modified>
</cp:coreProperties>
</file>