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9" r:id="rId4"/>
    <p:sldId id="257" r:id="rId5"/>
    <p:sldId id="258" r:id="rId6"/>
    <p:sldId id="264" r:id="rId7"/>
    <p:sldId id="267" r:id="rId8"/>
    <p:sldId id="265" r:id="rId9"/>
    <p:sldId id="263" r:id="rId10"/>
    <p:sldId id="266" r:id="rId11"/>
    <p:sldId id="262" r:id="rId12"/>
    <p:sldId id="256" r:id="rId13"/>
    <p:sldId id="259" r:id="rId14"/>
    <p:sldId id="26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268760"/>
            <a:ext cx="8084842" cy="2456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5400" b="1" dirty="0" smtClean="0"/>
              <a:t>Hello!!  How are you?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5400" b="1" dirty="0" smtClean="0"/>
              <a:t> I’m fine, thanks! And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4" y="1696666"/>
            <a:ext cx="3442134" cy="278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9" y="2203878"/>
            <a:ext cx="3779912" cy="266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 l="7052" r="6312"/>
          <a:stretch>
            <a:fillRect/>
          </a:stretch>
        </p:blipFill>
        <p:spPr bwMode="auto">
          <a:xfrm>
            <a:off x="2380359" y="4351355"/>
            <a:ext cx="3775817" cy="250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79512" y="5877272"/>
            <a:ext cx="237626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house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1052736"/>
            <a:ext cx="2936998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kitchen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6136" y="4437112"/>
            <a:ext cx="309634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bedroom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 l="9702" t="12188" r="8804"/>
          <a:stretch>
            <a:fillRect/>
          </a:stretch>
        </p:blipFill>
        <p:spPr bwMode="auto">
          <a:xfrm>
            <a:off x="3131840" y="0"/>
            <a:ext cx="3312368" cy="284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228184" y="836712"/>
            <a:ext cx="253787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garden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008" y="3933056"/>
            <a:ext cx="3493540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420888"/>
            <a:ext cx="3347864" cy="270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00808"/>
            <a:ext cx="367639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88640"/>
            <a:ext cx="375601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131840" y="260648"/>
            <a:ext cx="393056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ru-RU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72400" y="2132856"/>
            <a:ext cx="393056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ru-RU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88454" y="5877271"/>
            <a:ext cx="393056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ru-RU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1916832"/>
            <a:ext cx="393056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67944" y="2996952"/>
            <a:ext cx="1901483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smtClean="0"/>
              <a:t>a house</a:t>
            </a:r>
            <a:endParaRPr lang="ru-RU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67944" y="2996952"/>
            <a:ext cx="275428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a garden</a:t>
            </a:r>
            <a:endParaRPr lang="ru-RU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07904" y="2996952"/>
            <a:ext cx="2704458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kitchen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9912" y="3068960"/>
            <a:ext cx="3142079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bedroom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0.17171 -0.2826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-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092 L -0.30798 0.42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32604 0.236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8646 0.0791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Alyona\ENGLISH\Lessons\144\2\2020\pic\125974254_5111852_0_c7151_56be6b53_S_1_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806" y="1772816"/>
            <a:ext cx="3900434" cy="374441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6024" y="4221088"/>
            <a:ext cx="3312620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736600"/>
            <a:ext cx="2923444" cy="236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42617" y="2492896"/>
            <a:ext cx="377851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4232" y="1052736"/>
            <a:ext cx="375600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D:\Alyona\ENGLISH\Lessons\144\2\2020\pic\02.jpg"/>
          <p:cNvPicPr>
            <a:picLocks noChangeAspect="1" noChangeArrowheads="1"/>
          </p:cNvPicPr>
          <p:nvPr/>
        </p:nvPicPr>
        <p:blipFill>
          <a:blip r:embed="rId7" cstate="print"/>
          <a:srcRect t="16327" b="16326"/>
          <a:stretch>
            <a:fillRect/>
          </a:stretch>
        </p:blipFill>
        <p:spPr bwMode="auto">
          <a:xfrm>
            <a:off x="0" y="332656"/>
            <a:ext cx="1460444" cy="1282114"/>
          </a:xfrm>
          <a:prstGeom prst="rect">
            <a:avLst/>
          </a:prstGeom>
          <a:noFill/>
        </p:spPr>
      </p:pic>
      <p:pic>
        <p:nvPicPr>
          <p:cNvPr id="12" name="Picture 4" descr="D:\Alyona\ENGLISH\Lessons\144\2\2020\pic\03.jpg"/>
          <p:cNvPicPr>
            <a:picLocks noChangeAspect="1" noChangeArrowheads="1"/>
          </p:cNvPicPr>
          <p:nvPr/>
        </p:nvPicPr>
        <p:blipFill>
          <a:blip r:embed="rId8" cstate="print"/>
          <a:srcRect l="10595" t="20322" r="8725" b="22777"/>
          <a:stretch>
            <a:fillRect/>
          </a:stretch>
        </p:blipFill>
        <p:spPr bwMode="auto">
          <a:xfrm flipH="1">
            <a:off x="1259632" y="332656"/>
            <a:ext cx="1331684" cy="1224136"/>
          </a:xfrm>
          <a:prstGeom prst="rect">
            <a:avLst/>
          </a:prstGeom>
          <a:noFill/>
        </p:spPr>
      </p:pic>
      <p:sp>
        <p:nvSpPr>
          <p:cNvPr id="14" name="Выноска-облако 13"/>
          <p:cNvSpPr/>
          <p:nvPr/>
        </p:nvSpPr>
        <p:spPr>
          <a:xfrm>
            <a:off x="3131840" y="116632"/>
            <a:ext cx="5832648" cy="1296144"/>
          </a:xfrm>
          <a:prstGeom prst="cloudCallout">
            <a:avLst>
              <a:gd name="adj1" fmla="val -76973"/>
              <a:gd name="adj2" fmla="val 328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491880" y="476672"/>
            <a:ext cx="5482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Where’s Chuckles?</a:t>
            </a:r>
            <a:endParaRPr lang="ru-RU" sz="4000" dirty="0"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5013176"/>
            <a:ext cx="201048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naughty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Выноска-облако 16"/>
          <p:cNvSpPr/>
          <p:nvPr/>
        </p:nvSpPr>
        <p:spPr>
          <a:xfrm>
            <a:off x="3131840" y="3140968"/>
            <a:ext cx="3240360" cy="1368152"/>
          </a:xfrm>
          <a:prstGeom prst="cloudCallout">
            <a:avLst>
              <a:gd name="adj1" fmla="val -46290"/>
              <a:gd name="adj2" fmla="val 10357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He is in the…..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D:\Alyona\ENGLISH\Lessons\144\2\2020\pic\hello_html_m28f4be6f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1988840"/>
            <a:ext cx="1728192" cy="2203297"/>
          </a:xfrm>
          <a:prstGeom prst="rect">
            <a:avLst/>
          </a:prstGeom>
          <a:noFill/>
        </p:spPr>
      </p:pic>
      <p:pic>
        <p:nvPicPr>
          <p:cNvPr id="19" name="Picture 4" descr="D:\Alyona\ENGLISH\Lessons\144\2\2020\pic\hello_html_m28f4be6f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2240" y="1916832"/>
            <a:ext cx="1728192" cy="2203297"/>
          </a:xfrm>
          <a:prstGeom prst="rect">
            <a:avLst/>
          </a:prstGeom>
          <a:noFill/>
        </p:spPr>
      </p:pic>
      <p:pic>
        <p:nvPicPr>
          <p:cNvPr id="20" name="Picture 4" descr="D:\Alyona\ENGLISH\Lessons\144\2\2020\pic\hello_html_m28f4be6f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056" y="4509120"/>
            <a:ext cx="1728192" cy="2203297"/>
          </a:xfrm>
          <a:prstGeom prst="rect">
            <a:avLst/>
          </a:prstGeom>
          <a:noFill/>
        </p:spPr>
      </p:pic>
      <p:pic>
        <p:nvPicPr>
          <p:cNvPr id="21" name="Picture 4" descr="D:\Alyona\ENGLISH\Lessons\144\2\2020\pic\hello_html_m28f4be6f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4008" y="1628800"/>
            <a:ext cx="1224136" cy="1560669"/>
          </a:xfrm>
          <a:prstGeom prst="rect">
            <a:avLst/>
          </a:prstGeom>
          <a:noFill/>
        </p:spPr>
      </p:pic>
      <p:pic>
        <p:nvPicPr>
          <p:cNvPr id="1029" name="Picture 5" descr="D:\Alyona\ENGLISH\Lessons\144\2\2020\pic\hello_html_m28f4be6f.gif"/>
          <p:cNvPicPr>
            <a:picLocks noChangeAspect="1" noChangeArrowheads="1"/>
          </p:cNvPicPr>
          <p:nvPr/>
        </p:nvPicPr>
        <p:blipFill>
          <a:blip r:embed="rId9" cstate="print"/>
          <a:srcRect l="31250" t="6421" r="21875" b="61714"/>
          <a:stretch>
            <a:fillRect/>
          </a:stretch>
        </p:blipFill>
        <p:spPr bwMode="auto">
          <a:xfrm rot="1111558">
            <a:off x="4023797" y="2454890"/>
            <a:ext cx="249259" cy="216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55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6" grpId="1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lyona\ENGLISH\Lessons\144\2\2020\pic\where's mumm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8364833" cy="496855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9512" y="931367"/>
            <a:ext cx="5095754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Where’s Daddy?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5517232"/>
            <a:ext cx="5990551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He’s in the bedroom.</a:t>
            </a:r>
            <a:endParaRPr lang="ru-RU" sz="40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5272597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Where’s Grandpa?</a:t>
            </a:r>
            <a:endParaRPr lang="ru-RU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7128" y="5589240"/>
            <a:ext cx="5666872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He is in the garden.</a:t>
            </a:r>
            <a:endParaRPr lang="ru-RU" sz="4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Alyona\ENGLISH\Lessons\144\2\2020\pic\where's mumm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00" y="188640"/>
            <a:ext cx="8985900" cy="533745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0" y="4941168"/>
            <a:ext cx="4433906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Where’s Grandpa?</a:t>
            </a:r>
          </a:p>
          <a:p>
            <a:pPr>
              <a:buFontTx/>
              <a:buChar char="-"/>
            </a:pP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He is in </a:t>
            </a:r>
          </a:p>
          <a:p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      the garden!</a:t>
            </a:r>
            <a:endParaRPr lang="ru-RU" sz="36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725144"/>
            <a:ext cx="394659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Where’s Daddy?</a:t>
            </a:r>
          </a:p>
          <a:p>
            <a:pPr>
              <a:buFontTx/>
              <a:buChar char="-"/>
            </a:pP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He is in the </a:t>
            </a:r>
          </a:p>
          <a:p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    bedroom!</a:t>
            </a:r>
            <a:endParaRPr lang="ru-RU" sz="36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16632"/>
            <a:ext cx="532859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Where’s Mummy?</a:t>
            </a:r>
          </a:p>
          <a:p>
            <a:pPr>
              <a:buFontTx/>
              <a:buChar char="-"/>
            </a:pP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 She is in the kitchen!</a:t>
            </a:r>
            <a:endParaRPr lang="ru-RU" sz="36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lyona\ENGLISH\Lessons\144\2\sportlight\2021\pic\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5134" y="1124744"/>
            <a:ext cx="4868866" cy="5544616"/>
          </a:xfrm>
          <a:prstGeom prst="rect">
            <a:avLst/>
          </a:prstGeom>
          <a:noFill/>
        </p:spPr>
      </p:pic>
      <p:pic>
        <p:nvPicPr>
          <p:cNvPr id="1027" name="Picture 3" descr="D:\Alyona\ENGLISH\Lessons\144\2\sportlight\2021\pic\carevna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800150"/>
            <a:ext cx="2520280" cy="2649894"/>
          </a:xfrm>
          <a:prstGeom prst="rect">
            <a:avLst/>
          </a:prstGeom>
          <a:noFill/>
        </p:spPr>
      </p:pic>
      <p:pic>
        <p:nvPicPr>
          <p:cNvPr id="1028" name="Picture 4" descr="D:\Alyona\ENGLISH\Lessons\144\2\sportlight\2021\pic\lamb-3539619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013176"/>
            <a:ext cx="1912246" cy="144016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1520" y="332656"/>
            <a:ext cx="8329524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i="1" dirty="0" smtClean="0">
                <a:latin typeface="Comic Sans MS" pitchFamily="66" charset="0"/>
              </a:rPr>
              <a:t>A qu</a:t>
            </a:r>
            <a:r>
              <a:rPr lang="en-US" sz="4000" b="1" i="1" dirty="0" smtClean="0">
                <a:solidFill>
                  <a:srgbClr val="FF0000"/>
                </a:solidFill>
                <a:latin typeface="Comic Sans MS" pitchFamily="66" charset="0"/>
              </a:rPr>
              <a:t>ee</a:t>
            </a:r>
            <a:r>
              <a:rPr lang="en-US" sz="4000" b="1" i="1" dirty="0" smtClean="0">
                <a:latin typeface="Comic Sans MS" pitchFamily="66" charset="0"/>
              </a:rPr>
              <a:t>n </a:t>
            </a:r>
            <a:r>
              <a:rPr lang="en-US" sz="4000" b="1" i="1" dirty="0" err="1" smtClean="0">
                <a:solidFill>
                  <a:srgbClr val="FF0000"/>
                </a:solidFill>
                <a:latin typeface="Comic Sans MS" pitchFamily="66" charset="0"/>
              </a:rPr>
              <a:t>Ea</a:t>
            </a:r>
            <a:r>
              <a:rPr lang="en-US" sz="4000" b="1" i="1" dirty="0" err="1" smtClean="0">
                <a:latin typeface="Comic Sans MS" pitchFamily="66" charset="0"/>
              </a:rPr>
              <a:t>sterlin</a:t>
            </a:r>
            <a:r>
              <a:rPr lang="en-US" sz="4000" b="1" i="1" dirty="0" smtClean="0">
                <a:latin typeface="Comic Sans MS" pitchFamily="66" charset="0"/>
              </a:rPr>
              <a:t> and </a:t>
            </a:r>
          </a:p>
          <a:p>
            <a:r>
              <a:rPr lang="en-US" sz="4000" b="1" i="1" dirty="0" smtClean="0">
                <a:latin typeface="Comic Sans MS" pitchFamily="66" charset="0"/>
              </a:rPr>
              <a:t>a sh</a:t>
            </a:r>
            <a:r>
              <a:rPr lang="en-US" sz="4000" b="1" i="1" dirty="0" smtClean="0">
                <a:solidFill>
                  <a:srgbClr val="FF0000"/>
                </a:solidFill>
                <a:latin typeface="Comic Sans MS" pitchFamily="66" charset="0"/>
              </a:rPr>
              <a:t>ee</a:t>
            </a:r>
            <a:r>
              <a:rPr lang="en-US" sz="4000" b="1" i="1" dirty="0" smtClean="0">
                <a:latin typeface="Comic Sans MS" pitchFamily="66" charset="0"/>
              </a:rPr>
              <a:t>p P</a:t>
            </a:r>
            <a:r>
              <a:rPr lang="en-US" sz="4000" b="1" i="1" dirty="0" smtClean="0">
                <a:solidFill>
                  <a:srgbClr val="FF0000"/>
                </a:solidFill>
                <a:latin typeface="Comic Sans MS" pitchFamily="66" charset="0"/>
              </a:rPr>
              <a:t>ee</a:t>
            </a:r>
            <a:r>
              <a:rPr lang="en-US" sz="4000" b="1" i="1" dirty="0" smtClean="0">
                <a:latin typeface="Comic Sans MS" pitchFamily="66" charset="0"/>
              </a:rPr>
              <a:t>p s</a:t>
            </a:r>
            <a:r>
              <a:rPr lang="en-US" sz="4000" b="1" i="1" dirty="0" smtClean="0">
                <a:solidFill>
                  <a:srgbClr val="FF0000"/>
                </a:solidFill>
                <a:latin typeface="Comic Sans MS" pitchFamily="66" charset="0"/>
              </a:rPr>
              <a:t>ee</a:t>
            </a:r>
            <a:r>
              <a:rPr lang="en-US" sz="4000" b="1" i="1" dirty="0" smtClean="0">
                <a:latin typeface="Comic Sans MS" pitchFamily="66" charset="0"/>
              </a:rPr>
              <a:t>s a gr</a:t>
            </a:r>
            <a:r>
              <a:rPr lang="en-US" sz="4000" b="1" i="1" dirty="0" smtClean="0">
                <a:solidFill>
                  <a:srgbClr val="FF0000"/>
                </a:solidFill>
                <a:latin typeface="Comic Sans MS" pitchFamily="66" charset="0"/>
              </a:rPr>
              <a:t>ee</a:t>
            </a:r>
            <a:r>
              <a:rPr lang="en-US" sz="4000" b="1" i="1" dirty="0" smtClean="0">
                <a:latin typeface="Comic Sans MS" pitchFamily="66" charset="0"/>
              </a:rPr>
              <a:t>n tr</a:t>
            </a:r>
            <a:r>
              <a:rPr lang="en-US" sz="4000" b="1" i="1" dirty="0" smtClean="0">
                <a:solidFill>
                  <a:srgbClr val="FF0000"/>
                </a:solidFill>
                <a:latin typeface="Comic Sans MS" pitchFamily="66" charset="0"/>
              </a:rPr>
              <a:t>ee</a:t>
            </a:r>
            <a:r>
              <a:rPr lang="en-US" sz="4000" b="1" i="1" dirty="0" smtClean="0">
                <a:latin typeface="Comic Sans MS" pitchFamily="66" charset="0"/>
              </a:rPr>
              <a:t>.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348880"/>
            <a:ext cx="3841116" cy="769441"/>
          </a:xfrm>
          <a:prstGeom prst="rect">
            <a:avLst/>
          </a:prstGeom>
          <a:ln w="117475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i="1" dirty="0" err="1" smtClean="0">
                <a:latin typeface="Comic Sans MS" pitchFamily="66" charset="0"/>
              </a:rPr>
              <a:t>ee</a:t>
            </a:r>
            <a:r>
              <a:rPr lang="en-US" sz="4400" b="1" i="1" dirty="0" smtClean="0">
                <a:latin typeface="Comic Sans MS" pitchFamily="66" charset="0"/>
              </a:rPr>
              <a:t>/ea [</a:t>
            </a:r>
            <a:r>
              <a:rPr lang="en-US" sz="4400" b="1" i="1" dirty="0" err="1" smtClean="0">
                <a:latin typeface="Comic Sans MS" pitchFamily="66" charset="0"/>
              </a:rPr>
              <a:t>i</a:t>
            </a:r>
            <a:r>
              <a:rPr lang="en-US" sz="4400" b="1" i="1" dirty="0" smtClean="0">
                <a:latin typeface="Comic Sans MS" pitchFamily="66" charset="0"/>
              </a:rPr>
              <a:t>:]</a:t>
            </a:r>
            <a:r>
              <a:rPr lang="ru-RU" sz="4400" b="1" i="1" dirty="0" smtClean="0">
                <a:latin typeface="Comic Sans MS" pitchFamily="66" charset="0"/>
              </a:rPr>
              <a:t> </a:t>
            </a:r>
            <a:r>
              <a:rPr lang="en-US" sz="4400" b="1" i="1" dirty="0" smtClean="0">
                <a:latin typeface="Comic Sans MS" pitchFamily="66" charset="0"/>
              </a:rPr>
              <a:t>[</a:t>
            </a:r>
            <a:r>
              <a:rPr lang="ru-RU" sz="4400" b="1" i="1" dirty="0" smtClean="0">
                <a:latin typeface="Comic Sans MS" pitchFamily="66" charset="0"/>
              </a:rPr>
              <a:t>и</a:t>
            </a:r>
            <a:r>
              <a:rPr lang="en-US" sz="4400" b="1" i="1" dirty="0" smtClean="0">
                <a:latin typeface="Comic Sans MS" pitchFamily="66" charset="0"/>
              </a:rPr>
              <a:t>]</a:t>
            </a:r>
            <a:endParaRPr lang="ru-RU" sz="4400" b="1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D:\Alyona\ENGLISH\Lessons\144\2\2020\pic\Новая папка\Новая папка\4-68.jpg"/>
          <p:cNvPicPr>
            <a:picLocks noChangeAspect="1" noChangeArrowheads="1"/>
          </p:cNvPicPr>
          <p:nvPr/>
        </p:nvPicPr>
        <p:blipFill>
          <a:blip r:embed="rId2" cstate="print"/>
          <a:srcRect t="22852" b="24914"/>
          <a:stretch>
            <a:fillRect/>
          </a:stretch>
        </p:blipFill>
        <p:spPr bwMode="auto">
          <a:xfrm>
            <a:off x="1547664" y="4913784"/>
            <a:ext cx="2916324" cy="1944216"/>
          </a:xfrm>
          <a:prstGeom prst="rect">
            <a:avLst/>
          </a:prstGeom>
          <a:noFill/>
        </p:spPr>
      </p:pic>
      <p:pic>
        <p:nvPicPr>
          <p:cNvPr id="3084" name="Picture 12" descr="D:\Alyona\ENGLISH\Lessons\144\2\2020\pic\Новая папка\Новая папка\183-1835521_lamp-desk-lamp-bulb-lighting-drawing-graphics-draw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293096"/>
            <a:ext cx="1656184" cy="1749105"/>
          </a:xfrm>
          <a:prstGeom prst="rect">
            <a:avLst/>
          </a:prstGeom>
          <a:noFill/>
        </p:spPr>
      </p:pic>
      <p:pic>
        <p:nvPicPr>
          <p:cNvPr id="3085" name="Picture 13" descr="D:\Alyona\ENGLISH\Lessons\144\2\2020\pic\Новая папка\Новая папка\c47c9e8509bc063aaab8a411e352a10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16632"/>
            <a:ext cx="1628256" cy="1832289"/>
          </a:xfrm>
          <a:prstGeom prst="rect">
            <a:avLst/>
          </a:prstGeom>
          <a:noFill/>
        </p:spPr>
      </p:pic>
      <p:pic>
        <p:nvPicPr>
          <p:cNvPr id="3086" name="Picture 14" descr="D:\Alyona\ENGLISH\Lessons\144\2\2020\pic\Новая папка\Новая папка\hello_html_m4c9a427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124744"/>
            <a:ext cx="1929622" cy="1664217"/>
          </a:xfrm>
          <a:prstGeom prst="rect">
            <a:avLst/>
          </a:prstGeom>
          <a:noFill/>
        </p:spPr>
      </p:pic>
      <p:pic>
        <p:nvPicPr>
          <p:cNvPr id="3088" name="Picture 16" descr="D:\Alyona\ENGLISH\Lessons\144\2\2020\pic\Новая папка\Новая папка\s12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332656"/>
            <a:ext cx="1988840" cy="1988840"/>
          </a:xfrm>
          <a:prstGeom prst="rect">
            <a:avLst/>
          </a:prstGeom>
          <a:noFill/>
        </p:spPr>
      </p:pic>
      <p:pic>
        <p:nvPicPr>
          <p:cNvPr id="3089" name="Picture 17" descr="D:\Alyona\ENGLISH\Lessons\144\2\2020\pic\Новая папка\Новая папка\unname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2924944"/>
            <a:ext cx="1872208" cy="1872208"/>
          </a:xfrm>
          <a:prstGeom prst="rect">
            <a:avLst/>
          </a:prstGeom>
          <a:noFill/>
        </p:spPr>
      </p:pic>
      <p:pic>
        <p:nvPicPr>
          <p:cNvPr id="3090" name="Picture 18" descr="D:\Alyona\ENGLISH\Lessons\144\2\2020\pic\Новая папка\Новая папка\img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3356992"/>
            <a:ext cx="1656184" cy="165618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876256" y="5589240"/>
            <a:ext cx="1832553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A lamp</a:t>
            </a:r>
            <a:endParaRPr lang="ru-RU" sz="4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2865" y="2492896"/>
            <a:ext cx="3211135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A tree house</a:t>
            </a:r>
            <a:endParaRPr lang="ru-RU" sz="4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91680" y="3501008"/>
            <a:ext cx="1865062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A radio</a:t>
            </a:r>
            <a:endParaRPr lang="ru-RU" sz="4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72200" y="116632"/>
            <a:ext cx="2539991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A window</a:t>
            </a:r>
            <a:endParaRPr lang="ru-RU" sz="4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1556792"/>
            <a:ext cx="1810111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A chair</a:t>
            </a:r>
            <a:endParaRPr lang="ru-RU" sz="4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2492896"/>
            <a:ext cx="1847878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A table</a:t>
            </a:r>
            <a:endParaRPr lang="ru-RU" sz="4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63888" y="4941168"/>
            <a:ext cx="1544012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A bed</a:t>
            </a:r>
            <a:endParaRPr lang="ru-RU" sz="4400" b="1" dirty="0"/>
          </a:p>
        </p:txBody>
      </p:sp>
      <p:sp>
        <p:nvSpPr>
          <p:cNvPr id="17" name="Выноска-облако 16"/>
          <p:cNvSpPr/>
          <p:nvPr/>
        </p:nvSpPr>
        <p:spPr>
          <a:xfrm>
            <a:off x="3491880" y="2564904"/>
            <a:ext cx="2304256" cy="1584176"/>
          </a:xfrm>
          <a:prstGeom prst="cloudCallout">
            <a:avLst>
              <a:gd name="adj1" fmla="val -3238"/>
              <a:gd name="adj2" fmla="val 73391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779912" y="2708920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latin typeface="Comic Sans MS" pitchFamily="66" charset="0"/>
              </a:rPr>
              <a:t>What’s</a:t>
            </a:r>
          </a:p>
          <a:p>
            <a:r>
              <a:rPr lang="en-US" sz="4000" b="1" i="1" dirty="0" smtClean="0">
                <a:latin typeface="Comic Sans MS" pitchFamily="66" charset="0"/>
              </a:rPr>
              <a:t>this?</a:t>
            </a:r>
            <a:endParaRPr lang="ru-RU" sz="4000" b="1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008" y="3933056"/>
            <a:ext cx="3493540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420888"/>
            <a:ext cx="3347864" cy="270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00808"/>
            <a:ext cx="367639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88640"/>
            <a:ext cx="375601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372200" y="404664"/>
            <a:ext cx="2008883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a house</a:t>
            </a:r>
            <a:endParaRPr lang="ru-RU" sz="4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5877272"/>
            <a:ext cx="253787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garden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192" y="4869160"/>
            <a:ext cx="2632452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kitchen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3717032"/>
            <a:ext cx="3070071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bedroom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 descr="D:\Alyona\ENGLISH\Lessons\144\2\2020\pic\02.jpg"/>
          <p:cNvPicPr>
            <a:picLocks noChangeAspect="1" noChangeArrowheads="1"/>
          </p:cNvPicPr>
          <p:nvPr/>
        </p:nvPicPr>
        <p:blipFill>
          <a:blip r:embed="rId6" cstate="print"/>
          <a:srcRect t="16327" b="16326"/>
          <a:stretch>
            <a:fillRect/>
          </a:stretch>
        </p:blipFill>
        <p:spPr bwMode="auto">
          <a:xfrm>
            <a:off x="0" y="332656"/>
            <a:ext cx="1460444" cy="1282114"/>
          </a:xfrm>
          <a:prstGeom prst="rect">
            <a:avLst/>
          </a:prstGeom>
          <a:noFill/>
        </p:spPr>
      </p:pic>
      <p:pic>
        <p:nvPicPr>
          <p:cNvPr id="11" name="Picture 4" descr="D:\Alyona\ENGLISH\Lessons\144\2\2020\pic\03.jpg"/>
          <p:cNvPicPr>
            <a:picLocks noChangeAspect="1" noChangeArrowheads="1"/>
          </p:cNvPicPr>
          <p:nvPr/>
        </p:nvPicPr>
        <p:blipFill>
          <a:blip r:embed="rId7" cstate="print"/>
          <a:srcRect l="10595" t="20322" r="8725" b="22777"/>
          <a:stretch>
            <a:fillRect/>
          </a:stretch>
        </p:blipFill>
        <p:spPr bwMode="auto">
          <a:xfrm flipH="1">
            <a:off x="1259632" y="332656"/>
            <a:ext cx="1331684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077072"/>
            <a:ext cx="2950780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4572" y="3284984"/>
            <a:ext cx="2779428" cy="224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132856"/>
            <a:ext cx="326790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88640"/>
            <a:ext cx="325520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012160" y="692696"/>
            <a:ext cx="2318263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house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5805264"/>
            <a:ext cx="2632452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kitchen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5301208"/>
            <a:ext cx="253787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garden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556792"/>
            <a:ext cx="3070071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bedroom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9872" y="2132856"/>
            <a:ext cx="3518784" cy="144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What’s this?</a:t>
            </a:r>
          </a:p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It’s …..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008" y="3933056"/>
            <a:ext cx="3493540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420888"/>
            <a:ext cx="3347864" cy="270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00808"/>
            <a:ext cx="367639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88640"/>
            <a:ext cx="375601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372200" y="332656"/>
            <a:ext cx="2008883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a house</a:t>
            </a:r>
            <a:endParaRPr lang="ru-RU" sz="4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5805264"/>
            <a:ext cx="253787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garden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192" y="4797152"/>
            <a:ext cx="2632452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kitchen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3645024"/>
            <a:ext cx="3070071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bedroom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0" y="1844824"/>
            <a:ext cx="3939982" cy="3001689"/>
            <a:chOff x="3275856" y="-1"/>
            <a:chExt cx="3939982" cy="3001689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7052"/>
            <a:stretch>
              <a:fillRect/>
            </a:stretch>
          </p:blipFill>
          <p:spPr bwMode="auto">
            <a:xfrm>
              <a:off x="3275856" y="-1"/>
              <a:ext cx="3939982" cy="243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3563888" y="2232247"/>
              <a:ext cx="2318263" cy="76944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 pitchFamily="34" charset="0"/>
                  <a:cs typeface="Arial" pitchFamily="34" charset="0"/>
                </a:rPr>
                <a:t>a house</a:t>
              </a:r>
              <a:endParaRPr lang="ru-RU" sz="44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9702" t="12188"/>
          <a:stretch>
            <a:fillRect/>
          </a:stretch>
        </p:blipFill>
        <p:spPr bwMode="auto">
          <a:xfrm>
            <a:off x="2843808" y="4149080"/>
            <a:ext cx="3351072" cy="25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95536" y="5949280"/>
            <a:ext cx="253787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garden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5796136" y="2060848"/>
            <a:ext cx="3347864" cy="3289721"/>
            <a:chOff x="5796136" y="2420888"/>
            <a:chExt cx="3347864" cy="3289721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6136" y="2420888"/>
              <a:ext cx="3347864" cy="2704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6156176" y="4941168"/>
              <a:ext cx="2632452" cy="76944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 pitchFamily="34" charset="0"/>
                  <a:cs typeface="Arial" pitchFamily="34" charset="0"/>
                </a:rPr>
                <a:t>a kitchen</a:t>
              </a:r>
              <a:endParaRPr lang="ru-RU" sz="4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11560" y="0"/>
            <a:ext cx="6268679" cy="2592288"/>
            <a:chOff x="-2592288" y="1700808"/>
            <a:chExt cx="6268679" cy="2592288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1700808"/>
              <a:ext cx="3676391" cy="259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-2592288" y="1889448"/>
              <a:ext cx="3070071" cy="76944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 pitchFamily="34" charset="0"/>
                  <a:cs typeface="Arial" pitchFamily="34" charset="0"/>
                </a:rPr>
                <a:t>a bedroom</a:t>
              </a:r>
              <a:endParaRPr lang="ru-RU" sz="4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789040"/>
            <a:ext cx="3711112" cy="295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420888"/>
            <a:ext cx="3347864" cy="270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00808"/>
            <a:ext cx="367639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 l="7052"/>
          <a:stretch>
            <a:fillRect/>
          </a:stretch>
        </p:blipFill>
        <p:spPr bwMode="auto">
          <a:xfrm>
            <a:off x="3275856" y="-1"/>
            <a:ext cx="3939982" cy="243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660232" y="980728"/>
            <a:ext cx="2318263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house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5373216"/>
            <a:ext cx="253787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garden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5013176"/>
            <a:ext cx="2632452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kitchen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196752"/>
            <a:ext cx="3070071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a bedroom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175</Words>
  <Application>Microsoft Office PowerPoint</Application>
  <PresentationFormat>Экран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Алёна</dc:creator>
  <cp:lastModifiedBy>Алёна</cp:lastModifiedBy>
  <cp:revision>30</cp:revision>
  <dcterms:created xsi:type="dcterms:W3CDTF">2020-10-09T18:50:43Z</dcterms:created>
  <dcterms:modified xsi:type="dcterms:W3CDTF">2022-11-06T14:29:12Z</dcterms:modified>
</cp:coreProperties>
</file>