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6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C9888-30B8-4BBF-A15B-27875EA6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C02D7D-7B94-4150-BA00-C7722605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90D03-2E2A-47FE-A8DE-C3F591B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6A0A8-559C-4AAA-8B6C-CE9A0948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A7FB2-F522-4E8E-A7F5-A5C18EB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53DC0-70DC-4313-BD6C-4AEDDCDE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7DAF1E-C75B-4980-AA30-E0FABBDE5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8E5F9-AC40-4D50-AF74-37EADEF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E0B7C-ADCA-449E-B83F-A4B718B0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B834B-6EB4-49E6-AD66-08D7380D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1618E-D818-4173-AB09-3B46FED92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96EC01-8510-47B7-AF04-D9E5B3096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8A147-A568-409E-96C3-DCEE418C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8F6A6-31F2-49E2-BE16-2E0F90F4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53154-C8EE-488A-A41E-08DEFD81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3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32229-4D86-407A-BB01-BBBF2F01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D5519-E769-485A-B24F-60D1627D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6D99F-5704-4C48-870D-5849A157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30386-61BB-4AE5-9871-EE4CF617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94EC6-E10D-4886-B79A-7EB8960E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0743-C516-4538-8DAE-5F8F1D07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4C899-9417-4EEF-B3DB-136612B8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3E922-6A59-47AC-8B36-9E1807BD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1145D-914D-4A98-AC69-A1A41C2F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9BFD57-94D1-44D9-9C77-D9FD05CB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7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DF8F3-E8E7-4031-924F-4AE191B6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90D05-B6A4-40F8-B389-F59560B9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0A4FFE-6A0B-4802-B906-1CE9E35A9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8E621-AC17-427E-899C-5CF83CCF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1CAB4D-3E09-4892-8D70-CE22DBAF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9968CF-3A5B-4F5C-8474-DE2C2057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0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F3C53-0F15-477B-8E8A-BF1C9E4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25EE4-4996-4B31-8FAD-CB433717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C1FFBA-F79B-482F-8F97-F8E762BAC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D44842-4289-4054-868E-3995AA35B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4B2AF5-F27F-4F7B-9910-419748587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F7C4E1-FFA9-4720-98F2-B12C1595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A67A65-E4D1-4260-B0D7-ED13413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8DA57D-7C67-403F-AD1E-00CE6B9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1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B07B-4E27-4436-9C4F-EE21F016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678E07-230E-4D1A-A88C-DB32BF55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2D8619-BCBC-43D4-9987-B6FD1E8C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4E8EA3-75B2-4A07-BC54-249043E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0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7E9E7E-7913-41A5-8729-3F1C7AA6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D2099F-98BE-4792-919C-96A4986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346AEE-1B5C-4D8A-93AD-06C01920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8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F92A9-577B-4EB7-B554-1CFCAD4C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3A2B0-AAEA-4F40-AF16-0BC8233C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CDC052-3CDB-4861-A5A1-34D117CA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CBA-80CB-48B7-8EDA-42B1A1CC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A57EEA-0C9E-4A00-AA52-7D7A499B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E0586-B668-4684-B9A0-4BA22F69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7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DC46E-5653-461F-8F4B-13CE9D27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19F866-B7E3-43B8-BE1D-BE04E6197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7B3B17-E586-48C2-AAD5-42A032D02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2AC995-0253-4040-A5C6-99C8F042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4527E4-AB93-411F-862C-FD7A24D3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B0F204-79E9-489D-973E-06FCEDD9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7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BF16-BE90-4E2C-90DF-71F2B641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0E56E-63A4-4F15-94B8-8EF67D6B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DCC37-3CBE-46D5-8277-E14E513F3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43D6-CA2E-4FEE-B1CB-13948A18FC9C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BF301-5F48-419A-B03E-FD6FFADF5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52C6AE-5709-4CB7-BB5D-4A9DE14A5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1E01-D3F0-4367-B31A-0EEFC3140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7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D:\Alyona\ENGLISH\Lessons\144\2 form\acfdec16747a6a6ee9feb11160a0da20_xl.jpg"/>
          <p:cNvPicPr>
            <a:picLocks noChangeAspect="1" noChangeArrowheads="1"/>
          </p:cNvPicPr>
          <p:nvPr/>
        </p:nvPicPr>
        <p:blipFill>
          <a:blip r:embed="rId2" cstate="print"/>
          <a:srcRect l="2776" t="16632" r="1721" b="16337"/>
          <a:stretch>
            <a:fillRect/>
          </a:stretch>
        </p:blipFill>
        <p:spPr bwMode="auto">
          <a:xfrm>
            <a:off x="1524001" y="260649"/>
            <a:ext cx="9143999" cy="6417927"/>
          </a:xfrm>
          <a:prstGeom prst="rect">
            <a:avLst/>
          </a:prstGeom>
          <a:noFill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476672"/>
            <a:ext cx="1567352" cy="254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016" y="692696"/>
            <a:ext cx="2104356" cy="23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4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316790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316790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316790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3789040"/>
            <a:ext cx="1567352" cy="254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016" y="4005064"/>
            <a:ext cx="2104356" cy="23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351584" y="908721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ru-RU" sz="3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61" name="Picture 13" descr="D:\Alyona\ENGLISH\Lessons\144\2 form\11448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135560" y="1844824"/>
            <a:ext cx="889344" cy="62068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351584" y="26369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1104" y="1196752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endParaRPr lang="ru-RU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Picture 13" descr="D:\Alyona\ENGLISH\Lessons\144\2 form\11448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600057" y="1988840"/>
            <a:ext cx="786169" cy="548680"/>
          </a:xfrm>
          <a:prstGeom prst="rect">
            <a:avLst/>
          </a:prstGeom>
          <a:noFill/>
        </p:spPr>
      </p:pic>
      <p:pic>
        <p:nvPicPr>
          <p:cNvPr id="2062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1988840"/>
            <a:ext cx="504056" cy="56633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960096" y="26369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9160" y="4293096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endParaRPr lang="ru-RU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3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9576" y="5157192"/>
            <a:ext cx="504056" cy="5663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279577" y="59492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16081" y="450912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endParaRPr lang="ru-RU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63" name="Picture 15" descr="D:\Alyona\ENGLISH\Lessons\144\2 form\di86Kzky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00056" y="5301208"/>
            <a:ext cx="576064" cy="648072"/>
          </a:xfrm>
          <a:prstGeom prst="rect">
            <a:avLst/>
          </a:prstGeom>
          <a:noFill/>
        </p:spPr>
      </p:pic>
      <p:pic>
        <p:nvPicPr>
          <p:cNvPr id="27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8128" y="5301208"/>
            <a:ext cx="504056" cy="566332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960096" y="59492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6" dur="8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7" dur="8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8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:\Alyona\ENGLISH\Lessons\144\2 form\acfdec16747a6a6ee9feb11160a0da20_xl.jpg"/>
          <p:cNvPicPr>
            <a:picLocks noChangeAspect="1" noChangeArrowheads="1"/>
          </p:cNvPicPr>
          <p:nvPr/>
        </p:nvPicPr>
        <p:blipFill>
          <a:blip r:embed="rId2" cstate="print"/>
          <a:srcRect l="2776" t="16632" r="1721" b="16337"/>
          <a:stretch>
            <a:fillRect/>
          </a:stretch>
        </p:blipFill>
        <p:spPr bwMode="auto">
          <a:xfrm>
            <a:off x="1524001" y="260649"/>
            <a:ext cx="9143999" cy="6417927"/>
          </a:xfrm>
          <a:prstGeom prst="rect">
            <a:avLst/>
          </a:prstGeom>
          <a:noFill/>
        </p:spPr>
      </p:pic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476672"/>
            <a:ext cx="1567352" cy="254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3501008"/>
            <a:ext cx="1567352" cy="254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6" y="548680"/>
            <a:ext cx="1567352" cy="254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2024" y="3717032"/>
            <a:ext cx="2104356" cy="23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7568" y="98072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</a:t>
            </a:r>
            <a:endParaRPr lang="ru-RU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9576" y="1916832"/>
            <a:ext cx="504056" cy="56633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351584" y="26369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1" y="4005064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She</a:t>
            </a:r>
            <a:endParaRPr lang="ru-RU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5" descr="D:\Alyona\ENGLISH\Lessons\144\2 form\di86Kzky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9576" y="4941168"/>
            <a:ext cx="576064" cy="64807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79576" y="56612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2065" y="10527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endParaRPr lang="ru-RU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386" name="Picture 2" descr="D:\Alyona\ENGLISH\Lessons\144\2 form\dog-2740515_1280.png"/>
          <p:cNvPicPr>
            <a:picLocks noChangeAspect="1" noChangeArrowheads="1"/>
          </p:cNvPicPr>
          <p:nvPr/>
        </p:nvPicPr>
        <p:blipFill>
          <a:blip r:embed="rId7" cstate="print"/>
          <a:srcRect b="40937"/>
          <a:stretch>
            <a:fillRect/>
          </a:stretch>
        </p:blipFill>
        <p:spPr bwMode="auto">
          <a:xfrm>
            <a:off x="6600057" y="1916832"/>
            <a:ext cx="925817" cy="64807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744073" y="27089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оно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6080" y="422108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They</a:t>
            </a:r>
            <a:endParaRPr lang="ru-RU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6080" y="5013176"/>
            <a:ext cx="504056" cy="566332"/>
          </a:xfrm>
          <a:prstGeom prst="rect">
            <a:avLst/>
          </a:prstGeom>
          <a:noFill/>
        </p:spPr>
      </p:pic>
      <p:pic>
        <p:nvPicPr>
          <p:cNvPr id="18" name="Picture 15" descr="D:\Alyona\ENGLISH\Lessons\144\2 form\di86Kzky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0136" y="5013176"/>
            <a:ext cx="576064" cy="64807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032104" y="566124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476672"/>
            <a:ext cx="173223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6120" y="260648"/>
            <a:ext cx="2297162" cy="257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4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316790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316790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D:\Alyona\ENGLISH\Lessons\144\2 form\i.webp"/>
          <p:cNvSpPr>
            <a:spLocks noChangeAspect="1" noChangeArrowheads="1"/>
          </p:cNvSpPr>
          <p:nvPr/>
        </p:nvSpPr>
        <p:spPr bwMode="auto">
          <a:xfrm>
            <a:off x="1679575" y="3167906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3789040"/>
            <a:ext cx="1728192" cy="28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6120" y="3645024"/>
            <a:ext cx="257075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351585" y="908721"/>
            <a:ext cx="521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ru-RU" sz="4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61" name="Picture 13" descr="D:\Alyona\ENGLISH\Lessons\144\2 form\11448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135560" y="2060848"/>
            <a:ext cx="889344" cy="62068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351584" y="2780929"/>
            <a:ext cx="46519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27514" y="704890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endParaRPr lang="ru-RU" sz="4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Picture 13" descr="D:\Alyona\ENGLISH\Lessons\144\2 form\11448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680177" y="1700808"/>
            <a:ext cx="786169" cy="548680"/>
          </a:xfrm>
          <a:prstGeom prst="rect">
            <a:avLst/>
          </a:prstGeom>
          <a:noFill/>
        </p:spPr>
      </p:pic>
      <p:pic>
        <p:nvPicPr>
          <p:cNvPr id="2062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72264" y="1700808"/>
            <a:ext cx="504056" cy="56633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896201" y="2564905"/>
            <a:ext cx="91082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5560" y="4365104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endParaRPr lang="ru-RU" sz="4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3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1584" y="5373216"/>
            <a:ext cx="504056" cy="5663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207569" y="6165305"/>
            <a:ext cx="788999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6200" y="4293096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endParaRPr lang="ru-RU" sz="4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63" name="Picture 15" descr="D:\Alyona\ENGLISH\Lessons\144\2 form\di86Kzky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80176" y="5229200"/>
            <a:ext cx="576064" cy="648072"/>
          </a:xfrm>
          <a:prstGeom prst="rect">
            <a:avLst/>
          </a:prstGeom>
          <a:noFill/>
        </p:spPr>
      </p:pic>
      <p:pic>
        <p:nvPicPr>
          <p:cNvPr id="27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8248" y="5229200"/>
            <a:ext cx="504056" cy="566332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8112225" y="6021289"/>
            <a:ext cx="84670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9696" y="1196752"/>
            <a:ext cx="4392488" cy="436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5-конечная звезда 28"/>
          <p:cNvSpPr/>
          <p:nvPr/>
        </p:nvSpPr>
        <p:spPr>
          <a:xfrm>
            <a:off x="2351584" y="-27384"/>
            <a:ext cx="2448272" cy="216024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1784" y="4725144"/>
            <a:ext cx="29615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Быть, </a:t>
            </a:r>
          </a:p>
          <a:p>
            <a:r>
              <a:rPr lang="ru-RU" sz="4000" b="1" dirty="0"/>
              <a:t>находиться, </a:t>
            </a:r>
          </a:p>
          <a:p>
            <a:r>
              <a:rPr lang="ru-RU" sz="4000" b="1" dirty="0"/>
              <a:t>являться</a:t>
            </a:r>
          </a:p>
        </p:txBody>
      </p:sp>
      <p:sp>
        <p:nvSpPr>
          <p:cNvPr id="31" name="5-конечная звезда 30"/>
          <p:cNvSpPr/>
          <p:nvPr/>
        </p:nvSpPr>
        <p:spPr>
          <a:xfrm>
            <a:off x="8400256" y="4077072"/>
            <a:ext cx="2448272" cy="2160240"/>
          </a:xfrm>
          <a:prstGeom prst="star5">
            <a:avLst/>
          </a:prstGeom>
          <a:solidFill>
            <a:srgbClr val="FF81DE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2" name="5-конечная звезда 31"/>
          <p:cNvSpPr/>
          <p:nvPr/>
        </p:nvSpPr>
        <p:spPr>
          <a:xfrm>
            <a:off x="2639616" y="3356992"/>
            <a:ext cx="2448272" cy="2160240"/>
          </a:xfrm>
          <a:prstGeom prst="star5">
            <a:avLst/>
          </a:prstGeom>
          <a:solidFill>
            <a:srgbClr val="FF81DE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3" name="5-конечная звезда 32"/>
          <p:cNvSpPr/>
          <p:nvPr/>
        </p:nvSpPr>
        <p:spPr>
          <a:xfrm>
            <a:off x="8184232" y="476672"/>
            <a:ext cx="2448272" cy="2160240"/>
          </a:xfrm>
          <a:prstGeom prst="star5">
            <a:avLst/>
          </a:prstGeom>
          <a:solidFill>
            <a:srgbClr val="FF81DE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215680" y="4089846"/>
            <a:ext cx="1290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are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8760296" y="1268760"/>
            <a:ext cx="129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are</a:t>
            </a:r>
            <a:endParaRPr lang="ru-RU" sz="44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76320" y="4869160"/>
            <a:ext cx="129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are</a:t>
            </a:r>
            <a:endParaRPr lang="ru-RU" sz="4400" b="1" dirty="0">
              <a:latin typeface="Comic Sans MS" pitchFamily="66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071664" y="764704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am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xit" presetSubtype="0" fill="hold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5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70" decel="100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770" decel="100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 animBg="1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1"/>
            <a:ext cx="2091668" cy="33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3466964"/>
            <a:ext cx="2091668" cy="33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016" y="1"/>
            <a:ext cx="2091668" cy="33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2024" y="3717032"/>
            <a:ext cx="2808312" cy="31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7568" y="54868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</a:t>
            </a:r>
            <a:endParaRPr lang="ru-RU" sz="4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600" y="1844825"/>
            <a:ext cx="672674" cy="75578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07568" y="2492897"/>
            <a:ext cx="126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4077073"/>
            <a:ext cx="2321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She</a:t>
            </a:r>
            <a:endParaRPr lang="ru-RU" sz="4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5" descr="D:\Alyona\ENGLISH\Lessons\144\2 form\di86Kzky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9576" y="4941168"/>
            <a:ext cx="768771" cy="86486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135561" y="6027004"/>
            <a:ext cx="16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8089" y="620689"/>
            <a:ext cx="1350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endParaRPr lang="ru-RU" sz="4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386" name="Picture 2" descr="D:\Alyona\ENGLISH\Lessons\144\2 form\dog-2740515_1280.png"/>
          <p:cNvPicPr>
            <a:picLocks noChangeAspect="1" noChangeArrowheads="1"/>
          </p:cNvPicPr>
          <p:nvPr/>
        </p:nvPicPr>
        <p:blipFill>
          <a:blip r:embed="rId6" cstate="print"/>
          <a:srcRect b="40937"/>
          <a:stretch>
            <a:fillRect/>
          </a:stretch>
        </p:blipFill>
        <p:spPr bwMode="auto">
          <a:xfrm>
            <a:off x="6744072" y="1772817"/>
            <a:ext cx="1235524" cy="86486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600057" y="2636913"/>
            <a:ext cx="166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оно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4072" y="4365105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They</a:t>
            </a:r>
            <a:endParaRPr lang="ru-RU" sz="4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Picture 14" descr="D:\Alyona\ENGLISH\Lessons\144\2 form\cartoon-face-picture-121791-739197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104" y="5445225"/>
            <a:ext cx="672674" cy="755783"/>
          </a:xfrm>
          <a:prstGeom prst="rect">
            <a:avLst/>
          </a:prstGeom>
          <a:noFill/>
        </p:spPr>
      </p:pic>
      <p:pic>
        <p:nvPicPr>
          <p:cNvPr id="18" name="Picture 15" descr="D:\Alyona\ENGLISH\Lessons\144\2 form\di86Kzky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24193" y="5373217"/>
            <a:ext cx="768771" cy="86486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032105" y="6027004"/>
            <a:ext cx="1680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они</a:t>
            </a:r>
          </a:p>
        </p:txBody>
      </p:sp>
      <p:sp>
        <p:nvSpPr>
          <p:cNvPr id="20" name="5-конечная звезда 19"/>
          <p:cNvSpPr/>
          <p:nvPr/>
        </p:nvSpPr>
        <p:spPr>
          <a:xfrm>
            <a:off x="3143672" y="0"/>
            <a:ext cx="2448272" cy="2160240"/>
          </a:xfrm>
          <a:prstGeom prst="star5">
            <a:avLst/>
          </a:prstGeom>
          <a:solidFill>
            <a:srgbClr val="ABE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1" name="5-конечная звезда 20"/>
          <p:cNvSpPr/>
          <p:nvPr/>
        </p:nvSpPr>
        <p:spPr>
          <a:xfrm>
            <a:off x="8219728" y="3429000"/>
            <a:ext cx="2448272" cy="2160240"/>
          </a:xfrm>
          <a:prstGeom prst="star5">
            <a:avLst/>
          </a:prstGeom>
          <a:solidFill>
            <a:srgbClr val="FF81DE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2" name="5-конечная звезда 21"/>
          <p:cNvSpPr/>
          <p:nvPr/>
        </p:nvSpPr>
        <p:spPr>
          <a:xfrm>
            <a:off x="3215680" y="3140968"/>
            <a:ext cx="2448272" cy="2160240"/>
          </a:xfrm>
          <a:prstGeom prst="star5">
            <a:avLst/>
          </a:prstGeom>
          <a:solidFill>
            <a:srgbClr val="ABE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3" name="5-конечная звезда 22"/>
          <p:cNvSpPr/>
          <p:nvPr/>
        </p:nvSpPr>
        <p:spPr>
          <a:xfrm>
            <a:off x="8184232" y="476672"/>
            <a:ext cx="2448272" cy="2160240"/>
          </a:xfrm>
          <a:prstGeom prst="star5">
            <a:avLst/>
          </a:prstGeom>
          <a:solidFill>
            <a:srgbClr val="ABE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079776" y="3933056"/>
            <a:ext cx="7152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is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120336" y="1268760"/>
            <a:ext cx="715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is</a:t>
            </a:r>
            <a:endParaRPr lang="ru-RU" sz="5400" b="1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04312" y="4149080"/>
            <a:ext cx="129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are</a:t>
            </a:r>
            <a:endParaRPr lang="ru-RU" sz="5400" b="1" dirty="0">
              <a:latin typeface="Comic Sans MS" pitchFamily="66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007768" y="692696"/>
            <a:ext cx="7152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is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7769" y="188640"/>
            <a:ext cx="324479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I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am</a:t>
            </a:r>
          </a:p>
          <a:p>
            <a:r>
              <a:rPr lang="en-US" sz="5400" b="1" dirty="0">
                <a:latin typeface="Comic Sans MS" pitchFamily="66" charset="0"/>
              </a:rPr>
              <a:t>We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5400" b="1" dirty="0">
                <a:latin typeface="Comic Sans MS" pitchFamily="66" charset="0"/>
              </a:rPr>
              <a:t>You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5400" b="1" dirty="0">
                <a:latin typeface="Comic Sans MS" pitchFamily="66" charset="0"/>
              </a:rPr>
              <a:t>They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5400" b="1" dirty="0">
                <a:latin typeface="Comic Sans MS" pitchFamily="66" charset="0"/>
              </a:rPr>
              <a:t>He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is</a:t>
            </a:r>
          </a:p>
          <a:p>
            <a:r>
              <a:rPr lang="en-US" sz="5400" b="1" dirty="0">
                <a:latin typeface="Comic Sans MS" pitchFamily="66" charset="0"/>
              </a:rPr>
              <a:t>She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is</a:t>
            </a:r>
          </a:p>
          <a:p>
            <a:r>
              <a:rPr lang="en-US" sz="5400" b="1" dirty="0">
                <a:latin typeface="Comic Sans MS" pitchFamily="66" charset="0"/>
              </a:rPr>
              <a:t>It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is</a:t>
            </a:r>
            <a:endParaRPr lang="ru-RU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9354" y="260648"/>
            <a:ext cx="324479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mic Sans MS" pitchFamily="66" charset="0"/>
              </a:rPr>
              <a:t>I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am</a:t>
            </a:r>
          </a:p>
          <a:p>
            <a:r>
              <a:rPr lang="en-US" sz="5400" b="1" dirty="0">
                <a:latin typeface="Comic Sans MS" pitchFamily="66" charset="0"/>
              </a:rPr>
              <a:t>We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5400" b="1" dirty="0">
                <a:latin typeface="Comic Sans MS" pitchFamily="66" charset="0"/>
              </a:rPr>
              <a:t>You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5400" b="1" dirty="0">
                <a:latin typeface="Comic Sans MS" pitchFamily="66" charset="0"/>
              </a:rPr>
              <a:t>They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are</a:t>
            </a:r>
          </a:p>
          <a:p>
            <a:r>
              <a:rPr lang="en-US" sz="5400" b="1" dirty="0">
                <a:latin typeface="Comic Sans MS" pitchFamily="66" charset="0"/>
              </a:rPr>
              <a:t>He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is</a:t>
            </a:r>
          </a:p>
          <a:p>
            <a:r>
              <a:rPr lang="en-US" sz="5400" b="1" dirty="0">
                <a:latin typeface="Comic Sans MS" pitchFamily="66" charset="0"/>
              </a:rPr>
              <a:t>She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is</a:t>
            </a:r>
          </a:p>
          <a:p>
            <a:r>
              <a:rPr lang="en-US" sz="5400" b="1" dirty="0">
                <a:latin typeface="Comic Sans MS" pitchFamily="66" charset="0"/>
              </a:rPr>
              <a:t>It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is</a:t>
            </a:r>
            <a:endParaRPr lang="ru-RU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2225" y="2636912"/>
            <a:ext cx="2254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latin typeface="Comic Sans MS" pitchFamily="66" charset="0"/>
              </a:rPr>
              <a:t>fine!!</a:t>
            </a:r>
            <a:endParaRPr lang="ru-RU" sz="6600" b="1" i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2144" y="260648"/>
            <a:ext cx="25939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Mummy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0177" y="260648"/>
            <a:ext cx="212910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A dog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7600" y="260648"/>
            <a:ext cx="4740400" cy="92333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Mum and Dad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8208" y="260648"/>
            <a:ext cx="149912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 err="1">
                <a:latin typeface="Comic Sans MS" pitchFamily="66" charset="0"/>
              </a:rPr>
              <a:t>Luly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4152" y="260648"/>
            <a:ext cx="242726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An ant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7968" y="260648"/>
            <a:ext cx="5008102" cy="707886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i="1" kern="400" dirty="0">
                <a:latin typeface="Comic Sans MS" pitchFamily="66" charset="0"/>
              </a:rPr>
              <a:t>An ant and a horse</a:t>
            </a:r>
            <a:endParaRPr lang="ru-RU" sz="4000" b="1" i="1" kern="4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152" y="260648"/>
            <a:ext cx="2850460" cy="92333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A queen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4193" y="260648"/>
            <a:ext cx="200086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Larry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9" y="260648"/>
            <a:ext cx="2813591" cy="92333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A horse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6161" y="260648"/>
            <a:ext cx="2266967" cy="92333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i="1" dirty="0">
                <a:latin typeface="Comic Sans MS" pitchFamily="66" charset="0"/>
              </a:rPr>
              <a:t>Daddy</a:t>
            </a:r>
            <a:endParaRPr lang="ru-RU" sz="5400" b="1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260649"/>
            <a:ext cx="4509568" cy="830997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b="1" i="1" dirty="0">
                <a:latin typeface="Comic Sans MS" pitchFamily="66" charset="0"/>
              </a:rPr>
              <a:t>Lulu and Larry</a:t>
            </a:r>
            <a:endParaRPr lang="ru-RU" sz="4800" b="1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-0.48038 0.604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0" y="3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51788 0.730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00" y="3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49271 0.36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0" y="1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535 0.60902 " pathEditMode="relative" ptsTypes="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542 0.72453 " pathEditMode="relative" ptsTypes="AA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49427 0.3789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00" y="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198 0.59838 " pathEditMode="relative" ptsTypes="AA">
                                      <p:cBhvr>
                                        <p:cTn id="9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837 0.4831 " pathEditMode="relative" ptsTypes="AA">
                                      <p:cBhvr>
                                        <p:cTn id="1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3559 0.72453 " pathEditMode="relative" ptsTypes="AA">
                                      <p:cBhvr>
                                        <p:cTn id="1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819 0.4831 " pathEditMode="relative" ptsTypes="AA">
                                      <p:cBhvr>
                                        <p:cTn id="1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038 0.37801 " pathEditMode="relative" ptsTypes="AA">
                                      <p:cBhvr>
                                        <p:cTn id="1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12" grpId="0" animBg="1"/>
      <p:bldP spid="12" grpId="1" animBg="1"/>
      <p:bldP spid="12" grpId="2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4" grpId="0" animBg="1"/>
      <p:bldP spid="14" grpId="1" animBg="1"/>
      <p:bldP spid="14" grpId="2" animBg="1"/>
      <p:bldP spid="10" grpId="0" animBg="1"/>
      <p:bldP spid="10" grpId="1" animBg="1"/>
      <p:bldP spid="10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5" grpId="0" animBg="1"/>
      <p:bldP spid="5" grpId="1" animBg="1"/>
      <p:bldP spid="5" grpId="2" animBg="1"/>
      <p:bldP spid="13" grpId="0" animBg="1"/>
      <p:bldP spid="13" grpId="1" animBg="1"/>
      <p:bldP spid="13" grpId="2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Широкоэкранный</PresentationFormat>
  <Paragraphs>69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</dc:creator>
  <cp:lastModifiedBy>Алёна</cp:lastModifiedBy>
  <cp:revision>1</cp:revision>
  <dcterms:created xsi:type="dcterms:W3CDTF">2023-09-04T15:55:54Z</dcterms:created>
  <dcterms:modified xsi:type="dcterms:W3CDTF">2023-09-04T15:59:24Z</dcterms:modified>
</cp:coreProperties>
</file>