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4" y="3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lyona\ENGLISH\Lessons\144\3\2020\pic\food\IT3835_05.jpg"/>
          <p:cNvPicPr>
            <a:picLocks noChangeAspect="1" noChangeArrowheads="1"/>
          </p:cNvPicPr>
          <p:nvPr/>
        </p:nvPicPr>
        <p:blipFill>
          <a:blip r:embed="rId2" cstate="print"/>
          <a:srcRect l="20485"/>
          <a:stretch>
            <a:fillRect/>
          </a:stretch>
        </p:blipFill>
        <p:spPr bwMode="auto">
          <a:xfrm>
            <a:off x="0" y="4397350"/>
            <a:ext cx="1956594" cy="2460650"/>
          </a:xfrm>
          <a:prstGeom prst="rect">
            <a:avLst/>
          </a:prstGeom>
          <a:noFill/>
        </p:spPr>
      </p:pic>
      <p:pic>
        <p:nvPicPr>
          <p:cNvPr id="2051" name="Picture 3" descr="D:\Alyona\ENGLISH\Lessons\144\3\2020\pic\food\IT3835_48.jpg"/>
          <p:cNvPicPr>
            <a:picLocks noChangeAspect="1" noChangeArrowheads="1"/>
          </p:cNvPicPr>
          <p:nvPr/>
        </p:nvPicPr>
        <p:blipFill>
          <a:blip r:embed="rId3" cstate="print"/>
          <a:srcRect r="25913"/>
          <a:stretch>
            <a:fillRect/>
          </a:stretch>
        </p:blipFill>
        <p:spPr bwMode="auto">
          <a:xfrm>
            <a:off x="6983760" y="0"/>
            <a:ext cx="2160240" cy="2915816"/>
          </a:xfrm>
          <a:prstGeom prst="rect">
            <a:avLst/>
          </a:prstGeom>
          <a:noFill/>
        </p:spPr>
      </p:pic>
      <p:sp>
        <p:nvSpPr>
          <p:cNvPr id="4" name="Выноска-облако 3"/>
          <p:cNvSpPr/>
          <p:nvPr/>
        </p:nvSpPr>
        <p:spPr>
          <a:xfrm>
            <a:off x="1763688" y="2897560"/>
            <a:ext cx="7272808" cy="3960440"/>
          </a:xfrm>
          <a:prstGeom prst="cloudCallout">
            <a:avLst>
              <a:gd name="adj1" fmla="val -58855"/>
              <a:gd name="adj2" fmla="val 32118"/>
            </a:avLst>
          </a:prstGeom>
          <a:noFill/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Выноска-облако 4"/>
          <p:cNvSpPr/>
          <p:nvPr/>
        </p:nvSpPr>
        <p:spPr>
          <a:xfrm>
            <a:off x="0" y="0"/>
            <a:ext cx="7344816" cy="3356992"/>
          </a:xfrm>
          <a:prstGeom prst="cloudCallout">
            <a:avLst>
              <a:gd name="adj1" fmla="val 63129"/>
              <a:gd name="adj2" fmla="val -2950"/>
            </a:avLst>
          </a:prstGeom>
          <a:noFill/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1052736"/>
            <a:ext cx="294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omic Sans MS" pitchFamily="66" charset="0"/>
              </a:rPr>
              <a:t>A sandwich</a:t>
            </a:r>
            <a:endParaRPr lang="ru-RU" sz="4000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A potato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5696" y="908720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A biscuit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7944" y="116632"/>
            <a:ext cx="2335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A carrot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844824"/>
            <a:ext cx="2678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A sausage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5856" y="5805264"/>
            <a:ext cx="2808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Ice-cream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221088"/>
            <a:ext cx="2555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Chocolate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7984" y="3284984"/>
            <a:ext cx="190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Cheese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76256" y="3429000"/>
            <a:ext cx="1452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Meat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11760" y="3861048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Milk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2160" y="5157192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juice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5085184"/>
            <a:ext cx="1519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Pasta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1760" y="4797152"/>
            <a:ext cx="1207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Rice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35896" y="4077072"/>
            <a:ext cx="2048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Popcorn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68" y="260648"/>
            <a:ext cx="231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An apple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1600" y="2276872"/>
            <a:ext cx="2396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A biscuit</a:t>
            </a:r>
            <a:endParaRPr lang="ru-RU" sz="4000" b="1" i="1" dirty="0"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99792" y="1700808"/>
            <a:ext cx="1760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Comic Sans MS" pitchFamily="66" charset="0"/>
              </a:rPr>
              <a:t>A chip</a:t>
            </a:r>
            <a:endParaRPr lang="ru-RU" sz="4000" b="1" i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5" grpId="0"/>
      <p:bldP spid="16" grpId="0"/>
      <p:bldP spid="20" grpId="0"/>
      <p:bldP spid="22" grpId="0"/>
      <p:bldP spid="23" grpId="0"/>
      <p:bldP spid="25" grpId="0"/>
      <p:bldP spid="26" grpId="0"/>
      <p:bldP spid="27" grpId="0"/>
      <p:bldP spid="28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331640" y="188640"/>
          <a:ext cx="6096000" cy="620494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err="1"/>
                        <a:t>Ед</a:t>
                      </a:r>
                      <a:r>
                        <a:rPr lang="ru-RU" sz="4000" baseline="0" dirty="0"/>
                        <a:t> ч</a:t>
                      </a:r>
                      <a:endParaRPr lang="ru-RU" sz="4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err="1"/>
                        <a:t>Мн</a:t>
                      </a:r>
                      <a:r>
                        <a:rPr lang="ru-RU" sz="4000" baseline="0" dirty="0"/>
                        <a:t> ч</a:t>
                      </a:r>
                      <a:endParaRPr lang="ru-RU" sz="4000" dirty="0"/>
                    </a:p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r>
                        <a:rPr lang="en-US" sz="3600" b="1" dirty="0"/>
                        <a:t>An</a:t>
                      </a:r>
                      <a:r>
                        <a:rPr lang="en-US" sz="3600" b="1" baseline="0" dirty="0"/>
                        <a:t> apple</a:t>
                      </a:r>
                      <a:endParaRPr lang="ru-RU" sz="3600" b="1" i="1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Some</a:t>
                      </a:r>
                      <a:r>
                        <a:rPr lang="en-US" sz="3600" b="1" dirty="0"/>
                        <a:t> apple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ru-RU" sz="36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r>
                        <a:rPr lang="en-US" sz="3600" b="1" dirty="0"/>
                        <a:t>A carrot</a:t>
                      </a:r>
                      <a:endParaRPr lang="ru-RU" sz="3600" b="1" i="1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Some</a:t>
                      </a:r>
                      <a:r>
                        <a:rPr lang="en-US" sz="3600" b="1" dirty="0"/>
                        <a:t> carrot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ru-RU" sz="36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r>
                        <a:rPr lang="en-US" sz="3600" b="1" dirty="0"/>
                        <a:t>A sandwich</a:t>
                      </a:r>
                      <a:endParaRPr lang="ru-RU" sz="3600" b="1" i="1" dirty="0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Some</a:t>
                      </a:r>
                      <a:r>
                        <a:rPr lang="en-US" sz="3600" b="1" dirty="0"/>
                        <a:t> sandwich</a:t>
                      </a: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es</a:t>
                      </a:r>
                      <a:endParaRPr lang="ru-RU" sz="36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331640" y="188640"/>
          <a:ext cx="6096000" cy="620494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 err="1"/>
                        <a:t>Ед</a:t>
                      </a:r>
                      <a:r>
                        <a:rPr lang="ru-RU" sz="4000" baseline="0" dirty="0"/>
                        <a:t> ч</a:t>
                      </a:r>
                      <a:endParaRPr lang="ru-RU" sz="4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 err="1"/>
                        <a:t>Мн</a:t>
                      </a:r>
                      <a:r>
                        <a:rPr lang="ru-RU" sz="4000" baseline="0" dirty="0"/>
                        <a:t> ч</a:t>
                      </a:r>
                      <a:endParaRPr lang="ru-RU" sz="4000" dirty="0"/>
                    </a:p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r>
                        <a:rPr lang="en-US" sz="3600" b="1" i="1" dirty="0"/>
                        <a:t>Cheese</a:t>
                      </a:r>
                      <a:endParaRPr lang="ru-RU" sz="3600" b="1" i="1" dirty="0"/>
                    </a:p>
                  </a:txBody>
                  <a:tcPr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i="1" dirty="0">
                          <a:solidFill>
                            <a:srgbClr val="FF0000"/>
                          </a:solidFill>
                        </a:rPr>
                        <a:t>Some</a:t>
                      </a:r>
                      <a:r>
                        <a:rPr lang="en-US" sz="3600" b="1" i="1" dirty="0"/>
                        <a:t> cheese</a:t>
                      </a:r>
                      <a:endParaRPr lang="ru-RU" sz="36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r>
                        <a:rPr lang="en-US" sz="3600" b="1" i="1" dirty="0"/>
                        <a:t>Popcorn</a:t>
                      </a:r>
                      <a:r>
                        <a:rPr lang="en-US" sz="3600" b="1" i="1" baseline="0" dirty="0"/>
                        <a:t> </a:t>
                      </a:r>
                      <a:endParaRPr lang="ru-RU" sz="3600" b="1" i="1" dirty="0"/>
                    </a:p>
                  </a:txBody>
                  <a:tcPr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i="1" dirty="0">
                          <a:solidFill>
                            <a:srgbClr val="FF0000"/>
                          </a:solidFill>
                        </a:rPr>
                        <a:t>Some</a:t>
                      </a:r>
                      <a:r>
                        <a:rPr lang="en-US" sz="3600" b="1" i="1" dirty="0"/>
                        <a:t> popcorn</a:t>
                      </a:r>
                      <a:endParaRPr lang="ru-RU" sz="36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r>
                        <a:rPr lang="en-US" sz="3600" b="1" i="1" dirty="0"/>
                        <a:t>Juice</a:t>
                      </a:r>
                      <a:r>
                        <a:rPr lang="en-US" sz="3600" b="1" i="1" baseline="0" dirty="0"/>
                        <a:t> </a:t>
                      </a:r>
                      <a:endParaRPr lang="ru-RU" sz="3600" b="1" i="1" dirty="0"/>
                    </a:p>
                  </a:txBody>
                  <a:tcPr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i="1" dirty="0">
                          <a:solidFill>
                            <a:srgbClr val="FF0000"/>
                          </a:solidFill>
                        </a:rPr>
                        <a:t>Some</a:t>
                      </a:r>
                      <a:r>
                        <a:rPr lang="en-US" sz="3600" b="1" i="1" dirty="0"/>
                        <a:t> juice</a:t>
                      </a:r>
                      <a:endParaRPr lang="ru-RU" sz="36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0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</Words>
  <Application>Microsoft Office PowerPoint</Application>
  <PresentationFormat>Экран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Алёна</dc:creator>
  <cp:lastModifiedBy>Алёна</cp:lastModifiedBy>
  <cp:revision>5</cp:revision>
  <dcterms:created xsi:type="dcterms:W3CDTF">2020-12-08T15:25:54Z</dcterms:created>
  <dcterms:modified xsi:type="dcterms:W3CDTF">2023-09-04T16:26:16Z</dcterms:modified>
</cp:coreProperties>
</file>