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2123728" y="1196752"/>
            <a:ext cx="4536504" cy="4320480"/>
          </a:xfrm>
          <a:prstGeom prst="ellipse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Хорда 4"/>
          <p:cNvSpPr/>
          <p:nvPr/>
        </p:nvSpPr>
        <p:spPr>
          <a:xfrm>
            <a:off x="2123728" y="1196752"/>
            <a:ext cx="4536504" cy="4320480"/>
          </a:xfrm>
          <a:prstGeom prst="chord">
            <a:avLst>
              <a:gd name="adj1" fmla="val 5425188"/>
              <a:gd name="adj2" fmla="val 1616714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Хорда 5"/>
          <p:cNvSpPr/>
          <p:nvPr/>
        </p:nvSpPr>
        <p:spPr>
          <a:xfrm flipH="1">
            <a:off x="2123728" y="1196752"/>
            <a:ext cx="4536504" cy="4320480"/>
          </a:xfrm>
          <a:prstGeom prst="chord">
            <a:avLst>
              <a:gd name="adj1" fmla="val 5425188"/>
              <a:gd name="adj2" fmla="val 1616714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499992" y="2780928"/>
            <a:ext cx="1584176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past</a:t>
            </a:r>
            <a:endParaRPr lang="ru-RU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7824" y="2780928"/>
            <a:ext cx="792088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</a:t>
            </a:r>
            <a:endParaRPr lang="ru-RU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4427984" y="908720"/>
            <a:ext cx="0" cy="46855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4427984" y="5301208"/>
            <a:ext cx="0" cy="46855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35896" y="116632"/>
            <a:ext cx="178606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o’clock</a:t>
            </a:r>
            <a:endParaRPr lang="ru-RU" sz="3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23928" y="5877272"/>
            <a:ext cx="1064715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half</a:t>
            </a:r>
            <a:endParaRPr lang="ru-RU" sz="3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rot="16200000">
            <a:off x="6714492" y="3230724"/>
            <a:ext cx="0" cy="39655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48264" y="2420888"/>
            <a:ext cx="2195736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quarter past</a:t>
            </a:r>
            <a:endParaRPr lang="ru-RU" sz="3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rot="16200000">
            <a:off x="2105980" y="3230725"/>
            <a:ext cx="0" cy="39655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2348880"/>
            <a:ext cx="1907704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quarter to</a:t>
            </a:r>
            <a:endParaRPr lang="ru-RU" sz="3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V="1">
            <a:off x="5724128" y="1340768"/>
            <a:ext cx="288032" cy="36004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6372200" y="2348880"/>
            <a:ext cx="360040" cy="21602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80112" y="692696"/>
            <a:ext cx="192552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five past</a:t>
            </a:r>
            <a:endParaRPr lang="ru-RU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16216" y="1628800"/>
            <a:ext cx="1835759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ten past</a:t>
            </a:r>
            <a:endParaRPr lang="ru-RU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>
            <a:off x="6228184" y="4221088"/>
            <a:ext cx="432048" cy="21602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5580112" y="4941168"/>
            <a:ext cx="288032" cy="36004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32240" y="4293096"/>
            <a:ext cx="1715534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twenty </a:t>
            </a:r>
            <a:endParaRPr lang="ru-RU" sz="28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past</a:t>
            </a:r>
            <a:endParaRPr lang="ru-RU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24128" y="5445224"/>
            <a:ext cx="1925527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twenty </a:t>
            </a:r>
            <a:endParaRPr lang="ru-RU" sz="28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five </a:t>
            </a:r>
            <a:r>
              <a:rPr lang="en-U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past</a:t>
            </a:r>
            <a:endParaRPr lang="ru-RU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 flipH="1">
            <a:off x="3203848" y="5157192"/>
            <a:ext cx="288032" cy="36004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187624" y="5517232"/>
            <a:ext cx="1715534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twenty </a:t>
            </a:r>
            <a:endParaRPr lang="ru-RU" sz="28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five </a:t>
            </a:r>
            <a:r>
              <a:rPr lang="en-U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</a:t>
            </a:r>
            <a:endParaRPr lang="ru-RU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 flipH="1">
            <a:off x="2195736" y="4437112"/>
            <a:ext cx="432048" cy="21602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5536" y="4653136"/>
            <a:ext cx="2125903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twenty to</a:t>
            </a:r>
            <a:endParaRPr lang="ru-RU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60" name="Прямая соединительная линия 59"/>
          <p:cNvCxnSpPr/>
          <p:nvPr/>
        </p:nvCxnSpPr>
        <p:spPr>
          <a:xfrm flipH="1" flipV="1">
            <a:off x="2195736" y="2276872"/>
            <a:ext cx="360040" cy="21602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115616" y="1628800"/>
            <a:ext cx="137730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ten to</a:t>
            </a:r>
            <a:endParaRPr lang="ru-RU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 flipH="1" flipV="1">
            <a:off x="3059832" y="1340768"/>
            <a:ext cx="288032" cy="36004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267744" y="692696"/>
            <a:ext cx="1467068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five to</a:t>
            </a:r>
            <a:endParaRPr lang="ru-RU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5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19" grpId="0" animBg="1"/>
      <p:bldP spid="21" grpId="0" animBg="1"/>
      <p:bldP spid="38" grpId="0" animBg="1"/>
      <p:bldP spid="39" grpId="0" animBg="1"/>
      <p:bldP spid="52" grpId="0" animBg="1"/>
      <p:bldP spid="53" grpId="0" animBg="1"/>
      <p:bldP spid="56" grpId="0" animBg="1"/>
      <p:bldP spid="59" grpId="0" animBg="1"/>
      <p:bldP spid="61" grpId="0" animBg="1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28</Words>
  <Application>Microsoft Office PowerPoint</Application>
  <PresentationFormat>Экран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Слайд 1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Олег</dc:creator>
  <cp:lastModifiedBy>Алёна</cp:lastModifiedBy>
  <cp:revision>11</cp:revision>
  <dcterms:created xsi:type="dcterms:W3CDTF">2018-11-25T08:50:49Z</dcterms:created>
  <dcterms:modified xsi:type="dcterms:W3CDTF">2021-11-30T18:23:06Z</dcterms:modified>
</cp:coreProperties>
</file>