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0" y="3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Alyona\ENGLISH\Lessons\144\3\sportlight\2022\pic\461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240163" cy="70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Alyona\ENGLISH\Lessons\144\3\sportlight\2022\pic\1654179997_18-flomaster-club-p-gusenitsa-risunok-dlya-detei-krasivo-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6650" cy="3547954"/>
          </a:xfrm>
          <a:prstGeom prst="rect">
            <a:avLst/>
          </a:prstGeom>
          <a:noFill/>
        </p:spPr>
      </p:pic>
      <p:pic>
        <p:nvPicPr>
          <p:cNvPr id="3" name="Picture 2" descr="D:\Alyona\ENGLISH\Lessons\144\3\sportlight\2022\pic\1654179997_18-flomaster-club-p-gusenitsa-risunok-dlya-detei-krasivo-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860032" y="0"/>
            <a:ext cx="4104456" cy="33502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31640" y="2060848"/>
            <a:ext cx="2004075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i="1" dirty="0"/>
              <a:t>There is</a:t>
            </a:r>
            <a:endParaRPr lang="ru-RU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1988840"/>
            <a:ext cx="2417650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i="1" dirty="0"/>
              <a:t>There are</a:t>
            </a:r>
            <a:endParaRPr lang="ru-RU" sz="4400" b="1" i="1" dirty="0"/>
          </a:p>
        </p:txBody>
      </p:sp>
      <p:pic>
        <p:nvPicPr>
          <p:cNvPr id="1026" name="Picture 2" descr="D:\Alyona\ENGLISH\Lessons\144\3\sportlight\2022\pic\1a9559c7a30f0d09e5d74403cdd10e1e--funny-hedgehog-hedgehog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356992"/>
            <a:ext cx="3048000" cy="3048000"/>
          </a:xfrm>
          <a:prstGeom prst="rect">
            <a:avLst/>
          </a:prstGeom>
          <a:noFill/>
        </p:spPr>
      </p:pic>
      <p:pic>
        <p:nvPicPr>
          <p:cNvPr id="1027" name="Picture 3" descr="D:\Alyona\ENGLISH\Lessons\144\3\sportlight\2022\pic\paradise-apple-flavor-amasya-food-png-favpng-uVXyuuB3jkXPfbTBgahprdU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3284984"/>
            <a:ext cx="1822624" cy="18226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707904" y="5301208"/>
            <a:ext cx="5052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Where is my apple??</a:t>
            </a:r>
            <a:endParaRPr lang="ru-RU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Alyona\ENGLISH\Lessons\144\3\sportlight\2022\pic\paradise-apple-flavor-amasya-food-png-favpng-uVXyuuB3jkXPfbTBgahprdU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403" y="5179616"/>
            <a:ext cx="1584176" cy="1584176"/>
          </a:xfrm>
          <a:prstGeom prst="rect">
            <a:avLst/>
          </a:prstGeom>
          <a:noFill/>
        </p:spPr>
      </p:pic>
      <p:pic>
        <p:nvPicPr>
          <p:cNvPr id="2050" name="Picture 2" descr="D:\Alyona\ENGLISH\Lessons\144\3\sportlight\2022\pic\1654654756_5-kartinkin-net-p-multyashnie-derevya-kartinki-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083" y="0"/>
            <a:ext cx="6377477" cy="6718659"/>
          </a:xfrm>
          <a:prstGeom prst="rect">
            <a:avLst/>
          </a:prstGeom>
          <a:noFill/>
        </p:spPr>
      </p:pic>
      <p:pic>
        <p:nvPicPr>
          <p:cNvPr id="4" name="Picture 2" descr="D:\Alyona\ENGLISH\Lessons\144\3\sportlight\2022\pic\1654179997_18-flomaster-club-p-gusenitsa-risunok-dlya-detei-krasivo-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84784"/>
            <a:ext cx="4346650" cy="35479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31640" y="3545632"/>
            <a:ext cx="2004075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FF0000"/>
                </a:solidFill>
              </a:rPr>
              <a:t>There is</a:t>
            </a:r>
            <a:endParaRPr lang="ru-RU" sz="4400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620554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There is </a:t>
            </a:r>
            <a:r>
              <a:rPr lang="en-US" sz="3600" b="1" i="1" dirty="0"/>
              <a:t>an apple behind</a:t>
            </a:r>
            <a:r>
              <a:rPr lang="ru-RU" sz="3600" b="1" i="1" dirty="0"/>
              <a:t> </a:t>
            </a:r>
            <a:r>
              <a:rPr lang="en-US" sz="3600" b="1" i="1" dirty="0"/>
              <a:t>a tree.</a:t>
            </a:r>
            <a:endParaRPr lang="ru-RU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lyona\ENGLISH\Lessons\144\3\sportlight\2022\pic\173badf89e723ded42cde4a18cce02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429000"/>
            <a:ext cx="1404546" cy="1518804"/>
          </a:xfrm>
          <a:prstGeom prst="rect">
            <a:avLst/>
          </a:prstGeom>
          <a:noFill/>
        </p:spPr>
      </p:pic>
      <p:pic>
        <p:nvPicPr>
          <p:cNvPr id="2" name="Picture 2" descr="D:\Alyona\ENGLISH\Lessons\144\3\sportlight\2022\pic\1654179997_18-flomaster-club-p-gusenitsa-risunok-dlya-detei-krasivo-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46650" cy="3547954"/>
          </a:xfrm>
          <a:prstGeom prst="rect">
            <a:avLst/>
          </a:prstGeom>
          <a:noFill/>
        </p:spPr>
      </p:pic>
      <p:pic>
        <p:nvPicPr>
          <p:cNvPr id="3" name="Picture 2" descr="D:\Alyona\ENGLISH\Lessons\144\3\sportlight\2022\pic\1654179997_18-flomaster-club-p-gusenitsa-risunok-dlya-detei-krasivo-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860032" y="0"/>
            <a:ext cx="4104456" cy="33502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31640" y="2060848"/>
            <a:ext cx="2004075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i="1" dirty="0"/>
              <a:t>There is</a:t>
            </a:r>
            <a:endParaRPr lang="ru-RU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1988840"/>
            <a:ext cx="2417650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i="1" dirty="0"/>
              <a:t>There are</a:t>
            </a:r>
            <a:endParaRPr lang="ru-RU" sz="4400" b="1" i="1" dirty="0"/>
          </a:p>
        </p:txBody>
      </p:sp>
      <p:pic>
        <p:nvPicPr>
          <p:cNvPr id="1026" name="Picture 2" descr="D:\Alyona\ENGLISH\Lessons\144\3\sportlight\2022\pic\1a9559c7a30f0d09e5d74403cdd10e1e--funny-hedgehog-hedgehog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356992"/>
            <a:ext cx="3048000" cy="3048000"/>
          </a:xfrm>
          <a:prstGeom prst="rect">
            <a:avLst/>
          </a:prstGeom>
          <a:noFill/>
        </p:spPr>
      </p:pic>
      <p:pic>
        <p:nvPicPr>
          <p:cNvPr id="1027" name="Picture 3" descr="D:\Alyona\ENGLISH\Lessons\144\3\sportlight\2022\pic\paradise-apple-flavor-amasya-food-png-favpng-uVXyuuB3jkXPfbTBgahprdU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3212976"/>
            <a:ext cx="1822624" cy="18226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75856" y="5301208"/>
            <a:ext cx="56725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Where are my apples??</a:t>
            </a:r>
            <a:endParaRPr lang="ru-RU" sz="4400" b="1" i="1" dirty="0"/>
          </a:p>
        </p:txBody>
      </p:sp>
      <p:pic>
        <p:nvPicPr>
          <p:cNvPr id="9" name="Picture 3" descr="D:\Alyona\ENGLISH\Lessons\144\3\sportlight\2022\pic\paradise-apple-flavor-amasya-food-png-favpng-uVXyuuB3jkXPfbTBgahprdU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004048" y="3212976"/>
            <a:ext cx="1822624" cy="1822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Alyona\ENGLISH\Lessons\144\3\sportlight\2022\pic\1654654756_5-kartinkin-net-p-multyashnie-derevya-kartinki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4584" y="-459432"/>
            <a:ext cx="6377477" cy="6718659"/>
          </a:xfrm>
          <a:prstGeom prst="rect">
            <a:avLst/>
          </a:prstGeom>
          <a:noFill/>
        </p:spPr>
      </p:pic>
      <p:pic>
        <p:nvPicPr>
          <p:cNvPr id="3" name="Picture 2" descr="D:\Alyona\ENGLISH\Lessons\144\3\sportlight\2022\pic\173badf89e723ded42cde4a18cce02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085184"/>
            <a:ext cx="1404546" cy="1518804"/>
          </a:xfrm>
          <a:prstGeom prst="rect">
            <a:avLst/>
          </a:prstGeom>
          <a:noFill/>
        </p:spPr>
      </p:pic>
      <p:pic>
        <p:nvPicPr>
          <p:cNvPr id="4" name="Picture 3" descr="D:\Alyona\ENGLISH\Lessons\144\3\sportlight\2022\pic\paradise-apple-flavor-amasya-food-png-favpng-uVXyuuB3jkXPfbTBgahprdU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869160"/>
            <a:ext cx="1822624" cy="1822624"/>
          </a:xfrm>
          <a:prstGeom prst="rect">
            <a:avLst/>
          </a:prstGeom>
          <a:noFill/>
        </p:spPr>
      </p:pic>
      <p:pic>
        <p:nvPicPr>
          <p:cNvPr id="5" name="Picture 3" descr="D:\Alyona\ENGLISH\Lessons\144\3\sportlight\2022\pic\paradise-apple-flavor-amasya-food-png-favpng-uVXyuuB3jkXPfbTBgahprdU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051720" y="4869160"/>
            <a:ext cx="1822624" cy="1822624"/>
          </a:xfrm>
          <a:prstGeom prst="rect">
            <a:avLst/>
          </a:prstGeom>
          <a:noFill/>
        </p:spPr>
      </p:pic>
      <p:pic>
        <p:nvPicPr>
          <p:cNvPr id="6" name="Picture 2" descr="D:\Alyona\ENGLISH\Lessons\144\3\sportlight\2022\pic\1654179997_18-flomaster-club-p-gusenitsa-risunok-dlya-detei-krasivo-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076056" y="222753"/>
            <a:ext cx="4104456" cy="335026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96136" y="2211593"/>
            <a:ext cx="2417650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rgbClr val="FF0000"/>
                </a:solidFill>
              </a:rPr>
              <a:t>There are</a:t>
            </a:r>
            <a:endParaRPr lang="ru-RU" sz="4400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4005064"/>
            <a:ext cx="672382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There are </a:t>
            </a:r>
            <a:r>
              <a:rPr lang="en-US" sz="3600" b="1" i="1" dirty="0"/>
              <a:t>apples in front of a tree.</a:t>
            </a:r>
            <a:endParaRPr lang="ru-RU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Alyona\ENGLISH\Lessons\144\3\sportlight\2022\pic\1654179997_18-flomaster-club-p-gusenitsa-risunok-dlya-detei-krasivo-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6650" cy="3547954"/>
          </a:xfrm>
          <a:prstGeom prst="rect">
            <a:avLst/>
          </a:prstGeom>
          <a:noFill/>
        </p:spPr>
      </p:pic>
      <p:pic>
        <p:nvPicPr>
          <p:cNvPr id="3" name="Picture 2" descr="D:\Alyona\ENGLISH\Lessons\144\3\sportlight\2022\pic\1654179997_18-flomaster-club-p-gusenitsa-risunok-dlya-detei-krasivo-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860032" y="0"/>
            <a:ext cx="4104456" cy="33502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31640" y="2060848"/>
            <a:ext cx="2004075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i="1" dirty="0"/>
              <a:t>There is</a:t>
            </a:r>
            <a:endParaRPr lang="ru-RU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1988840"/>
            <a:ext cx="2417650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i="1" dirty="0"/>
              <a:t>There are</a:t>
            </a:r>
            <a:endParaRPr lang="ru-RU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429000"/>
            <a:ext cx="7992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i="1" dirty="0"/>
              <a:t>Используется для того, что бы показать что </a:t>
            </a:r>
            <a:r>
              <a:rPr lang="ru-RU" sz="4400" b="1" i="1" dirty="0">
                <a:solidFill>
                  <a:schemeClr val="accent6">
                    <a:lumMod val="75000"/>
                  </a:schemeClr>
                </a:solidFill>
              </a:rPr>
              <a:t>что-то</a:t>
            </a:r>
            <a:r>
              <a:rPr lang="ru-RU" sz="4400" b="1" i="1" dirty="0"/>
              <a:t> </a:t>
            </a:r>
            <a:r>
              <a:rPr lang="ru-RU" sz="4400" b="1" i="1" dirty="0">
                <a:solidFill>
                  <a:srgbClr val="00B050"/>
                </a:solidFill>
              </a:rPr>
              <a:t>где-то</a:t>
            </a:r>
            <a:r>
              <a:rPr lang="ru-RU" sz="4400" b="1" i="1" dirty="0"/>
              <a:t> находится.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/>
              <a:t>Используется для того, что бы показать что </a:t>
            </a:r>
            <a:r>
              <a:rPr lang="ru-RU" sz="3600" b="1" i="1" dirty="0">
                <a:solidFill>
                  <a:schemeClr val="accent6">
                    <a:lumMod val="75000"/>
                  </a:schemeClr>
                </a:solidFill>
              </a:rPr>
              <a:t>что-то</a:t>
            </a:r>
            <a:r>
              <a:rPr lang="ru-RU" sz="3600" b="1" i="1" dirty="0"/>
              <a:t> </a:t>
            </a:r>
            <a:r>
              <a:rPr lang="ru-RU" sz="3600" b="1" i="1" dirty="0">
                <a:solidFill>
                  <a:srgbClr val="00B050"/>
                </a:solidFill>
              </a:rPr>
              <a:t>где-то</a:t>
            </a:r>
            <a:r>
              <a:rPr lang="ru-RU" sz="3600" b="1" i="1" dirty="0"/>
              <a:t> находится.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620554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There is 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an apple</a:t>
            </a:r>
            <a:r>
              <a:rPr lang="en-US" sz="3600" b="1" i="1" dirty="0"/>
              <a:t> </a:t>
            </a:r>
            <a:r>
              <a:rPr lang="en-US" sz="3600" b="1" i="1" dirty="0">
                <a:solidFill>
                  <a:srgbClr val="00B050"/>
                </a:solidFill>
              </a:rPr>
              <a:t>behind</a:t>
            </a:r>
            <a:r>
              <a:rPr lang="ru-RU" sz="3600" b="1" i="1" dirty="0">
                <a:solidFill>
                  <a:srgbClr val="00B050"/>
                </a:solidFill>
              </a:rPr>
              <a:t> </a:t>
            </a:r>
            <a:r>
              <a:rPr lang="en-US" sz="3600" b="1" i="1" dirty="0">
                <a:solidFill>
                  <a:srgbClr val="00B050"/>
                </a:solidFill>
              </a:rPr>
              <a:t>a tree</a:t>
            </a:r>
            <a:r>
              <a:rPr lang="en-US" sz="3600" b="1" i="1" dirty="0"/>
              <a:t>.</a:t>
            </a:r>
            <a:endParaRPr lang="ru-RU" sz="3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672382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There are 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apples</a:t>
            </a:r>
            <a:r>
              <a:rPr lang="en-US" sz="3600" b="1" i="1" dirty="0"/>
              <a:t> </a:t>
            </a:r>
            <a:r>
              <a:rPr lang="en-US" sz="3600" b="1" i="1" dirty="0">
                <a:solidFill>
                  <a:srgbClr val="00B050"/>
                </a:solidFill>
              </a:rPr>
              <a:t>in front of a tree</a:t>
            </a:r>
            <a:r>
              <a:rPr lang="en-US" sz="3600" b="1" i="1" dirty="0"/>
              <a:t>.</a:t>
            </a:r>
            <a:endParaRPr lang="ru-RU" sz="3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365104"/>
            <a:ext cx="672812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There is</a:t>
            </a:r>
            <a:r>
              <a:rPr lang="en-US" sz="3600" b="1" i="1" dirty="0">
                <a:solidFill>
                  <a:srgbClr val="0070C0"/>
                </a:solidFill>
              </a:rPr>
              <a:t>n’t</a:t>
            </a:r>
            <a:r>
              <a:rPr lang="en-US" sz="3600" b="1" i="1" dirty="0">
                <a:solidFill>
                  <a:srgbClr val="FF0000"/>
                </a:solidFill>
              </a:rPr>
              <a:t> 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an apple</a:t>
            </a:r>
            <a:r>
              <a:rPr lang="en-US" sz="3600" b="1" i="1" dirty="0"/>
              <a:t> </a:t>
            </a:r>
            <a:r>
              <a:rPr lang="en-US" sz="3600" b="1" i="1" dirty="0">
                <a:solidFill>
                  <a:srgbClr val="00B050"/>
                </a:solidFill>
              </a:rPr>
              <a:t>behind</a:t>
            </a:r>
            <a:r>
              <a:rPr lang="ru-RU" sz="3600" b="1" i="1" dirty="0">
                <a:solidFill>
                  <a:srgbClr val="00B050"/>
                </a:solidFill>
              </a:rPr>
              <a:t> </a:t>
            </a:r>
            <a:r>
              <a:rPr lang="en-US" sz="3600" b="1" i="1" dirty="0">
                <a:solidFill>
                  <a:srgbClr val="00B050"/>
                </a:solidFill>
              </a:rPr>
              <a:t>a tree</a:t>
            </a:r>
            <a:r>
              <a:rPr lang="en-US" sz="3600" b="1" i="1" dirty="0"/>
              <a:t>.</a:t>
            </a:r>
            <a:endParaRPr lang="ru-RU" sz="3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301208"/>
            <a:ext cx="724640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There are</a:t>
            </a:r>
            <a:r>
              <a:rPr lang="en-US" sz="3600" b="1" i="1" dirty="0">
                <a:solidFill>
                  <a:srgbClr val="0070C0"/>
                </a:solidFill>
              </a:rPr>
              <a:t>n’t</a:t>
            </a:r>
            <a:r>
              <a:rPr lang="en-US" sz="3600" b="1" i="1" dirty="0">
                <a:solidFill>
                  <a:srgbClr val="FF0000"/>
                </a:solidFill>
              </a:rPr>
              <a:t> 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apples</a:t>
            </a:r>
            <a:r>
              <a:rPr lang="en-US" sz="3600" b="1" i="1" dirty="0"/>
              <a:t> </a:t>
            </a:r>
            <a:r>
              <a:rPr lang="en-US" sz="3600" b="1" i="1" dirty="0">
                <a:solidFill>
                  <a:srgbClr val="00B050"/>
                </a:solidFill>
              </a:rPr>
              <a:t>in front of a tree</a:t>
            </a:r>
            <a:r>
              <a:rPr lang="en-US" sz="3600" b="1" i="1" dirty="0"/>
              <a:t>.</a:t>
            </a:r>
            <a:endParaRPr lang="ru-RU" sz="3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3429000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Negative</a:t>
            </a:r>
            <a:endParaRPr lang="ru-RU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476672"/>
            <a:ext cx="187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Questions</a:t>
            </a:r>
            <a:endParaRPr lang="ru-RU" sz="3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623600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Is</a:t>
            </a:r>
            <a:r>
              <a:rPr lang="ru-RU" sz="3600" b="1" i="1" dirty="0">
                <a:solidFill>
                  <a:srgbClr val="FF0000"/>
                </a:solidFill>
              </a:rPr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there 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an apple</a:t>
            </a:r>
            <a:r>
              <a:rPr lang="en-US" sz="3600" b="1" i="1" dirty="0"/>
              <a:t> </a:t>
            </a:r>
            <a:r>
              <a:rPr lang="en-US" sz="3600" b="1" i="1" dirty="0">
                <a:solidFill>
                  <a:srgbClr val="00B050"/>
                </a:solidFill>
              </a:rPr>
              <a:t>behind</a:t>
            </a:r>
            <a:r>
              <a:rPr lang="ru-RU" sz="3600" b="1" i="1" dirty="0">
                <a:solidFill>
                  <a:srgbClr val="00B050"/>
                </a:solidFill>
              </a:rPr>
              <a:t> </a:t>
            </a:r>
            <a:r>
              <a:rPr lang="en-US" sz="3600" b="1" i="1" dirty="0">
                <a:solidFill>
                  <a:srgbClr val="00B050"/>
                </a:solidFill>
              </a:rPr>
              <a:t>a tree</a:t>
            </a:r>
            <a:r>
              <a:rPr lang="en-US" sz="3600" b="1" i="1" dirty="0"/>
              <a:t>?</a:t>
            </a:r>
            <a:endParaRPr lang="ru-RU" sz="3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672382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Are</a:t>
            </a:r>
            <a:r>
              <a:rPr lang="ru-RU" sz="3600" b="1" i="1" dirty="0">
                <a:solidFill>
                  <a:srgbClr val="FF0000"/>
                </a:solidFill>
              </a:rPr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there 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apples</a:t>
            </a:r>
            <a:r>
              <a:rPr lang="en-US" sz="3600" b="1" i="1" dirty="0"/>
              <a:t> </a:t>
            </a:r>
            <a:r>
              <a:rPr lang="en-US" sz="3600" b="1" i="1" dirty="0">
                <a:solidFill>
                  <a:srgbClr val="00B050"/>
                </a:solidFill>
              </a:rPr>
              <a:t>in front of a tree</a:t>
            </a:r>
            <a:r>
              <a:rPr lang="en-US" sz="3600" b="1" i="1" dirty="0"/>
              <a:t>?</a:t>
            </a:r>
            <a:endParaRPr lang="ru-RU" sz="3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356992"/>
            <a:ext cx="162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Answers</a:t>
            </a:r>
            <a:endParaRPr lang="ru-RU" sz="32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293096"/>
            <a:ext cx="660539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tx1"/>
                </a:solidFill>
              </a:rPr>
              <a:t>-Yes,</a:t>
            </a:r>
            <a:r>
              <a:rPr lang="en-US" sz="3600" b="1" i="1" dirty="0">
                <a:solidFill>
                  <a:srgbClr val="FF0000"/>
                </a:solidFill>
              </a:rPr>
              <a:t> there is</a:t>
            </a:r>
            <a:r>
              <a:rPr lang="en-US" sz="3600" b="1" i="1" dirty="0">
                <a:solidFill>
                  <a:schemeClr val="tx1"/>
                </a:solidFill>
              </a:rPr>
              <a:t>.         -No, </a:t>
            </a:r>
            <a:r>
              <a:rPr lang="en-US" sz="3600" b="1" i="1" dirty="0">
                <a:solidFill>
                  <a:srgbClr val="FF0000"/>
                </a:solidFill>
              </a:rPr>
              <a:t>there is</a:t>
            </a:r>
            <a:r>
              <a:rPr lang="en-US" sz="3600" b="1" i="1" dirty="0">
                <a:solidFill>
                  <a:srgbClr val="0070C0"/>
                </a:solidFill>
              </a:rPr>
              <a:t>n’t</a:t>
            </a:r>
            <a:r>
              <a:rPr lang="en-US" sz="3600" b="1" i="1" dirty="0">
                <a:solidFill>
                  <a:schemeClr val="tx1"/>
                </a:solidFill>
              </a:rPr>
              <a:t>.</a:t>
            </a:r>
            <a:endParaRPr lang="ru-RU" sz="3600" b="1" i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229200"/>
            <a:ext cx="727865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tx1"/>
                </a:solidFill>
              </a:rPr>
              <a:t>-Yes,</a:t>
            </a:r>
            <a:r>
              <a:rPr lang="en-US" sz="3600" b="1" i="1" dirty="0">
                <a:solidFill>
                  <a:srgbClr val="FF0000"/>
                </a:solidFill>
              </a:rPr>
              <a:t> there are</a:t>
            </a:r>
            <a:r>
              <a:rPr lang="en-US" sz="3600" b="1" i="1" dirty="0">
                <a:solidFill>
                  <a:schemeClr val="tx1"/>
                </a:solidFill>
              </a:rPr>
              <a:t>.         -No, </a:t>
            </a:r>
            <a:r>
              <a:rPr lang="en-US" sz="3600" b="1" i="1" dirty="0">
                <a:solidFill>
                  <a:srgbClr val="FF0000"/>
                </a:solidFill>
              </a:rPr>
              <a:t>there are</a:t>
            </a:r>
            <a:r>
              <a:rPr lang="en-US" sz="3600" b="1" i="1" dirty="0">
                <a:solidFill>
                  <a:srgbClr val="0070C0"/>
                </a:solidFill>
              </a:rPr>
              <a:t>n’t</a:t>
            </a:r>
            <a:r>
              <a:rPr lang="en-US" sz="3600" b="1" i="1" dirty="0">
                <a:solidFill>
                  <a:schemeClr val="tx1"/>
                </a:solidFill>
              </a:rPr>
              <a:t>.</a:t>
            </a:r>
            <a:endParaRPr lang="ru-RU" sz="36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145</Words>
  <Application>Microsoft Office PowerPoint</Application>
  <PresentationFormat>Экран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February, 8th</dc:title>
  <dc:creator>Алёна</dc:creator>
  <cp:lastModifiedBy>Алёна</cp:lastModifiedBy>
  <cp:revision>4</cp:revision>
  <dcterms:created xsi:type="dcterms:W3CDTF">2023-02-07T17:14:52Z</dcterms:created>
  <dcterms:modified xsi:type="dcterms:W3CDTF">2023-09-04T16:26:26Z</dcterms:modified>
</cp:coreProperties>
</file>