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0" y="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24A0B-3A7E-4C5A-961D-8933B57CFD9E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5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8F81-0866-4B29-90D5-38EDEB5B9F4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7306B-AFA8-489C-B72D-1041BECFA3D1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5" name="21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4009D-97C0-4F41-BB12-A57878E1354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F8B92-4A8C-4698-84DE-7BB0304C6E0B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5" name="21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36FC-7F58-42D4-90C0-3F17502436C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26333-E1A6-43D3-987A-04E4441ADB1B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5" name="21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189B8-686E-4E44-BDA5-C19C7CC3F97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47BA1-0D97-4C27-8F75-FA20B00072FF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BD111-3CA1-4FE5-A525-4F71D600EC3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29D64-B95C-48A2-B4B1-4A4E2EC74260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6" name="21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0D6F-4CED-410C-8D99-0081BBCA0EA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4216B-5523-48D1-BC65-87106FBAFD8F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8" name="21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0539-5101-4189-B353-63B0E5D9E43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3" name="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5D7F9-2D08-4A04-B480-B6C4030DAA55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4" name="21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52AE4-0665-497C-B227-5F0F478C75D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BEC09-5EB5-443F-BD4F-539D2D2BB17F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3" name="21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69135-CB01-4B31-996F-99F3B5E8680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CD821-32F1-4B28-B87D-1C896945365E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6" name="21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30048-3F38-487E-8465-62CEB63BD8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3 - Ψαλίδισμα και στρογγύλεμα μίας γωνίας του ορθογωνίου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4 - Ορθογώνιο τρίγωνο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5 - Ελεύθερη σχεδίαση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16 - Ελεύθερη σχεδίαση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l-GR" noProof="0"/>
              <a:t>Κάντε κλικ στο εικονίδιο για να προσθέσετε μια εικόνα</a:t>
            </a:r>
            <a:endParaRPr lang="en-US" noProof="0" dirty="0"/>
          </a:p>
        </p:txBody>
      </p:sp>
      <p:sp>
        <p:nvSpPr>
          <p:cNvPr id="9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9F959-F093-4EE9-84CC-90B0AC4C6613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10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1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1C36D-5B14-422F-A50B-EB7D59ADD0D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Ελεύθερη σχεδίαση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8 - Θέση τίτλου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Kλικ για επεξεργασία του τίτλου</a:t>
            </a:r>
            <a:endParaRPr lang="en-US"/>
          </a:p>
        </p:txBody>
      </p:sp>
      <p:sp>
        <p:nvSpPr>
          <p:cNvPr id="1029" name="29 - Θέση κειμένου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523461-2E08-4E62-A410-9F03ED02CCD3}" type="datetimeFigureOut">
              <a:rPr lang="el-GR"/>
              <a:pPr>
                <a:defRPr/>
              </a:pPr>
              <a:t>4/9/2023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7E0212-DA81-47EC-8C29-BB6AD02840D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grpSp>
        <p:nvGrpSpPr>
          <p:cNvPr id="1033" name="1 - Ομάδα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- Ελεύθερη σχεδίαση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12 - Ελεύθερη σχεδίαση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96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7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hakespeareinaction.files.wordpress.com/2013/02/16940_flags_pirates_pirate_fla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5373216"/>
            <a:ext cx="7772400" cy="12961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>
                <a:solidFill>
                  <a:schemeClr val="tx1"/>
                </a:solidFill>
                <a:latin typeface="Colonna MT" pitchFamily="82" charset="0"/>
              </a:rPr>
              <a:t>THE PIRATE CODE</a:t>
            </a:r>
            <a:endParaRPr lang="el-GR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.usatoday.net/life/_photos/2012/04/27/Band-of-Misfits-A-jolly-roger-good-time-3G1CHUH2-x-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348880"/>
            <a:ext cx="5345648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3779912" cy="1944216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7030A0"/>
                </a:solidFill>
              </a:rPr>
              <a:t>Rule 9:</a:t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rgbClr val="7030A0"/>
                </a:solidFill>
              </a:rPr>
              <a:t>Pirates………..</a:t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rgbClr val="7030A0"/>
                </a:solidFill>
              </a:rPr>
              <a:t>work together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el-GR" dirty="0">
              <a:solidFill>
                <a:srgbClr val="7030A0"/>
              </a:solidFill>
            </a:endParaRPr>
          </a:p>
        </p:txBody>
      </p:sp>
      <p:sp>
        <p:nvSpPr>
          <p:cNvPr id="5" name="4 - Στρογγυλεμένο ορθογώνιο"/>
          <p:cNvSpPr/>
          <p:nvPr/>
        </p:nvSpPr>
        <p:spPr>
          <a:xfrm>
            <a:off x="6012160" y="188640"/>
            <a:ext cx="1872208" cy="6480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Στρογγυλεμένο ορθογώνιο"/>
          <p:cNvSpPr/>
          <p:nvPr/>
        </p:nvSpPr>
        <p:spPr>
          <a:xfrm>
            <a:off x="5940152" y="1052736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-0.03677 L -0.47257 0.05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- Τίτλος"/>
          <p:cNvSpPr>
            <a:spLocks noGrp="1"/>
          </p:cNvSpPr>
          <p:nvPr>
            <p:ph type="title"/>
          </p:nvPr>
        </p:nvSpPr>
        <p:spPr>
          <a:xfrm>
            <a:off x="609600" y="765175"/>
            <a:ext cx="2212975" cy="2447925"/>
          </a:xfrm>
        </p:spPr>
        <p:txBody>
          <a:bodyPr/>
          <a:lstStyle/>
          <a:p>
            <a:r>
              <a:rPr lang="en-US" sz="3200" dirty="0"/>
              <a:t>Rule 10:</a:t>
            </a:r>
            <a:br>
              <a:rPr lang="en-US" sz="3200" dirty="0"/>
            </a:br>
            <a:r>
              <a:rPr lang="en-US" sz="3200" dirty="0"/>
              <a:t>A pirate </a:t>
            </a:r>
            <a:br>
              <a:rPr lang="en-US" sz="3200" dirty="0"/>
            </a:br>
            <a:r>
              <a:rPr lang="en-US" sz="3200" dirty="0"/>
              <a:t>……………. wear clean clothes. </a:t>
            </a:r>
            <a:endParaRPr lang="el-GR" sz="3200" dirty="0"/>
          </a:p>
        </p:txBody>
      </p:sp>
      <p:pic>
        <p:nvPicPr>
          <p:cNvPr id="15364" name="Picture 2" descr="http://stwallskull.com/blog/images/comicart/comicart_apel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15875">
            <a:off x="3237594" y="857372"/>
            <a:ext cx="53863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- Στρογγυλεμένο ορθογώνιο"/>
          <p:cNvSpPr/>
          <p:nvPr/>
        </p:nvSpPr>
        <p:spPr>
          <a:xfrm>
            <a:off x="323528" y="3501008"/>
            <a:ext cx="1872208" cy="6480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8 - Στρογγυλεμένο ορθογώνιο"/>
          <p:cNvSpPr/>
          <p:nvPr/>
        </p:nvSpPr>
        <p:spPr>
          <a:xfrm>
            <a:off x="395536" y="4509120"/>
            <a:ext cx="2160240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2104 L -0.00781 -0.419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2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775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l-GR"/>
          </a:p>
        </p:txBody>
      </p:sp>
      <p:sp>
        <p:nvSpPr>
          <p:cNvPr id="16387" name="2 - Υπότιτλος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  <p:pic>
        <p:nvPicPr>
          <p:cNvPr id="16388" name="Picture 2" descr="http://www.theflagshop.co.uk/ekmps/shops/speed/images/pirates-life-for-me-flag-3377-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gpht.com/hkcGPlI8ysUP8vi4K0vXkme_JWw_GnDmBiOabQc3LEQ9X3WAllFShmTtLSFUQZeFDA=h9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5364088" y="0"/>
            <a:ext cx="3779912" cy="306896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</a:rPr>
              <a:t>Rule 1: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 pirate …………… be brave. </a:t>
            </a:r>
            <a:endParaRPr lang="el-GR" sz="4400" dirty="0">
              <a:solidFill>
                <a:schemeClr val="bg1"/>
              </a:solidFill>
            </a:endParaRPr>
          </a:p>
        </p:txBody>
      </p:sp>
      <p:sp>
        <p:nvSpPr>
          <p:cNvPr id="5" name="4 - Στρογγυλεμένο ορθογώνιο"/>
          <p:cNvSpPr/>
          <p:nvPr/>
        </p:nvSpPr>
        <p:spPr>
          <a:xfrm>
            <a:off x="611560" y="188640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Στρογγυλεμένο ορθογώνιο"/>
          <p:cNvSpPr/>
          <p:nvPr/>
        </p:nvSpPr>
        <p:spPr>
          <a:xfrm>
            <a:off x="611560" y="1340768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3284E-6 L 0.43316 0.20998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ohn\Desktop\7880_Big_Pirate_Ship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47797" y="1916832"/>
            <a:ext cx="6396203" cy="4797152"/>
          </a:xfrm>
          <a:noFill/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467544" y="0"/>
            <a:ext cx="5550768" cy="1844824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</a:rPr>
              <a:t>Rule 2: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Pirates ……………… have a ship with a flag.</a:t>
            </a:r>
            <a:endParaRPr lang="el-GR" sz="4400" dirty="0">
              <a:solidFill>
                <a:schemeClr val="bg1"/>
              </a:solidFill>
            </a:endParaRPr>
          </a:p>
        </p:txBody>
      </p:sp>
      <p:sp>
        <p:nvSpPr>
          <p:cNvPr id="6" name="5 - Στρογγυλεμένο ορθογώνιο"/>
          <p:cNvSpPr/>
          <p:nvPr/>
        </p:nvSpPr>
        <p:spPr>
          <a:xfrm>
            <a:off x="179512" y="2420888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6 - Στρογγυλεμένο ορθογώνιο"/>
          <p:cNvSpPr/>
          <p:nvPr/>
        </p:nvSpPr>
        <p:spPr>
          <a:xfrm>
            <a:off x="251520" y="3284984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03932 L 0.23021 -0.29371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john\Desktop\Captain-Flinn-and-The-Pirate-Dinosaurs-post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512" y="116632"/>
            <a:ext cx="7200800" cy="4885837"/>
          </a:xfrm>
          <a:noFill/>
        </p:spPr>
      </p:pic>
      <p:sp>
        <p:nvSpPr>
          <p:cNvPr id="6" name="5 - Τίτλος"/>
          <p:cNvSpPr>
            <a:spLocks noGrp="1"/>
          </p:cNvSpPr>
          <p:nvPr>
            <p:ph type="ctrTitle"/>
          </p:nvPr>
        </p:nvSpPr>
        <p:spPr>
          <a:xfrm>
            <a:off x="2699792" y="4581128"/>
            <a:ext cx="4644008" cy="2147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</a:rPr>
              <a:t>Rule 3: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 pirate …..……...… be afraid of monsters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8" name="7 - Στρογγυλεμένο ορθογώνιο"/>
          <p:cNvSpPr/>
          <p:nvPr/>
        </p:nvSpPr>
        <p:spPr>
          <a:xfrm>
            <a:off x="6948264" y="1484784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8 - Στρογγυλεμένο ορθογώνιο"/>
          <p:cNvSpPr/>
          <p:nvPr/>
        </p:nvSpPr>
        <p:spPr>
          <a:xfrm>
            <a:off x="6948264" y="2636912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25 -0.02153 L -0.26372 0.3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/>
              <a:t>A</a:t>
            </a:r>
            <a:r>
              <a:rPr lang="en-US" dirty="0"/>
              <a:t> </a:t>
            </a:r>
            <a:endParaRPr lang="el-GR" dirty="0"/>
          </a:p>
        </p:txBody>
      </p:sp>
      <p:pic>
        <p:nvPicPr>
          <p:cNvPr id="9219" name="Picture 2" descr="http://www.wp7connect.com/wp-content/uploads/2013/01/CaptainPir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548680"/>
            <a:ext cx="4499992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79388" y="549275"/>
            <a:ext cx="5113337" cy="1752600"/>
          </a:xfrm>
        </p:spPr>
        <p:txBody>
          <a:bodyPr>
            <a:normAutofit/>
          </a:bodyPr>
          <a:lstStyle/>
          <a:p>
            <a:pPr marR="0" algn="l"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Rule 4: </a:t>
            </a:r>
            <a:br>
              <a:rPr lang="en-US" sz="4000" b="1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A pirate ………………… listen to the captain. </a:t>
            </a:r>
            <a:endParaRPr lang="el-GR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4 - Στρογγυλεμένο ορθογώνιο"/>
          <p:cNvSpPr/>
          <p:nvPr/>
        </p:nvSpPr>
        <p:spPr>
          <a:xfrm>
            <a:off x="395536" y="2780928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Στρογγυλεμένο ορθογώνιο"/>
          <p:cNvSpPr/>
          <p:nvPr/>
        </p:nvSpPr>
        <p:spPr>
          <a:xfrm>
            <a:off x="467544" y="3645024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0.00786 L 0.21459 -0.3251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4788024" y="0"/>
            <a:ext cx="4320480" cy="32004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</a:rPr>
              <a:t>Rule 5: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 pirate………... find new treasures.</a:t>
            </a:r>
            <a:endParaRPr lang="el-GR" sz="4400" dirty="0">
              <a:solidFill>
                <a:schemeClr val="bg1"/>
              </a:solidFill>
            </a:endParaRPr>
          </a:p>
        </p:txBody>
      </p:sp>
      <p:pic>
        <p:nvPicPr>
          <p:cNvPr id="10243" name="Picture 2" descr="C:\Users\john\Desktop\Pirate-Treasure-14006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30" y="332656"/>
            <a:ext cx="421163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Στρογγυλεμένο ορθογώνιο"/>
          <p:cNvSpPr/>
          <p:nvPr/>
        </p:nvSpPr>
        <p:spPr>
          <a:xfrm>
            <a:off x="4788024" y="3717032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Στρογγυλεμένο ορθογώνιο"/>
          <p:cNvSpPr/>
          <p:nvPr/>
        </p:nvSpPr>
        <p:spPr>
          <a:xfrm>
            <a:off x="4716016" y="4869160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5 -0.04467 L 0.20886 -0.378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ages.vectorhq.com/images/premium/previews/151/pirate-trying-to-drink-beer-with-tentacles-wrapping-his-body-and-with-the-sea-and-sunset-on-the-background_1519732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4500563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4716016" y="260648"/>
            <a:ext cx="3960440" cy="2939752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</a:rPr>
              <a:t>Rule 6: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 pirate…………. drink a lot of beers.</a:t>
            </a:r>
            <a:endParaRPr lang="el-GR" sz="4400" dirty="0">
              <a:solidFill>
                <a:schemeClr val="bg1"/>
              </a:solidFill>
            </a:endParaRPr>
          </a:p>
        </p:txBody>
      </p:sp>
      <p:sp>
        <p:nvSpPr>
          <p:cNvPr id="5" name="4 - Στρογγυλεμένο ορθογώνιο"/>
          <p:cNvSpPr/>
          <p:nvPr/>
        </p:nvSpPr>
        <p:spPr>
          <a:xfrm>
            <a:off x="4716016" y="3356992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Στρογγυλεμένο ορθογώνιο"/>
          <p:cNvSpPr/>
          <p:nvPr/>
        </p:nvSpPr>
        <p:spPr>
          <a:xfrm>
            <a:off x="4644008" y="4437112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83 -0.03145 L 0.22048 -0.49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-2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3888432" cy="2867744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</a:rPr>
              <a:t>Rule 7: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 pirate …………. talk to his parrot.</a:t>
            </a:r>
            <a:endParaRPr lang="el-GR" sz="4400" dirty="0">
              <a:solidFill>
                <a:schemeClr val="bg1"/>
              </a:solidFill>
            </a:endParaRPr>
          </a:p>
        </p:txBody>
      </p:sp>
      <p:pic>
        <p:nvPicPr>
          <p:cNvPr id="12291" name="Picture 2" descr="http://www.toonpool.com/user/997/files/pirate_parrot_talk_more_15442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9738" y="0"/>
            <a:ext cx="48942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Στρογγυλεμένο ορθογώνιο"/>
          <p:cNvSpPr/>
          <p:nvPr/>
        </p:nvSpPr>
        <p:spPr>
          <a:xfrm>
            <a:off x="395536" y="3429000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Στρογγυλεμένο ορθογώνιο"/>
          <p:cNvSpPr/>
          <p:nvPr/>
        </p:nvSpPr>
        <p:spPr>
          <a:xfrm>
            <a:off x="395536" y="4365104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25 -0.01319 L 0.14375 -0.34621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76056" y="260648"/>
            <a:ext cx="3600400" cy="3096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400" dirty="0">
                <a:solidFill>
                  <a:schemeClr val="bg1"/>
                </a:solidFill>
              </a:rPr>
              <a:t>Rule 8: </a:t>
            </a:r>
            <a:br>
              <a:rPr sz="4400" dirty="0">
                <a:solidFill>
                  <a:schemeClr val="bg1"/>
                </a:solidFill>
              </a:rPr>
            </a:br>
            <a:r>
              <a:rPr sz="4400" dirty="0">
                <a:solidFill>
                  <a:schemeClr val="bg1"/>
                </a:solidFill>
              </a:rPr>
              <a:t>Pirates…………..</a:t>
            </a:r>
            <a:br>
              <a:rPr sz="4400" dirty="0">
                <a:solidFill>
                  <a:schemeClr val="bg1"/>
                </a:solidFill>
              </a:rPr>
            </a:br>
            <a:r>
              <a:rPr sz="4400" dirty="0">
                <a:solidFill>
                  <a:schemeClr val="bg1"/>
                </a:solidFill>
              </a:rPr>
              <a:t>swim well. </a:t>
            </a:r>
            <a:endParaRPr lang="el-GR" sz="4400" dirty="0">
              <a:solidFill>
                <a:schemeClr val="bg1"/>
              </a:solidFill>
            </a:endParaRPr>
          </a:p>
        </p:txBody>
      </p:sp>
      <p:pic>
        <p:nvPicPr>
          <p:cNvPr id="13315" name="Picture 2" descr="https://s3.amazonaws.com/lowres.cartoonstock.com/law-order-pirate-ship-boat-sea-ocean-csmn37_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4932040" cy="510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Στρογγυλεμένο ορθογώνιο"/>
          <p:cNvSpPr/>
          <p:nvPr/>
        </p:nvSpPr>
        <p:spPr>
          <a:xfrm>
            <a:off x="5004048" y="3645024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Στρογγυλεμένο ορθογώνιο"/>
          <p:cNvSpPr/>
          <p:nvPr/>
        </p:nvSpPr>
        <p:spPr>
          <a:xfrm>
            <a:off x="5220072" y="4725144"/>
            <a:ext cx="208823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mustn’t</a:t>
            </a:r>
            <a:endParaRPr lang="el-G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7077 L 0.18507 -0.2622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Ροή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Ροή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Ροή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Ροή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Ροή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140</Words>
  <Application>Microsoft Office PowerPoint</Application>
  <PresentationFormat>Экран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Colonna MT</vt:lpstr>
      <vt:lpstr>Constantia</vt:lpstr>
      <vt:lpstr>Wingdings 2</vt:lpstr>
      <vt:lpstr>Ροή</vt:lpstr>
      <vt:lpstr>THE PIRATE CODE</vt:lpstr>
      <vt:lpstr>Rule 1:  A pirate …………… be brave. </vt:lpstr>
      <vt:lpstr>Rule 2:  Pirates ……………… have a ship with a flag.</vt:lpstr>
      <vt:lpstr>Rule 3:  A pirate …..……...… be afraid of monsters. </vt:lpstr>
      <vt:lpstr>A A </vt:lpstr>
      <vt:lpstr>Rule 5: A pirate………... find new treasures.</vt:lpstr>
      <vt:lpstr>Rule 6:  A pirate…………. drink a lot of beers.</vt:lpstr>
      <vt:lpstr>Rule 7:  A pirate …………. talk to his parrot.</vt:lpstr>
      <vt:lpstr>Rule 8:  Pirates………….. swim well. </vt:lpstr>
      <vt:lpstr>Rule 9: Pirates……….. work together.</vt:lpstr>
      <vt:lpstr>Rule 10: A pirate  ……………. wear clean clothes. 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PIRATE CODE</dc:title>
  <dc:creator>john ks</dc:creator>
  <cp:lastModifiedBy>Алёна</cp:lastModifiedBy>
  <cp:revision>24</cp:revision>
  <dcterms:created xsi:type="dcterms:W3CDTF">2015-05-06T20:44:28Z</dcterms:created>
  <dcterms:modified xsi:type="dcterms:W3CDTF">2023-09-04T16:36:07Z</dcterms:modified>
</cp:coreProperties>
</file>