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75" r:id="rId3"/>
    <p:sldId id="269" r:id="rId4"/>
    <p:sldId id="286" r:id="rId5"/>
    <p:sldId id="279" r:id="rId6"/>
    <p:sldId id="284" r:id="rId7"/>
    <p:sldId id="285" r:id="rId8"/>
    <p:sldId id="282" r:id="rId9"/>
    <p:sldId id="280" r:id="rId10"/>
  </p:sldIdLst>
  <p:sldSz cx="12192000" cy="6858000"/>
  <p:notesSz cx="6858000" cy="9144000"/>
  <p:defaultTextStyle>
    <a:defPPr rtl="0"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7275F8-FA0E-4851-A846-6E100679C5F0}" v="219" dt="2019-12-18T08:18:31.596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94" autoAdjust="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1080" y="-1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Wennerblom" userId="725001afbb726858" providerId="LiveId" clId="{967275F8-FA0E-4851-A846-6E100679C5F0}"/>
    <pc:docChg chg="undo custSel mod addSld delSld modSld sldOrd">
      <pc:chgData name="Julia Wennerblom" userId="725001afbb726858" providerId="LiveId" clId="{967275F8-FA0E-4851-A846-6E100679C5F0}" dt="2019-12-18T08:19:23.317" v="557"/>
      <pc:docMkLst>
        <pc:docMk/>
      </pc:docMkLst>
      <pc:sldChg chg="modSp">
        <pc:chgData name="Julia Wennerblom" userId="725001afbb726858" providerId="LiveId" clId="{967275F8-FA0E-4851-A846-6E100679C5F0}" dt="2019-12-17T16:31:08.676" v="535" actId="20577"/>
        <pc:sldMkLst>
          <pc:docMk/>
          <pc:sldMk cId="3752628919" sldId="269"/>
        </pc:sldMkLst>
        <pc:spChg chg="mod">
          <ac:chgData name="Julia Wennerblom" userId="725001afbb726858" providerId="LiveId" clId="{967275F8-FA0E-4851-A846-6E100679C5F0}" dt="2019-12-17T16:31:08.676" v="535" actId="20577"/>
          <ac:spMkLst>
            <pc:docMk/>
            <pc:sldMk cId="3752628919" sldId="269"/>
            <ac:spMk id="4" creationId="{00000000-0000-0000-0000-000000000000}"/>
          </ac:spMkLst>
        </pc:spChg>
      </pc:sldChg>
      <pc:sldChg chg="del">
        <pc:chgData name="Julia Wennerblom" userId="725001afbb726858" providerId="LiveId" clId="{967275F8-FA0E-4851-A846-6E100679C5F0}" dt="2019-12-17T16:17:56.788" v="507" actId="47"/>
        <pc:sldMkLst>
          <pc:docMk/>
          <pc:sldMk cId="2632695608" sldId="276"/>
        </pc:sldMkLst>
      </pc:sldChg>
      <pc:sldChg chg="del">
        <pc:chgData name="Julia Wennerblom" userId="725001afbb726858" providerId="LiveId" clId="{967275F8-FA0E-4851-A846-6E100679C5F0}" dt="2019-12-17T16:17:56.788" v="507" actId="47"/>
        <pc:sldMkLst>
          <pc:docMk/>
          <pc:sldMk cId="4015598340" sldId="277"/>
        </pc:sldMkLst>
      </pc:sldChg>
      <pc:sldChg chg="del">
        <pc:chgData name="Julia Wennerblom" userId="725001afbb726858" providerId="LiveId" clId="{967275F8-FA0E-4851-A846-6E100679C5F0}" dt="2019-12-17T16:17:56.788" v="507" actId="47"/>
        <pc:sldMkLst>
          <pc:docMk/>
          <pc:sldMk cId="129071968" sldId="278"/>
        </pc:sldMkLst>
      </pc:sldChg>
      <pc:sldChg chg="addSp delSp modSp mod setBg modClrScheme modAnim chgLayout">
        <pc:chgData name="Julia Wennerblom" userId="725001afbb726858" providerId="LiveId" clId="{967275F8-FA0E-4851-A846-6E100679C5F0}" dt="2019-12-17T16:15:47.766" v="505"/>
        <pc:sldMkLst>
          <pc:docMk/>
          <pc:sldMk cId="1332294091" sldId="280"/>
        </pc:sldMkLst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2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3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4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4:23.185" v="161" actId="26606"/>
          <ac:spMkLst>
            <pc:docMk/>
            <pc:sldMk cId="1332294091" sldId="280"/>
            <ac:spMk id="5" creationId="{00000000-0000-0000-0000-000000000000}"/>
          </ac:spMkLst>
        </pc:spChg>
        <pc:spChg chg="add del">
          <ac:chgData name="Julia Wennerblom" userId="725001afbb726858" providerId="LiveId" clId="{967275F8-FA0E-4851-A846-6E100679C5F0}" dt="2019-12-17T14:43:53.032" v="145"/>
          <ac:spMkLst>
            <pc:docMk/>
            <pc:sldMk cId="1332294091" sldId="280"/>
            <ac:spMk id="6" creationId="{16E8A7E5-46AB-46BB-B945-4CBEA22E8156}"/>
          </ac:spMkLst>
        </pc:spChg>
        <pc:spChg chg="add mod">
          <ac:chgData name="Julia Wennerblom" userId="725001afbb726858" providerId="LiveId" clId="{967275F8-FA0E-4851-A846-6E100679C5F0}" dt="2019-12-17T16:14:21.422" v="500" actId="1076"/>
          <ac:spMkLst>
            <pc:docMk/>
            <pc:sldMk cId="1332294091" sldId="280"/>
            <ac:spMk id="10" creationId="{4D81453A-8E8F-4D1C-B6E4-D7584C68034E}"/>
          </ac:spMkLst>
        </pc:spChg>
        <pc:spChg chg="add del mod">
          <ac:chgData name="Julia Wennerblom" userId="725001afbb726858" providerId="LiveId" clId="{967275F8-FA0E-4851-A846-6E100679C5F0}" dt="2019-12-17T14:49:07.903" v="184" actId="1032"/>
          <ac:spMkLst>
            <pc:docMk/>
            <pc:sldMk cId="1332294091" sldId="280"/>
            <ac:spMk id="12" creationId="{1C7AF4BB-64A9-4CB8-80B8-4CABD0A8604F}"/>
          </ac:spMkLst>
        </pc:spChg>
        <pc:spChg chg="add mod">
          <ac:chgData name="Julia Wennerblom" userId="725001afbb726858" providerId="LiveId" clId="{967275F8-FA0E-4851-A846-6E100679C5F0}" dt="2019-12-17T16:02:42.086" v="402" actId="1076"/>
          <ac:spMkLst>
            <pc:docMk/>
            <pc:sldMk cId="1332294091" sldId="280"/>
            <ac:spMk id="16" creationId="{7923FEAD-B199-42BF-9826-5D4EB81D0A04}"/>
          </ac:spMkLst>
        </pc:spChg>
        <pc:spChg chg="add mod">
          <ac:chgData name="Julia Wennerblom" userId="725001afbb726858" providerId="LiveId" clId="{967275F8-FA0E-4851-A846-6E100679C5F0}" dt="2019-12-17T16:03:32.118" v="409" actId="1076"/>
          <ac:spMkLst>
            <pc:docMk/>
            <pc:sldMk cId="1332294091" sldId="280"/>
            <ac:spMk id="17" creationId="{133ABB19-37E1-4046-A825-214AFF70AB52}"/>
          </ac:spMkLst>
        </pc:spChg>
        <pc:spChg chg="add mod">
          <ac:chgData name="Julia Wennerblom" userId="725001afbb726858" providerId="LiveId" clId="{967275F8-FA0E-4851-A846-6E100679C5F0}" dt="2019-12-17T16:07:29.380" v="430" actId="13822"/>
          <ac:spMkLst>
            <pc:docMk/>
            <pc:sldMk cId="1332294091" sldId="280"/>
            <ac:spMk id="28" creationId="{4FE18B25-9433-4AF7-8460-8D14EAB14D72}"/>
          </ac:spMkLst>
        </pc:spChg>
        <pc:spChg chg="add mod">
          <ac:chgData name="Julia Wennerblom" userId="725001afbb726858" providerId="LiveId" clId="{967275F8-FA0E-4851-A846-6E100679C5F0}" dt="2019-12-17T16:08:40.492" v="436" actId="1076"/>
          <ac:spMkLst>
            <pc:docMk/>
            <pc:sldMk cId="1332294091" sldId="280"/>
            <ac:spMk id="29" creationId="{358EED05-CB8D-4330-A6EF-4CAD3D100BF5}"/>
          </ac:spMkLst>
        </pc:spChg>
        <pc:spChg chg="add mod">
          <ac:chgData name="Julia Wennerblom" userId="725001afbb726858" providerId="LiveId" clId="{967275F8-FA0E-4851-A846-6E100679C5F0}" dt="2019-12-17T16:09:37.184" v="441" actId="1076"/>
          <ac:spMkLst>
            <pc:docMk/>
            <pc:sldMk cId="1332294091" sldId="280"/>
            <ac:spMk id="30" creationId="{2755C72D-CE90-4E97-8BC7-91C0918CE635}"/>
          </ac:spMkLst>
        </pc:spChg>
        <pc:spChg chg="add mod">
          <ac:chgData name="Julia Wennerblom" userId="725001afbb726858" providerId="LiveId" clId="{967275F8-FA0E-4851-A846-6E100679C5F0}" dt="2019-12-17T16:12:45.466" v="490" actId="1076"/>
          <ac:spMkLst>
            <pc:docMk/>
            <pc:sldMk cId="1332294091" sldId="280"/>
            <ac:spMk id="31" creationId="{444DD5BC-1DB4-4B7A-B5FF-CAEC77FB3ADC}"/>
          </ac:spMkLst>
        </pc:spChg>
        <pc:spChg chg="add mod">
          <ac:chgData name="Julia Wennerblom" userId="725001afbb726858" providerId="LiveId" clId="{967275F8-FA0E-4851-A846-6E100679C5F0}" dt="2019-12-17T16:13:50.019" v="498" actId="2711"/>
          <ac:spMkLst>
            <pc:docMk/>
            <pc:sldMk cId="1332294091" sldId="280"/>
            <ac:spMk id="32" creationId="{62940D86-1651-4061-AC0F-4E7FA62D7001}"/>
          </ac:spMkLst>
        </pc:spChg>
        <pc:graphicFrameChg chg="add mod">
          <ac:chgData name="Julia Wennerblom" userId="725001afbb726858" providerId="LiveId" clId="{967275F8-FA0E-4851-A846-6E100679C5F0}" dt="2019-12-17T16:14:49.092" v="502" actId="1076"/>
          <ac:graphicFrameMkLst>
            <pc:docMk/>
            <pc:sldMk cId="1332294091" sldId="280"/>
            <ac:graphicFrameMk id="7" creationId="{F07C4E74-7890-48AB-A660-FA05A8F54147}"/>
          </ac:graphicFrameMkLst>
        </pc:graphicFrameChg>
        <pc:graphicFrameChg chg="add mod">
          <ac:chgData name="Julia Wennerblom" userId="725001afbb726858" providerId="LiveId" clId="{967275F8-FA0E-4851-A846-6E100679C5F0}" dt="2019-12-17T16:14:49.092" v="502" actId="1076"/>
          <ac:graphicFrameMkLst>
            <pc:docMk/>
            <pc:sldMk cId="1332294091" sldId="280"/>
            <ac:graphicFrameMk id="8" creationId="{53955385-D6CB-44FC-AD65-9474376F7ABF}"/>
          </ac:graphicFrameMkLst>
        </pc:graphicFrameChg>
        <pc:graphicFrameChg chg="add mod">
          <ac:chgData name="Julia Wennerblom" userId="725001afbb726858" providerId="LiveId" clId="{967275F8-FA0E-4851-A846-6E100679C5F0}" dt="2019-12-17T16:14:49.092" v="502" actId="1076"/>
          <ac:graphicFrameMkLst>
            <pc:docMk/>
            <pc:sldMk cId="1332294091" sldId="280"/>
            <ac:graphicFrameMk id="9" creationId="{19FCCE5F-F8B0-44F9-865A-1409CE37AE6D}"/>
          </ac:graphicFrameMkLst>
        </pc:graphicFrameChg>
        <pc:cxnChg chg="add mod">
          <ac:chgData name="Julia Wennerblom" userId="725001afbb726858" providerId="LiveId" clId="{967275F8-FA0E-4851-A846-6E100679C5F0}" dt="2019-12-17T16:01:58.778" v="383" actId="13822"/>
          <ac:cxnSpMkLst>
            <pc:docMk/>
            <pc:sldMk cId="1332294091" sldId="280"/>
            <ac:cxnSpMk id="11" creationId="{2AC5EFDC-6D7B-48B3-8D86-603041AAE1E1}"/>
          </ac:cxnSpMkLst>
        </pc:cxnChg>
        <pc:cxnChg chg="add del mod">
          <ac:chgData name="Julia Wennerblom" userId="725001afbb726858" providerId="LiveId" clId="{967275F8-FA0E-4851-A846-6E100679C5F0}" dt="2019-12-17T16:00:45.603" v="375" actId="11529"/>
          <ac:cxnSpMkLst>
            <pc:docMk/>
            <pc:sldMk cId="1332294091" sldId="280"/>
            <ac:cxnSpMk id="13" creationId="{22033193-DF87-4BC7-96D4-729CA84F10C5}"/>
          </ac:cxnSpMkLst>
        </pc:cxnChg>
        <pc:cxnChg chg="add del mod">
          <ac:chgData name="Julia Wennerblom" userId="725001afbb726858" providerId="LiveId" clId="{967275F8-FA0E-4851-A846-6E100679C5F0}" dt="2019-12-17T16:05:23.540" v="413" actId="478"/>
          <ac:cxnSpMkLst>
            <pc:docMk/>
            <pc:sldMk cId="1332294091" sldId="280"/>
            <ac:cxnSpMk id="19" creationId="{E4260B5A-F4A9-4759-9C1B-E72F86073105}"/>
          </ac:cxnSpMkLst>
        </pc:cxnChg>
        <pc:cxnChg chg="add mod">
          <ac:chgData name="Julia Wennerblom" userId="725001afbb726858" providerId="LiveId" clId="{967275F8-FA0E-4851-A846-6E100679C5F0}" dt="2019-12-17T16:05:36.739" v="415" actId="13822"/>
          <ac:cxnSpMkLst>
            <pc:docMk/>
            <pc:sldMk cId="1332294091" sldId="280"/>
            <ac:cxnSpMk id="21" creationId="{312470AD-001F-4887-827A-E4816F995F1B}"/>
          </ac:cxnSpMkLst>
        </pc:cxnChg>
        <pc:cxnChg chg="add del mod">
          <ac:chgData name="Julia Wennerblom" userId="725001afbb726858" providerId="LiveId" clId="{967275F8-FA0E-4851-A846-6E100679C5F0}" dt="2019-12-17T16:06:01.595" v="417" actId="478"/>
          <ac:cxnSpMkLst>
            <pc:docMk/>
            <pc:sldMk cId="1332294091" sldId="280"/>
            <ac:cxnSpMk id="23" creationId="{24671CF4-EFC2-4AF5-A5F6-E1F3BCDBD5E7}"/>
          </ac:cxnSpMkLst>
        </pc:cxnChg>
        <pc:cxnChg chg="add mod">
          <ac:chgData name="Julia Wennerblom" userId="725001afbb726858" providerId="LiveId" clId="{967275F8-FA0E-4851-A846-6E100679C5F0}" dt="2019-12-17T16:06:10.564" v="419" actId="1076"/>
          <ac:cxnSpMkLst>
            <pc:docMk/>
            <pc:sldMk cId="1332294091" sldId="280"/>
            <ac:cxnSpMk id="24" creationId="{BD324D66-7251-4F84-A447-AC2A50986437}"/>
          </ac:cxnSpMkLst>
        </pc:cxnChg>
        <pc:cxnChg chg="add del mod">
          <ac:chgData name="Julia Wennerblom" userId="725001afbb726858" providerId="LiveId" clId="{967275F8-FA0E-4851-A846-6E100679C5F0}" dt="2019-12-17T16:06:23.606" v="423"/>
          <ac:cxnSpMkLst>
            <pc:docMk/>
            <pc:sldMk cId="1332294091" sldId="280"/>
            <ac:cxnSpMk id="25" creationId="{2B183C59-556A-459C-913A-AB0CBB5ABF5D}"/>
          </ac:cxnSpMkLst>
        </pc:cxnChg>
        <pc:cxnChg chg="add mod">
          <ac:chgData name="Julia Wennerblom" userId="725001afbb726858" providerId="LiveId" clId="{967275F8-FA0E-4851-A846-6E100679C5F0}" dt="2019-12-17T16:06:39.103" v="425" actId="1076"/>
          <ac:cxnSpMkLst>
            <pc:docMk/>
            <pc:sldMk cId="1332294091" sldId="280"/>
            <ac:cxnSpMk id="26" creationId="{CE61CDD0-8EA6-4EFE-9470-408F39B39EEC}"/>
          </ac:cxnSpMkLst>
        </pc:cxnChg>
        <pc:cxnChg chg="add mod">
          <ac:chgData name="Julia Wennerblom" userId="725001afbb726858" providerId="LiveId" clId="{967275F8-FA0E-4851-A846-6E100679C5F0}" dt="2019-12-17T16:06:39.103" v="425" actId="1076"/>
          <ac:cxnSpMkLst>
            <pc:docMk/>
            <pc:sldMk cId="1332294091" sldId="280"/>
            <ac:cxnSpMk id="27" creationId="{B12A3660-A606-4CA9-8F52-17E2EACACA06}"/>
          </ac:cxnSpMkLst>
        </pc:cxnChg>
      </pc:sldChg>
      <pc:sldChg chg="del">
        <pc:chgData name="Julia Wennerblom" userId="725001afbb726858" providerId="LiveId" clId="{967275F8-FA0E-4851-A846-6E100679C5F0}" dt="2019-12-17T14:42:21.371" v="143" actId="2696"/>
        <pc:sldMkLst>
          <pc:docMk/>
          <pc:sldMk cId="109062006" sldId="281"/>
        </pc:sldMkLst>
      </pc:sldChg>
      <pc:sldChg chg="addSp delSp modSp ord">
        <pc:chgData name="Julia Wennerblom" userId="725001afbb726858" providerId="LiveId" clId="{967275F8-FA0E-4851-A846-6E100679C5F0}" dt="2019-12-17T14:41:12.144" v="142" actId="20577"/>
        <pc:sldMkLst>
          <pc:docMk/>
          <pc:sldMk cId="3971194441" sldId="282"/>
        </pc:sldMkLst>
        <pc:spChg chg="mod">
          <ac:chgData name="Julia Wennerblom" userId="725001afbb726858" providerId="LiveId" clId="{967275F8-FA0E-4851-A846-6E100679C5F0}" dt="2019-12-17T14:41:12.144" v="142" actId="20577"/>
          <ac:spMkLst>
            <pc:docMk/>
            <pc:sldMk cId="3971194441" sldId="282"/>
            <ac:spMk id="2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8:43.802" v="5" actId="931"/>
          <ac:spMkLst>
            <pc:docMk/>
            <pc:sldMk cId="3971194441" sldId="282"/>
            <ac:spMk id="3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40:33.711" v="140" actId="255"/>
          <ac:spMkLst>
            <pc:docMk/>
            <pc:sldMk cId="3971194441" sldId="282"/>
            <ac:spMk id="4" creationId="{00000000-0000-0000-0000-000000000000}"/>
          </ac:spMkLst>
        </pc:spChg>
        <pc:picChg chg="add mod">
          <ac:chgData name="Julia Wennerblom" userId="725001afbb726858" providerId="LiveId" clId="{967275F8-FA0E-4851-A846-6E100679C5F0}" dt="2019-12-17T14:38:46.598" v="7" actId="27614"/>
          <ac:picMkLst>
            <pc:docMk/>
            <pc:sldMk cId="3971194441" sldId="282"/>
            <ac:picMk id="9" creationId="{793E6230-8C26-4A35-8996-431F59FA9E55}"/>
          </ac:picMkLst>
        </pc:picChg>
      </pc:sldChg>
      <pc:sldChg chg="del">
        <pc:chgData name="Julia Wennerblom" userId="725001afbb726858" providerId="LiveId" clId="{967275F8-FA0E-4851-A846-6E100679C5F0}" dt="2019-12-17T16:17:42.551" v="506" actId="47"/>
        <pc:sldMkLst>
          <pc:docMk/>
          <pc:sldMk cId="1445667631" sldId="283"/>
        </pc:sldMkLst>
      </pc:sldChg>
      <pc:sldChg chg="addSp delSp modSp delAnim modAnim">
        <pc:chgData name="Julia Wennerblom" userId="725001afbb726858" providerId="LiveId" clId="{967275F8-FA0E-4851-A846-6E100679C5F0}" dt="2019-12-18T08:19:23.317" v="557"/>
        <pc:sldMkLst>
          <pc:docMk/>
          <pc:sldMk cId="1259045354" sldId="284"/>
        </pc:sldMkLst>
        <pc:spChg chg="add del mod">
          <ac:chgData name="Julia Wennerblom" userId="725001afbb726858" providerId="LiveId" clId="{967275F8-FA0E-4851-A846-6E100679C5F0}" dt="2019-12-18T08:17:58.705" v="537" actId="931"/>
          <ac:spMkLst>
            <pc:docMk/>
            <pc:sldMk cId="1259045354" sldId="284"/>
            <ac:spMk id="6" creationId="{720A5291-5ED7-4382-A035-C9EF330FA31A}"/>
          </ac:spMkLst>
        </pc:spChg>
        <pc:spChg chg="add del mod">
          <ac:chgData name="Julia Wennerblom" userId="725001afbb726858" providerId="LiveId" clId="{967275F8-FA0E-4851-A846-6E100679C5F0}" dt="2019-12-18T08:18:11.013" v="542" actId="931"/>
          <ac:spMkLst>
            <pc:docMk/>
            <pc:sldMk cId="1259045354" sldId="284"/>
            <ac:spMk id="13" creationId="{8BC00837-330F-4D52-A694-0E5CEEAFCD14}"/>
          </ac:spMkLst>
        </pc:spChg>
        <pc:picChg chg="add mod">
          <ac:chgData name="Julia Wennerblom" userId="725001afbb726858" providerId="LiveId" clId="{967275F8-FA0E-4851-A846-6E100679C5F0}" dt="2019-12-18T08:17:59.583" v="539" actId="962"/>
          <ac:picMkLst>
            <pc:docMk/>
            <pc:sldMk cId="1259045354" sldId="284"/>
            <ac:picMk id="11" creationId="{EA794CEB-E9A1-4E76-A06E-72C663530E70}"/>
          </ac:picMkLst>
        </pc:picChg>
        <pc:picChg chg="add mod">
          <ac:chgData name="Julia Wennerblom" userId="725001afbb726858" providerId="LiveId" clId="{967275F8-FA0E-4851-A846-6E100679C5F0}" dt="2019-12-18T08:18:11.013" v="542" actId="931"/>
          <ac:picMkLst>
            <pc:docMk/>
            <pc:sldMk cId="1259045354" sldId="284"/>
            <ac:picMk id="15" creationId="{9F863FAF-4BE2-44F3-8D8A-F30445E2AB9C}"/>
          </ac:picMkLst>
        </pc:picChg>
        <pc:picChg chg="add mod">
          <ac:chgData name="Julia Wennerblom" userId="725001afbb726858" providerId="LiveId" clId="{967275F8-FA0E-4851-A846-6E100679C5F0}" dt="2019-12-18T08:19:17.151" v="555" actId="14100"/>
          <ac:picMkLst>
            <pc:docMk/>
            <pc:sldMk cId="1259045354" sldId="284"/>
            <ac:picMk id="17" creationId="{C554D149-2BA0-4EFA-B507-733C2ED2CCFA}"/>
          </ac:picMkLst>
        </pc:picChg>
        <pc:picChg chg="del">
          <ac:chgData name="Julia Wennerblom" userId="725001afbb726858" providerId="LiveId" clId="{967275F8-FA0E-4851-A846-6E100679C5F0}" dt="2019-12-18T08:18:05.679" v="541" actId="478"/>
          <ac:picMkLst>
            <pc:docMk/>
            <pc:sldMk cId="1259045354" sldId="284"/>
            <ac:picMk id="31" creationId="{3176EF19-FF91-4DDF-8A95-B5F1F77FF751}"/>
          </ac:picMkLst>
        </pc:picChg>
        <pc:picChg chg="del">
          <ac:chgData name="Julia Wennerblom" userId="725001afbb726858" providerId="LiveId" clId="{967275F8-FA0E-4851-A846-6E100679C5F0}" dt="2019-12-18T08:17:42.297" v="536" actId="478"/>
          <ac:picMkLst>
            <pc:docMk/>
            <pc:sldMk cId="1259045354" sldId="284"/>
            <ac:picMk id="35" creationId="{65432F24-805B-4F38-9C51-802277476708}"/>
          </ac:picMkLst>
        </pc:picChg>
        <pc:picChg chg="del mod">
          <ac:chgData name="Julia Wennerblom" userId="725001afbb726858" providerId="LiveId" clId="{967275F8-FA0E-4851-A846-6E100679C5F0}" dt="2019-12-18T08:18:15.988" v="544" actId="478"/>
          <ac:picMkLst>
            <pc:docMk/>
            <pc:sldMk cId="1259045354" sldId="284"/>
            <ac:picMk id="37" creationId="{621DDB53-E234-4BB7-822C-CF4C008BAABF}"/>
          </ac:picMkLst>
        </pc:picChg>
      </pc:sldChg>
      <pc:sldChg chg="addSp delSp modSp del mod setBg modClrScheme chgLayout">
        <pc:chgData name="Julia Wennerblom" userId="725001afbb726858" providerId="LiveId" clId="{967275F8-FA0E-4851-A846-6E100679C5F0}" dt="2019-12-17T14:38:54.224" v="21" actId="2696"/>
        <pc:sldMkLst>
          <pc:docMk/>
          <pc:sldMk cId="580909739" sldId="286"/>
        </pc:sldMkLst>
        <pc:spChg chg="mod">
          <ac:chgData name="Julia Wennerblom" userId="725001afbb726858" providerId="LiveId" clId="{967275F8-FA0E-4851-A846-6E100679C5F0}" dt="2019-12-17T14:38:30.276" v="4" actId="122"/>
          <ac:spMkLst>
            <pc:docMk/>
            <pc:sldMk cId="580909739" sldId="286"/>
            <ac:spMk id="2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3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4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5" creationId="{00000000-0000-0000-0000-000000000000}"/>
          </ac:spMkLst>
        </pc:spChg>
        <pc:spChg chg="del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6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7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8" creationId="{00000000-0000-0000-0000-000000000000}"/>
          </ac:spMkLst>
        </pc:spChg>
        <pc:spChg chg="mod">
          <ac:chgData name="Julia Wennerblom" userId="725001afbb726858" providerId="LiveId" clId="{967275F8-FA0E-4851-A846-6E100679C5F0}" dt="2019-12-17T14:37:07.510" v="0" actId="26606"/>
          <ac:spMkLst>
            <pc:docMk/>
            <pc:sldMk cId="580909739" sldId="286"/>
            <ac:spMk id="9" creationId="{00000000-0000-0000-0000-000000000000}"/>
          </ac:spMkLst>
        </pc:spChg>
        <pc:spChg chg="add del mod">
          <ac:chgData name="Julia Wennerblom" userId="725001afbb726858" providerId="LiveId" clId="{967275F8-FA0E-4851-A846-6E100679C5F0}" dt="2019-12-17T14:38:26.290" v="1" actId="931"/>
          <ac:spMkLst>
            <pc:docMk/>
            <pc:sldMk cId="580909739" sldId="286"/>
            <ac:spMk id="14" creationId="{F0B39FE1-3C34-43CC-AEBF-104D17F36BEE}"/>
          </ac:spMkLst>
        </pc:spChg>
        <pc:picChg chg="add mod">
          <ac:chgData name="Julia Wennerblom" userId="725001afbb726858" providerId="LiveId" clId="{967275F8-FA0E-4851-A846-6E100679C5F0}" dt="2019-12-17T14:38:27.888" v="3" actId="962"/>
          <ac:picMkLst>
            <pc:docMk/>
            <pc:sldMk cId="580909739" sldId="286"/>
            <ac:picMk id="11" creationId="{E48354BA-8C78-4513-BB72-C5C5BD6797D3}"/>
          </ac:picMkLst>
        </pc:picChg>
      </pc:sldChg>
      <pc:sldChg chg="add">
        <pc:chgData name="Julia Wennerblom" userId="725001afbb726858" providerId="LiveId" clId="{967275F8-FA0E-4851-A846-6E100679C5F0}" dt="2019-12-17T16:18:17.054" v="508"/>
        <pc:sldMkLst>
          <pc:docMk/>
          <pc:sldMk cId="1648639414" sldId="286"/>
        </pc:sldMkLst>
      </pc:sldChg>
      <pc:sldChg chg="add del">
        <pc:chgData name="Julia Wennerblom" userId="725001afbb726858" providerId="LiveId" clId="{967275F8-FA0E-4851-A846-6E100679C5F0}" dt="2019-12-18T08:18:24.084" v="546" actId="2696"/>
        <pc:sldMkLst>
          <pc:docMk/>
          <pc:sldMk cId="3859597083" sldId="28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AA35C2-EC8A-4156-9A10-165F10F04FE3}" type="doc">
      <dgm:prSet loTypeId="urn:microsoft.com/office/officeart/2005/8/layout/arrow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87C07E4D-0D0E-41FB-81D4-C657392D6E81}">
      <dgm:prSet phldrT="[Text]"/>
      <dgm:spPr/>
      <dgm:t>
        <a:bodyPr/>
        <a:lstStyle/>
        <a:p>
          <a:r>
            <a:rPr lang="sv-SE" dirty="0"/>
            <a:t>Small</a:t>
          </a:r>
        </a:p>
      </dgm:t>
    </dgm:pt>
    <dgm:pt modelId="{4E9ECC2F-722A-49CB-B31D-55974B77E389}" type="parTrans" cxnId="{5B8341E3-8173-476D-A9C9-7227B06669D4}">
      <dgm:prSet/>
      <dgm:spPr/>
      <dgm:t>
        <a:bodyPr/>
        <a:lstStyle/>
        <a:p>
          <a:endParaRPr lang="sv-SE"/>
        </a:p>
      </dgm:t>
    </dgm:pt>
    <dgm:pt modelId="{81BA1333-BAE4-48F8-B57F-D37C53066641}" type="sibTrans" cxnId="{5B8341E3-8173-476D-A9C9-7227B06669D4}">
      <dgm:prSet/>
      <dgm:spPr/>
      <dgm:t>
        <a:bodyPr/>
        <a:lstStyle/>
        <a:p>
          <a:endParaRPr lang="sv-SE"/>
        </a:p>
      </dgm:t>
    </dgm:pt>
    <dgm:pt modelId="{1FBF1B7B-0782-4427-890F-AE0543F736D3}">
      <dgm:prSet phldrT="[Text]"/>
      <dgm:spPr/>
      <dgm:t>
        <a:bodyPr/>
        <a:lstStyle/>
        <a:p>
          <a:r>
            <a:rPr lang="sv-SE" dirty="0" err="1"/>
            <a:t>Large</a:t>
          </a:r>
          <a:endParaRPr lang="sv-SE" dirty="0"/>
        </a:p>
      </dgm:t>
    </dgm:pt>
    <dgm:pt modelId="{67DFB508-F680-42FD-9282-3DD3763C4C27}" type="parTrans" cxnId="{0143774B-A0B9-43DD-BA36-BBEF5CB614CB}">
      <dgm:prSet/>
      <dgm:spPr/>
      <dgm:t>
        <a:bodyPr/>
        <a:lstStyle/>
        <a:p>
          <a:endParaRPr lang="sv-SE"/>
        </a:p>
      </dgm:t>
    </dgm:pt>
    <dgm:pt modelId="{73AF6035-3E81-42C0-8E67-A72B6A69C0EA}" type="sibTrans" cxnId="{0143774B-A0B9-43DD-BA36-BBEF5CB614CB}">
      <dgm:prSet/>
      <dgm:spPr/>
      <dgm:t>
        <a:bodyPr/>
        <a:lstStyle/>
        <a:p>
          <a:endParaRPr lang="sv-SE"/>
        </a:p>
      </dgm:t>
    </dgm:pt>
    <dgm:pt modelId="{6AF44720-4387-4221-AF81-C5525795CBC8}" type="pres">
      <dgm:prSet presAssocID="{51AA35C2-EC8A-4156-9A10-165F10F04FE3}" presName="cycle" presStyleCnt="0">
        <dgm:presLayoutVars>
          <dgm:dir/>
          <dgm:resizeHandles val="exact"/>
        </dgm:presLayoutVars>
      </dgm:prSet>
      <dgm:spPr/>
    </dgm:pt>
    <dgm:pt modelId="{24DF5749-B9A3-4160-A0E6-E25B3AACF622}" type="pres">
      <dgm:prSet presAssocID="{87C07E4D-0D0E-41FB-81D4-C657392D6E81}" presName="arrow" presStyleLbl="node1" presStyleIdx="0" presStyleCnt="2">
        <dgm:presLayoutVars>
          <dgm:bulletEnabled val="1"/>
        </dgm:presLayoutVars>
      </dgm:prSet>
      <dgm:spPr/>
    </dgm:pt>
    <dgm:pt modelId="{40FE5835-DCED-4B66-ABE8-21E5786540E1}" type="pres">
      <dgm:prSet presAssocID="{1FBF1B7B-0782-4427-890F-AE0543F736D3}" presName="arrow" presStyleLbl="node1" presStyleIdx="1" presStyleCnt="2">
        <dgm:presLayoutVars>
          <dgm:bulletEnabled val="1"/>
        </dgm:presLayoutVars>
      </dgm:prSet>
      <dgm:spPr/>
    </dgm:pt>
  </dgm:ptLst>
  <dgm:cxnLst>
    <dgm:cxn modelId="{B5D15A6A-AB93-403A-9BE4-8112F50DC2AA}" type="presOf" srcId="{1FBF1B7B-0782-4427-890F-AE0543F736D3}" destId="{40FE5835-DCED-4B66-ABE8-21E5786540E1}" srcOrd="0" destOrd="0" presId="urn:microsoft.com/office/officeart/2005/8/layout/arrow1"/>
    <dgm:cxn modelId="{0143774B-A0B9-43DD-BA36-BBEF5CB614CB}" srcId="{51AA35C2-EC8A-4156-9A10-165F10F04FE3}" destId="{1FBF1B7B-0782-4427-890F-AE0543F736D3}" srcOrd="1" destOrd="0" parTransId="{67DFB508-F680-42FD-9282-3DD3763C4C27}" sibTransId="{73AF6035-3E81-42C0-8E67-A72B6A69C0EA}"/>
    <dgm:cxn modelId="{20FA436F-6CC5-423F-92C0-32002D3D2675}" type="presOf" srcId="{51AA35C2-EC8A-4156-9A10-165F10F04FE3}" destId="{6AF44720-4387-4221-AF81-C5525795CBC8}" srcOrd="0" destOrd="0" presId="urn:microsoft.com/office/officeart/2005/8/layout/arrow1"/>
    <dgm:cxn modelId="{AC4F7992-939A-44EE-8575-ECF328A03AC8}" type="presOf" srcId="{87C07E4D-0D0E-41FB-81D4-C657392D6E81}" destId="{24DF5749-B9A3-4160-A0E6-E25B3AACF622}" srcOrd="0" destOrd="0" presId="urn:microsoft.com/office/officeart/2005/8/layout/arrow1"/>
    <dgm:cxn modelId="{5B8341E3-8173-476D-A9C9-7227B06669D4}" srcId="{51AA35C2-EC8A-4156-9A10-165F10F04FE3}" destId="{87C07E4D-0D0E-41FB-81D4-C657392D6E81}" srcOrd="0" destOrd="0" parTransId="{4E9ECC2F-722A-49CB-B31D-55974B77E389}" sibTransId="{81BA1333-BAE4-48F8-B57F-D37C53066641}"/>
    <dgm:cxn modelId="{9F011D4F-8B84-400F-9AC2-B0F1F412EA8E}" type="presParOf" srcId="{6AF44720-4387-4221-AF81-C5525795CBC8}" destId="{24DF5749-B9A3-4160-A0E6-E25B3AACF622}" srcOrd="0" destOrd="0" presId="urn:microsoft.com/office/officeart/2005/8/layout/arrow1"/>
    <dgm:cxn modelId="{5C26CBF8-4F68-4A9C-AF31-C377DA2083B0}" type="presParOf" srcId="{6AF44720-4387-4221-AF81-C5525795CBC8}" destId="{40FE5835-DCED-4B66-ABE8-21E5786540E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0763C7-4BF6-4BC8-ADF5-4C0C7E8FA289}" type="doc">
      <dgm:prSet loTypeId="urn:microsoft.com/office/officeart/2005/8/layout/arrow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6203DACB-0097-4F37-A8F3-AA8C3ABFB001}">
      <dgm:prSet phldrT="[Text]"/>
      <dgm:spPr/>
      <dgm:t>
        <a:bodyPr/>
        <a:lstStyle/>
        <a:p>
          <a:r>
            <a:rPr lang="sv-SE" dirty="0"/>
            <a:t>Fast</a:t>
          </a:r>
        </a:p>
      </dgm:t>
    </dgm:pt>
    <dgm:pt modelId="{35173E98-755F-4494-9934-12ACEB471310}" type="parTrans" cxnId="{4392480E-422F-484C-96C3-9A4D7600D707}">
      <dgm:prSet/>
      <dgm:spPr/>
      <dgm:t>
        <a:bodyPr/>
        <a:lstStyle/>
        <a:p>
          <a:endParaRPr lang="sv-SE"/>
        </a:p>
      </dgm:t>
    </dgm:pt>
    <dgm:pt modelId="{B131B169-1ECF-48BC-B887-B26BA4FB40E1}" type="sibTrans" cxnId="{4392480E-422F-484C-96C3-9A4D7600D707}">
      <dgm:prSet/>
      <dgm:spPr/>
      <dgm:t>
        <a:bodyPr/>
        <a:lstStyle/>
        <a:p>
          <a:endParaRPr lang="sv-SE"/>
        </a:p>
      </dgm:t>
    </dgm:pt>
    <dgm:pt modelId="{A4074366-4188-41CD-9B01-4A4257678987}">
      <dgm:prSet phldrT="[Text]"/>
      <dgm:spPr/>
      <dgm:t>
        <a:bodyPr/>
        <a:lstStyle/>
        <a:p>
          <a:r>
            <a:rPr lang="sv-SE" dirty="0" err="1"/>
            <a:t>Slow</a:t>
          </a:r>
          <a:endParaRPr lang="sv-SE" dirty="0"/>
        </a:p>
      </dgm:t>
    </dgm:pt>
    <dgm:pt modelId="{DED28365-AC1D-4CFB-B943-DB65FF4D2326}" type="parTrans" cxnId="{7C35E7DB-996C-489E-9FD7-B0B5F2CBFA05}">
      <dgm:prSet/>
      <dgm:spPr/>
      <dgm:t>
        <a:bodyPr/>
        <a:lstStyle/>
        <a:p>
          <a:endParaRPr lang="sv-SE"/>
        </a:p>
      </dgm:t>
    </dgm:pt>
    <dgm:pt modelId="{6CD967CD-7BAD-4104-98F8-BD556B1DC55A}" type="sibTrans" cxnId="{7C35E7DB-996C-489E-9FD7-B0B5F2CBFA05}">
      <dgm:prSet/>
      <dgm:spPr/>
      <dgm:t>
        <a:bodyPr/>
        <a:lstStyle/>
        <a:p>
          <a:endParaRPr lang="sv-SE"/>
        </a:p>
      </dgm:t>
    </dgm:pt>
    <dgm:pt modelId="{DB6F2657-A421-47AA-B6BD-523E9AFACE37}" type="pres">
      <dgm:prSet presAssocID="{E20763C7-4BF6-4BC8-ADF5-4C0C7E8FA289}" presName="cycle" presStyleCnt="0">
        <dgm:presLayoutVars>
          <dgm:dir/>
          <dgm:resizeHandles val="exact"/>
        </dgm:presLayoutVars>
      </dgm:prSet>
      <dgm:spPr/>
    </dgm:pt>
    <dgm:pt modelId="{0B426377-4750-405B-8D8F-6EB10DD6A422}" type="pres">
      <dgm:prSet presAssocID="{6203DACB-0097-4F37-A8F3-AA8C3ABFB001}" presName="arrow" presStyleLbl="node1" presStyleIdx="0" presStyleCnt="2" custRadScaleRad="100119" custRadScaleInc="371">
        <dgm:presLayoutVars>
          <dgm:bulletEnabled val="1"/>
        </dgm:presLayoutVars>
      </dgm:prSet>
      <dgm:spPr/>
    </dgm:pt>
    <dgm:pt modelId="{A649BD99-22D2-42D3-A2A0-242F398C3431}" type="pres">
      <dgm:prSet presAssocID="{A4074366-4188-41CD-9B01-4A4257678987}" presName="arrow" presStyleLbl="node1" presStyleIdx="1" presStyleCnt="2">
        <dgm:presLayoutVars>
          <dgm:bulletEnabled val="1"/>
        </dgm:presLayoutVars>
      </dgm:prSet>
      <dgm:spPr/>
    </dgm:pt>
  </dgm:ptLst>
  <dgm:cxnLst>
    <dgm:cxn modelId="{4392480E-422F-484C-96C3-9A4D7600D707}" srcId="{E20763C7-4BF6-4BC8-ADF5-4C0C7E8FA289}" destId="{6203DACB-0097-4F37-A8F3-AA8C3ABFB001}" srcOrd="0" destOrd="0" parTransId="{35173E98-755F-4494-9934-12ACEB471310}" sibTransId="{B131B169-1ECF-48BC-B887-B26BA4FB40E1}"/>
    <dgm:cxn modelId="{221D2426-FBEA-4655-8369-32BC8F5C61A7}" type="presOf" srcId="{A4074366-4188-41CD-9B01-4A4257678987}" destId="{A649BD99-22D2-42D3-A2A0-242F398C3431}" srcOrd="0" destOrd="0" presId="urn:microsoft.com/office/officeart/2005/8/layout/arrow1"/>
    <dgm:cxn modelId="{B0EBF74B-3305-4495-9EA7-8FBC6C2B7840}" type="presOf" srcId="{E20763C7-4BF6-4BC8-ADF5-4C0C7E8FA289}" destId="{DB6F2657-A421-47AA-B6BD-523E9AFACE37}" srcOrd="0" destOrd="0" presId="urn:microsoft.com/office/officeart/2005/8/layout/arrow1"/>
    <dgm:cxn modelId="{7C35E7DB-996C-489E-9FD7-B0B5F2CBFA05}" srcId="{E20763C7-4BF6-4BC8-ADF5-4C0C7E8FA289}" destId="{A4074366-4188-41CD-9B01-4A4257678987}" srcOrd="1" destOrd="0" parTransId="{DED28365-AC1D-4CFB-B943-DB65FF4D2326}" sibTransId="{6CD967CD-7BAD-4104-98F8-BD556B1DC55A}"/>
    <dgm:cxn modelId="{B95ED0F3-D0A1-46D6-8A60-75363B30C5DB}" type="presOf" srcId="{6203DACB-0097-4F37-A8F3-AA8C3ABFB001}" destId="{0B426377-4750-405B-8D8F-6EB10DD6A422}" srcOrd="0" destOrd="0" presId="urn:microsoft.com/office/officeart/2005/8/layout/arrow1"/>
    <dgm:cxn modelId="{783079EB-F27B-4C5B-99FD-026891ABD6F4}" type="presParOf" srcId="{DB6F2657-A421-47AA-B6BD-523E9AFACE37}" destId="{0B426377-4750-405B-8D8F-6EB10DD6A422}" srcOrd="0" destOrd="0" presId="urn:microsoft.com/office/officeart/2005/8/layout/arrow1"/>
    <dgm:cxn modelId="{D0C1DC0C-F5AE-4500-80E9-9B868DEFD9DE}" type="presParOf" srcId="{DB6F2657-A421-47AA-B6BD-523E9AFACE37}" destId="{A649BD99-22D2-42D3-A2A0-242F398C3431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EC8CD7-732B-42F8-A028-2A3077D2F3CA}" type="doc">
      <dgm:prSet loTypeId="urn:microsoft.com/office/officeart/2005/8/layout/arrow1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9E5949B1-65E1-473D-A1DF-BECB69162526}">
      <dgm:prSet phldrT="[Text]"/>
      <dgm:spPr/>
      <dgm:t>
        <a:bodyPr/>
        <a:lstStyle/>
        <a:p>
          <a:r>
            <a:rPr lang="sv-SE" dirty="0"/>
            <a:t>Less </a:t>
          </a:r>
          <a:r>
            <a:rPr lang="sv-SE" dirty="0" err="1"/>
            <a:t>food</a:t>
          </a:r>
          <a:endParaRPr lang="sv-SE" dirty="0"/>
        </a:p>
      </dgm:t>
    </dgm:pt>
    <dgm:pt modelId="{06D136FE-0F31-4661-9477-2BC751BADD1C}" type="parTrans" cxnId="{5D14965E-888B-45B1-ABE3-E3B3737AFAD2}">
      <dgm:prSet/>
      <dgm:spPr/>
      <dgm:t>
        <a:bodyPr/>
        <a:lstStyle/>
        <a:p>
          <a:endParaRPr lang="sv-SE"/>
        </a:p>
      </dgm:t>
    </dgm:pt>
    <dgm:pt modelId="{7A5809EA-EB61-408D-8EB4-4C984B7BF909}" type="sibTrans" cxnId="{5D14965E-888B-45B1-ABE3-E3B3737AFAD2}">
      <dgm:prSet/>
      <dgm:spPr/>
      <dgm:t>
        <a:bodyPr/>
        <a:lstStyle/>
        <a:p>
          <a:endParaRPr lang="sv-SE"/>
        </a:p>
      </dgm:t>
    </dgm:pt>
    <dgm:pt modelId="{67CA2557-3E9A-4DF0-9588-15372FA0E0DA}">
      <dgm:prSet phldrT="[Text]"/>
      <dgm:spPr/>
      <dgm:t>
        <a:bodyPr/>
        <a:lstStyle/>
        <a:p>
          <a:r>
            <a:rPr lang="sv-SE" dirty="0" err="1"/>
            <a:t>More</a:t>
          </a:r>
          <a:r>
            <a:rPr lang="sv-SE" dirty="0"/>
            <a:t> </a:t>
          </a:r>
          <a:r>
            <a:rPr lang="sv-SE" dirty="0" err="1"/>
            <a:t>food</a:t>
          </a:r>
          <a:endParaRPr lang="sv-SE" dirty="0"/>
        </a:p>
      </dgm:t>
    </dgm:pt>
    <dgm:pt modelId="{F6DE1522-3BAA-4A08-B4C9-82DA03590CCE}" type="parTrans" cxnId="{378DFB98-96DF-4E4F-9B8E-98D62D3767EC}">
      <dgm:prSet/>
      <dgm:spPr/>
      <dgm:t>
        <a:bodyPr/>
        <a:lstStyle/>
        <a:p>
          <a:endParaRPr lang="sv-SE"/>
        </a:p>
      </dgm:t>
    </dgm:pt>
    <dgm:pt modelId="{5B889341-7FA2-49C6-AF51-A778EE32AAF2}" type="sibTrans" cxnId="{378DFB98-96DF-4E4F-9B8E-98D62D3767EC}">
      <dgm:prSet/>
      <dgm:spPr/>
      <dgm:t>
        <a:bodyPr/>
        <a:lstStyle/>
        <a:p>
          <a:endParaRPr lang="sv-SE"/>
        </a:p>
      </dgm:t>
    </dgm:pt>
    <dgm:pt modelId="{963D090A-8E6B-46DE-8B06-9F07014332D8}" type="pres">
      <dgm:prSet presAssocID="{1AEC8CD7-732B-42F8-A028-2A3077D2F3CA}" presName="cycle" presStyleCnt="0">
        <dgm:presLayoutVars>
          <dgm:dir/>
          <dgm:resizeHandles val="exact"/>
        </dgm:presLayoutVars>
      </dgm:prSet>
      <dgm:spPr/>
    </dgm:pt>
    <dgm:pt modelId="{84C11024-2580-4243-8AB9-5C9A09DF2757}" type="pres">
      <dgm:prSet presAssocID="{9E5949B1-65E1-473D-A1DF-BECB69162526}" presName="arrow" presStyleLbl="node1" presStyleIdx="0" presStyleCnt="2">
        <dgm:presLayoutVars>
          <dgm:bulletEnabled val="1"/>
        </dgm:presLayoutVars>
      </dgm:prSet>
      <dgm:spPr/>
    </dgm:pt>
    <dgm:pt modelId="{F33ED2A6-6727-4374-8B5A-B3B04351DA12}" type="pres">
      <dgm:prSet presAssocID="{67CA2557-3E9A-4DF0-9588-15372FA0E0DA}" presName="arrow" presStyleLbl="node1" presStyleIdx="1" presStyleCnt="2">
        <dgm:presLayoutVars>
          <dgm:bulletEnabled val="1"/>
        </dgm:presLayoutVars>
      </dgm:prSet>
      <dgm:spPr/>
    </dgm:pt>
  </dgm:ptLst>
  <dgm:cxnLst>
    <dgm:cxn modelId="{3251C12C-E36C-4867-854F-D79765342E15}" type="presOf" srcId="{1AEC8CD7-732B-42F8-A028-2A3077D2F3CA}" destId="{963D090A-8E6B-46DE-8B06-9F07014332D8}" srcOrd="0" destOrd="0" presId="urn:microsoft.com/office/officeart/2005/8/layout/arrow1"/>
    <dgm:cxn modelId="{5D14965E-888B-45B1-ABE3-E3B3737AFAD2}" srcId="{1AEC8CD7-732B-42F8-A028-2A3077D2F3CA}" destId="{9E5949B1-65E1-473D-A1DF-BECB69162526}" srcOrd="0" destOrd="0" parTransId="{06D136FE-0F31-4661-9477-2BC751BADD1C}" sibTransId="{7A5809EA-EB61-408D-8EB4-4C984B7BF909}"/>
    <dgm:cxn modelId="{FE5E1762-8C50-403F-BEE9-0005823E1F74}" type="presOf" srcId="{9E5949B1-65E1-473D-A1DF-BECB69162526}" destId="{84C11024-2580-4243-8AB9-5C9A09DF2757}" srcOrd="0" destOrd="0" presId="urn:microsoft.com/office/officeart/2005/8/layout/arrow1"/>
    <dgm:cxn modelId="{378DFB98-96DF-4E4F-9B8E-98D62D3767EC}" srcId="{1AEC8CD7-732B-42F8-A028-2A3077D2F3CA}" destId="{67CA2557-3E9A-4DF0-9588-15372FA0E0DA}" srcOrd="1" destOrd="0" parTransId="{F6DE1522-3BAA-4A08-B4C9-82DA03590CCE}" sibTransId="{5B889341-7FA2-49C6-AF51-A778EE32AAF2}"/>
    <dgm:cxn modelId="{133A26B8-3C93-4316-BB25-299D63EC9EAF}" type="presOf" srcId="{67CA2557-3E9A-4DF0-9588-15372FA0E0DA}" destId="{F33ED2A6-6727-4374-8B5A-B3B04351DA12}" srcOrd="0" destOrd="0" presId="urn:microsoft.com/office/officeart/2005/8/layout/arrow1"/>
    <dgm:cxn modelId="{7C449C5B-5198-4BF3-8AD0-7EDAADF22058}" type="presParOf" srcId="{963D090A-8E6B-46DE-8B06-9F07014332D8}" destId="{84C11024-2580-4243-8AB9-5C9A09DF2757}" srcOrd="0" destOrd="0" presId="urn:microsoft.com/office/officeart/2005/8/layout/arrow1"/>
    <dgm:cxn modelId="{E89D766A-9DFC-4F67-89BB-6C940665BC4F}" type="presParOf" srcId="{963D090A-8E6B-46DE-8B06-9F07014332D8}" destId="{F33ED2A6-6727-4374-8B5A-B3B04351DA12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F5749-B9A3-4160-A0E6-E25B3AACF622}">
      <dsp:nvSpPr>
        <dsp:cNvPr id="0" name=""/>
        <dsp:cNvSpPr/>
      </dsp:nvSpPr>
      <dsp:spPr>
        <a:xfrm rot="16200000">
          <a:off x="1021" y="406"/>
          <a:ext cx="2591924" cy="259192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500" kern="1200" dirty="0"/>
            <a:t>Small</a:t>
          </a:r>
        </a:p>
      </dsp:txBody>
      <dsp:txXfrm rot="5400000">
        <a:off x="454609" y="648386"/>
        <a:ext cx="2138337" cy="1295962"/>
      </dsp:txXfrm>
    </dsp:sp>
    <dsp:sp modelId="{40FE5835-DCED-4B66-ABE8-21E5786540E1}">
      <dsp:nvSpPr>
        <dsp:cNvPr id="0" name=""/>
        <dsp:cNvSpPr/>
      </dsp:nvSpPr>
      <dsp:spPr>
        <a:xfrm rot="5400000">
          <a:off x="3637407" y="406"/>
          <a:ext cx="2591924" cy="259192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500" kern="1200" dirty="0" err="1"/>
            <a:t>Large</a:t>
          </a:r>
          <a:endParaRPr lang="sv-SE" sz="4500" kern="1200" dirty="0"/>
        </a:p>
      </dsp:txBody>
      <dsp:txXfrm rot="-5400000">
        <a:off x="3637408" y="648387"/>
        <a:ext cx="2138337" cy="1295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26377-4750-405B-8D8F-6EB10DD6A422}">
      <dsp:nvSpPr>
        <dsp:cNvPr id="0" name=""/>
        <dsp:cNvSpPr/>
      </dsp:nvSpPr>
      <dsp:spPr>
        <a:xfrm rot="16200000">
          <a:off x="0" y="0"/>
          <a:ext cx="1598150" cy="159815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/>
            <a:t>Fast</a:t>
          </a:r>
        </a:p>
      </dsp:txBody>
      <dsp:txXfrm rot="5400000">
        <a:off x="279677" y="399536"/>
        <a:ext cx="1318474" cy="799075"/>
      </dsp:txXfrm>
    </dsp:sp>
    <dsp:sp modelId="{A649BD99-22D2-42D3-A2A0-242F398C3431}">
      <dsp:nvSpPr>
        <dsp:cNvPr id="0" name=""/>
        <dsp:cNvSpPr/>
      </dsp:nvSpPr>
      <dsp:spPr>
        <a:xfrm rot="5400000">
          <a:off x="3366603" y="1037"/>
          <a:ext cx="1598150" cy="1598150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800" kern="1200" dirty="0" err="1"/>
            <a:t>Slow</a:t>
          </a:r>
          <a:endParaRPr lang="sv-SE" sz="2800" kern="1200" dirty="0"/>
        </a:p>
      </dsp:txBody>
      <dsp:txXfrm rot="-5400000">
        <a:off x="3366604" y="400575"/>
        <a:ext cx="1318474" cy="7990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11024-2580-4243-8AB9-5C9A09DF2757}">
      <dsp:nvSpPr>
        <dsp:cNvPr id="0" name=""/>
        <dsp:cNvSpPr/>
      </dsp:nvSpPr>
      <dsp:spPr>
        <a:xfrm rot="16200000">
          <a:off x="537" y="1141"/>
          <a:ext cx="1799434" cy="179943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100" kern="1200" dirty="0"/>
            <a:t>Less </a:t>
          </a:r>
          <a:r>
            <a:rPr lang="sv-SE" sz="2100" kern="1200" dirty="0" err="1"/>
            <a:t>food</a:t>
          </a:r>
          <a:endParaRPr lang="sv-SE" sz="2100" kern="1200" dirty="0"/>
        </a:p>
      </dsp:txBody>
      <dsp:txXfrm rot="5400000">
        <a:off x="315438" y="450999"/>
        <a:ext cx="1484533" cy="899717"/>
      </dsp:txXfrm>
    </dsp:sp>
    <dsp:sp modelId="{F33ED2A6-6727-4374-8B5A-B3B04351DA12}">
      <dsp:nvSpPr>
        <dsp:cNvPr id="0" name=""/>
        <dsp:cNvSpPr/>
      </dsp:nvSpPr>
      <dsp:spPr>
        <a:xfrm rot="5400000">
          <a:off x="3166661" y="1141"/>
          <a:ext cx="1799434" cy="1799434"/>
        </a:xfrm>
        <a:prstGeom prst="up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100" kern="1200" dirty="0" err="1"/>
            <a:t>More</a:t>
          </a:r>
          <a:r>
            <a:rPr lang="sv-SE" sz="2100" kern="1200" dirty="0"/>
            <a:t> </a:t>
          </a:r>
          <a:r>
            <a:rPr lang="sv-SE" sz="2100" kern="1200" dirty="0" err="1"/>
            <a:t>food</a:t>
          </a:r>
          <a:endParaRPr lang="sv-SE" sz="2100" kern="1200" dirty="0"/>
        </a:p>
      </dsp:txBody>
      <dsp:txXfrm rot="-5400000">
        <a:off x="3166661" y="451000"/>
        <a:ext cx="1484533" cy="899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42536E-D288-4999-9675-888CA9E3DBDE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828588A-5C4E-401A-AECC-B6F63A9DE965}" type="slidenum">
              <a:rPr lang="sv-SE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v-SE" noProof="0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CB89EC-4A7D-4796-BBCC-92E78B905D44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v-SE" noProof="0" dirty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v-SE" noProof="0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542409-6A04-4DC6-AC3A-D3758287A8F2}" type="slidenum">
              <a:rPr lang="sv-SE" noProof="0"/>
              <a:t>‹#›</a:t>
            </a:fld>
            <a:endParaRPr lang="sv-SE" noProof="0" dirty="0"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7542409-6A04-4DC6-AC3A-D3758287A8F2}" type="slidenum">
              <a:rPr lang="sv-SE" smtClean="0"/>
              <a:t>1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9269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70731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483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3603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05560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4695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8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4385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7542409-6A04-4DC6-AC3A-D3758287A8F2}" type="slidenum">
              <a:rPr lang="sv-SE" smtClean="0"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166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v-SE" noProof="0"/>
              <a:t>Klicka här för att ändra mall för underrubrikformat</a:t>
            </a:r>
            <a:endParaRPr lang="sv-SE" noProof="0" dirty="0"/>
          </a:p>
        </p:txBody>
      </p:sp>
      <p:pic>
        <p:nvPicPr>
          <p:cNvPr id="8" name="Bild 7" descr="Fluffiga vita moln på en klarblå himmel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Bild 9" descr="Närbild på en växtplanta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Bild 10" descr="Vågor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2 för vertikal text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6" name="Platshållare 5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9FC5FD-9A3B-4E15-AEE6-073FCBED6586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 rtlCol="0"/>
          <a:lstStyle/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FF4D8-43AE-4F48-8ADD-EAD5DE07C7F8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2 för innehåll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6" name="Platshållare 5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EB7A7B-D8C2-4B63-8AD7-354EBFB0154E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2 för text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 rtlCol="0"/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pic>
        <p:nvPicPr>
          <p:cNvPr id="11" name="Bild 10" descr="Närbild på växter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Bild 8" descr="Vågor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4" name="Platshållare 3 för innehåll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7" name="Platshållare 6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301101-D6E2-4EA1-BCA6-F330C9FAC476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4" name="Platshållare 3 för innehåll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5" name="Platshållare 4 för text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6" name="Platshållare 5 för innehåll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9" name="Platshållare 8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F795E3-5546-4943-926E-BF2D5ABA6293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5" name="Platshållare 4 för bildnummer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04A44-4078-45A4-88FD-A9D19E9A3994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E3FC9C-3FA6-447E-B840-3B98727174B7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 rtlCol="0"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  <a:p>
            <a:pPr lvl="1" rtl="0"/>
            <a:r>
              <a:rPr lang="sv-SE" noProof="0"/>
              <a:t>Nivå två</a:t>
            </a:r>
          </a:p>
          <a:p>
            <a:pPr lvl="2" rtl="0"/>
            <a:r>
              <a:rPr lang="sv-SE" noProof="0"/>
              <a:t>Nivå tre</a:t>
            </a:r>
          </a:p>
          <a:p>
            <a:pPr lvl="3" rtl="0"/>
            <a:r>
              <a:rPr lang="sv-SE" noProof="0"/>
              <a:t>Nivå fyra</a:t>
            </a:r>
          </a:p>
          <a:p>
            <a:pPr lvl="4" rtl="0"/>
            <a:r>
              <a:rPr lang="sv-SE" noProof="0"/>
              <a:t>Nivå fem</a:t>
            </a:r>
            <a:endParaRPr lang="sv-SE" noProof="0" dirty="0"/>
          </a:p>
        </p:txBody>
      </p:sp>
      <p:sp>
        <p:nvSpPr>
          <p:cNvPr id="4" name="Platshållare 3 för text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4E891D-D638-4F31-9515-FC1A5C85CC50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sv-SE" noProof="0"/>
              <a:t>Klicka här för att ändra mall för rubrikformat</a:t>
            </a:r>
            <a:endParaRPr lang="sv-SE" noProof="0" dirty="0"/>
          </a:p>
        </p:txBody>
      </p:sp>
      <p:sp>
        <p:nvSpPr>
          <p:cNvPr id="3" name="Platshållare för bild 2" descr="En tom platshållare för att lägga till en bild. Klicka på platshållaren och markera bilden du vill lägga till.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v-SE" noProof="0"/>
              <a:t>Klicka på ikonen för att lägga till en bild</a:t>
            </a:r>
            <a:endParaRPr lang="sv-SE" noProof="0" dirty="0"/>
          </a:p>
        </p:txBody>
      </p:sp>
      <p:sp>
        <p:nvSpPr>
          <p:cNvPr id="4" name="Platshållare 3 för text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 rtlCol="0"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v-SE" noProof="0"/>
              <a:t>Klicka här för att ändra format på bakgrundstexten</a:t>
            </a:r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noProof="0"/>
              <a:t>‹#›</a:t>
            </a:fld>
            <a:endParaRPr lang="sv-SE" noProof="0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F18EEE-19BF-4F56-AF9F-0628CCA0B2A1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/>
          </a:p>
        </p:txBody>
      </p:sp>
      <p:sp>
        <p:nvSpPr>
          <p:cNvPr id="11" name="Rektangel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 noProof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Platshållare 1 för rubrik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sv-SE" noProof="0" dirty="0"/>
              <a:t>Klicka här för att ändra format</a:t>
            </a:r>
          </a:p>
        </p:txBody>
      </p:sp>
      <p:sp>
        <p:nvSpPr>
          <p:cNvPr id="3" name="Platshållare 2 för text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v-SE" noProof="0" dirty="0"/>
              <a:t>Redigera format för bakgrundstext</a:t>
            </a:r>
          </a:p>
          <a:p>
            <a:pPr lvl="1" rtl="0"/>
            <a:r>
              <a:rPr lang="sv-SE" noProof="0" dirty="0"/>
              <a:t>Nivå två</a:t>
            </a:r>
          </a:p>
          <a:p>
            <a:pPr lvl="2" rtl="0"/>
            <a:r>
              <a:rPr lang="sv-SE" noProof="0" dirty="0"/>
              <a:t>Nivå tre</a:t>
            </a:r>
          </a:p>
          <a:p>
            <a:pPr lvl="3" rtl="0"/>
            <a:r>
              <a:rPr lang="sv-SE" noProof="0" dirty="0"/>
              <a:t>Nivå fyra</a:t>
            </a:r>
          </a:p>
          <a:p>
            <a:pPr lvl="4" rtl="0"/>
            <a:r>
              <a:rPr lang="sv-SE" noProof="0" dirty="0"/>
              <a:t>Nivå fem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9CD8D479-8942-46E8-A226-A4E01F7A105C}" type="slidenum">
              <a:rPr lang="sv-SE" noProof="0" smtClean="0"/>
              <a:pPr rtl="0"/>
              <a:t>‹#›</a:t>
            </a:fld>
            <a:endParaRPr lang="sv-SE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4D2D6F84-FF47-4362-931A-14CB34B1485D}" type="datetime1">
              <a:rPr lang="sv-SE" noProof="0" smtClean="0"/>
              <a:t>2019-12-17</a:t>
            </a:fld>
            <a:endParaRPr lang="sv-SE" noProof="0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r>
              <a:rPr lang="sv-SE" noProof="0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v-SE" dirty="0" err="1"/>
              <a:t>Differentiation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species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sv-SE" dirty="0" err="1"/>
              <a:t>Examining</a:t>
            </a:r>
            <a:r>
              <a:rPr lang="sv-SE" dirty="0"/>
              <a:t>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selection’s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on the </a:t>
            </a:r>
            <a:r>
              <a:rPr lang="sv-SE" dirty="0" err="1"/>
              <a:t>genetic</a:t>
            </a:r>
            <a:r>
              <a:rPr lang="sv-SE" dirty="0"/>
              <a:t> </a:t>
            </a:r>
            <a:r>
              <a:rPr lang="sv-SE" dirty="0" err="1"/>
              <a:t>diversity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Presentation Layout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sv-SE" dirty="0" err="1"/>
              <a:t>Biological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sv-SE" dirty="0"/>
          </a:p>
          <a:p>
            <a:pPr rtl="0"/>
            <a:r>
              <a:rPr lang="sv-SE" dirty="0"/>
              <a:t>Step 1: </a:t>
            </a:r>
            <a:r>
              <a:rPr lang="sv-SE" dirty="0" err="1"/>
              <a:t>Genetic</a:t>
            </a:r>
            <a:r>
              <a:rPr lang="sv-SE" dirty="0"/>
              <a:t> and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distance</a:t>
            </a:r>
            <a:endParaRPr lang="sv-SE" dirty="0"/>
          </a:p>
          <a:p>
            <a:pPr rtl="0"/>
            <a:r>
              <a:rPr lang="sv-SE" dirty="0"/>
              <a:t>Step 2: Environment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2</a:t>
            </a:fld>
            <a:endParaRPr lang="sv-SE" dirty="0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52834C-1E7D-4521-B115-52FD8F0C3A8D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 err="1"/>
              <a:t>Biological</a:t>
            </a:r>
            <a:r>
              <a:rPr lang="sv-SE" dirty="0"/>
              <a:t> </a:t>
            </a:r>
            <a:r>
              <a:rPr lang="sv-SE" dirty="0" err="1"/>
              <a:t>background</a:t>
            </a:r>
            <a:endParaRPr lang="sv-SE" dirty="0"/>
          </a:p>
        </p:txBody>
      </p:sp>
      <p:sp>
        <p:nvSpPr>
          <p:cNvPr id="5" name="Platshållare 4 för text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5262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Step 1: </a:t>
            </a:r>
            <a:r>
              <a:rPr lang="sv-SE" dirty="0" err="1"/>
              <a:t>Genetic</a:t>
            </a:r>
            <a:r>
              <a:rPr lang="sv-SE" dirty="0"/>
              <a:t> and </a:t>
            </a:r>
            <a:r>
              <a:rPr lang="sv-SE" dirty="0" err="1"/>
              <a:t>physical</a:t>
            </a:r>
            <a:r>
              <a:rPr lang="sv-SE" dirty="0"/>
              <a:t> </a:t>
            </a:r>
            <a:r>
              <a:rPr lang="sv-SE" dirty="0" err="1"/>
              <a:t>distance</a:t>
            </a:r>
            <a:endParaRPr lang="sv-SE" dirty="0"/>
          </a:p>
        </p:txBody>
      </p:sp>
      <p:sp>
        <p:nvSpPr>
          <p:cNvPr id="5" name="Platshållare 4 för text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863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walking</a:t>
            </a:r>
            <a:r>
              <a:rPr lang="sv-SE" dirty="0"/>
              <a:t> on a </a:t>
            </a:r>
            <a:r>
              <a:rPr lang="sv-SE" dirty="0" err="1"/>
              <a:t>grid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5</a:t>
            </a:fld>
            <a:endParaRPr lang="sv-SE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B2F74-C2DB-481E-B4B9-8013BB8F4C1B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sv-SE" dirty="0"/>
              <a:t>Graph </a:t>
            </a:r>
            <a:r>
              <a:rPr lang="sv-SE" dirty="0" err="1"/>
              <a:t>of</a:t>
            </a:r>
            <a:r>
              <a:rPr lang="sv-SE" dirty="0"/>
              <a:t> gene space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6</a:t>
            </a:fld>
            <a:endParaRPr lang="sv-SE" dirty="0"/>
          </a:p>
        </p:txBody>
      </p:sp>
      <p:sp>
        <p:nvSpPr>
          <p:cNvPr id="8" name="Platshållare för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B2F74-C2DB-481E-B4B9-8013BB8F4C1B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9" name="Platshållare för sidfot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  <p:pic>
        <p:nvPicPr>
          <p:cNvPr id="11" name="Platshållare för innehåll 10" descr="En bild som visar text, karta&#10;&#10;Automatiskt genererad beskrivning">
            <a:extLst>
              <a:ext uri="{FF2B5EF4-FFF2-40B4-BE49-F238E27FC236}">
                <a16:creationId xmlns:a16="http://schemas.microsoft.com/office/drawing/2014/main" id="{EA794CEB-E9A1-4E76-A06E-72C663530E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0" y="2433638"/>
            <a:ext cx="4220492" cy="3811587"/>
          </a:xfrm>
        </p:spPr>
      </p:pic>
      <p:pic>
        <p:nvPicPr>
          <p:cNvPr id="15" name="Platshållare för innehåll 14">
            <a:extLst>
              <a:ext uri="{FF2B5EF4-FFF2-40B4-BE49-F238E27FC236}">
                <a16:creationId xmlns:a16="http://schemas.microsoft.com/office/drawing/2014/main" id="{9F863FAF-4BE2-44F3-8D8A-F30445E2AB9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004" y="2433638"/>
            <a:ext cx="4220492" cy="3811587"/>
          </a:xfrm>
        </p:spPr>
      </p:pic>
      <p:pic>
        <p:nvPicPr>
          <p:cNvPr id="17" name="Bildobjekt 16">
            <a:extLst>
              <a:ext uri="{FF2B5EF4-FFF2-40B4-BE49-F238E27FC236}">
                <a16:creationId xmlns:a16="http://schemas.microsoft.com/office/drawing/2014/main" id="{C554D149-2BA0-4EFA-B507-733C2ED2CC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27" y="2440356"/>
            <a:ext cx="4220492" cy="381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v-SE" dirty="0"/>
              <a:t>Step 2: Environment</a:t>
            </a:r>
          </a:p>
        </p:txBody>
      </p:sp>
      <p:sp>
        <p:nvSpPr>
          <p:cNvPr id="5" name="Platshållare 4 för text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429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sv-SE" sz="5400" dirty="0"/>
              <a:t>Environment</a:t>
            </a:r>
          </a:p>
        </p:txBody>
      </p:sp>
      <p:pic>
        <p:nvPicPr>
          <p:cNvPr id="9" name="Platshållare för innehåll 8" descr="En bild som visar röd, ljus, sitter, gräs&#10;&#10;Automatiskt genererad beskrivning">
            <a:extLst>
              <a:ext uri="{FF2B5EF4-FFF2-40B4-BE49-F238E27FC236}">
                <a16:creationId xmlns:a16="http://schemas.microsoft.com/office/drawing/2014/main" id="{793E6230-8C26-4A35-8996-431F59FA9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38" y="1410749"/>
            <a:ext cx="4219048" cy="4076190"/>
          </a:xfrm>
        </p:spPr>
      </p:pic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v-SE" sz="2400" dirty="0"/>
              <a:t>Black </a:t>
            </a:r>
            <a:r>
              <a:rPr lang="sv-SE" sz="2400" dirty="0" err="1"/>
              <a:t>lines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boundaries</a:t>
            </a:r>
            <a:r>
              <a:rPr lang="sv-SE" sz="2400" dirty="0"/>
              <a:t> for </a:t>
            </a:r>
            <a:r>
              <a:rPr lang="sv-SE" sz="2400" dirty="0" err="1"/>
              <a:t>mountains</a:t>
            </a:r>
            <a:endParaRPr lang="sv-SE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v-SE" sz="2400" dirty="0"/>
              <a:t>Red </a:t>
            </a:r>
            <a:r>
              <a:rPr lang="sv-SE" sz="2400" dirty="0" err="1"/>
              <a:t>dots</a:t>
            </a:r>
            <a:r>
              <a:rPr lang="sv-SE" sz="2400" dirty="0"/>
              <a:t> </a:t>
            </a:r>
            <a:r>
              <a:rPr lang="sv-SE" sz="2400" dirty="0" err="1"/>
              <a:t>are</a:t>
            </a:r>
            <a:r>
              <a:rPr lang="sv-SE" sz="2400" dirty="0"/>
              <a:t> </a:t>
            </a:r>
            <a:r>
              <a:rPr lang="sv-SE" sz="2400" dirty="0" err="1"/>
              <a:t>food</a:t>
            </a:r>
            <a:r>
              <a:rPr lang="sv-SE" sz="2400" dirty="0"/>
              <a:t> </a:t>
            </a:r>
            <a:r>
              <a:rPr lang="sv-SE" sz="2400" dirty="0" err="1"/>
              <a:t>sources</a:t>
            </a:r>
            <a:endParaRPr lang="sv-SE" sz="240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sv-SE" sz="2400" dirty="0" err="1"/>
              <a:t>Larger</a:t>
            </a:r>
            <a:r>
              <a:rPr lang="sv-SE" sz="2400" dirty="0"/>
              <a:t> </a:t>
            </a:r>
            <a:r>
              <a:rPr lang="sv-SE" sz="2400" dirty="0" err="1"/>
              <a:t>dot</a:t>
            </a:r>
            <a:r>
              <a:rPr lang="sv-SE" sz="2400" dirty="0"/>
              <a:t> = </a:t>
            </a:r>
            <a:r>
              <a:rPr lang="sv-SE" sz="2400" dirty="0" err="1"/>
              <a:t>more</a:t>
            </a:r>
            <a:r>
              <a:rPr lang="sv-SE" sz="2400" dirty="0"/>
              <a:t> </a:t>
            </a:r>
            <a:r>
              <a:rPr lang="sv-SE" sz="2400" dirty="0" err="1"/>
              <a:t>food</a:t>
            </a:r>
            <a:endParaRPr lang="sv-SE" sz="2400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CD8D479-8942-46E8-A226-A4E01F7A105C}" type="slidenum">
              <a:rPr lang="sv-SE" smtClean="0"/>
              <a:t>8</a:t>
            </a:fld>
            <a:endParaRPr lang="sv-SE" dirty="0"/>
          </a:p>
        </p:txBody>
      </p:sp>
      <p:sp>
        <p:nvSpPr>
          <p:cNvPr id="6" name="Platshållare för datum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66DD48-68E4-4B7C-88B5-975FC13EE14D}" type="datetime1">
              <a:rPr lang="sv-SE" smtClean="0"/>
              <a:t>2019-12-17</a:t>
            </a:fld>
            <a:endParaRPr lang="sv-SE" dirty="0"/>
          </a:p>
        </p:txBody>
      </p:sp>
      <p:sp>
        <p:nvSpPr>
          <p:cNvPr id="7" name="Platshållare för sidfot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sv-SE" dirty="0"/>
              <a:t>Lägg till en sidfot</a:t>
            </a:r>
          </a:p>
        </p:txBody>
      </p:sp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rtl="0"/>
            <a:r>
              <a:rPr lang="sv-SE" dirty="0"/>
              <a:t>The genes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D81453A-8E8F-4D1C-B6E4-D7584C680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Size</a:t>
            </a:r>
          </a:p>
          <a:p>
            <a:endParaRPr lang="en-US" dirty="0"/>
          </a:p>
          <a:p>
            <a:r>
              <a:rPr lang="en-US" dirty="0"/>
              <a:t>“Height”</a:t>
            </a:r>
          </a:p>
        </p:txBody>
      </p:sp>
      <p:graphicFrame>
        <p:nvGraphicFramePr>
          <p:cNvPr id="7" name="Platshållare för innehåll 6">
            <a:extLst>
              <a:ext uri="{FF2B5EF4-FFF2-40B4-BE49-F238E27FC236}">
                <a16:creationId xmlns:a16="http://schemas.microsoft.com/office/drawing/2014/main" id="{F07C4E74-7890-48AB-A660-FA05A8F5414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3196939"/>
              </p:ext>
            </p:extLst>
          </p:nvPr>
        </p:nvGraphicFramePr>
        <p:xfrm>
          <a:off x="4475745" y="2132628"/>
          <a:ext cx="6230353" cy="2592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Platshållare för bildnummer 2"/>
          <p:cNvSpPr>
            <a:spLocks noGrp="1"/>
          </p:cNvSpPr>
          <p:nvPr>
            <p:ph type="sldNum" sz="quarter" idx="12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9CD8D479-8942-46E8-A226-A4E01F7A105C}" type="slidenum">
              <a:rPr lang="sv-SE" sz="10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sv-SE" sz="100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fld id="{227FAF74-76CD-42D6-847C-284E0AE176BB}" type="datetime1">
              <a:rPr lang="sv-SE" sz="1000" smtClean="0"/>
              <a:pPr rtl="0">
                <a:lnSpc>
                  <a:spcPct val="90000"/>
                </a:lnSpc>
                <a:spcAft>
                  <a:spcPts val="600"/>
                </a:spcAft>
              </a:pPr>
              <a:t>2019-12-17</a:t>
            </a:fld>
            <a:endParaRPr lang="sv-SE" sz="100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>
              <a:lnSpc>
                <a:spcPct val="90000"/>
              </a:lnSpc>
              <a:spcAft>
                <a:spcPts val="600"/>
              </a:spcAft>
            </a:pPr>
            <a:r>
              <a:rPr lang="sv-SE" sz="1000"/>
              <a:t>Lägg till en sidfot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3955385-D6CB-44FC-AD65-9474376F7A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819500"/>
              </p:ext>
            </p:extLst>
          </p:nvPr>
        </p:nvGraphicFramePr>
        <p:xfrm>
          <a:off x="5107603" y="4391498"/>
          <a:ext cx="4966635" cy="1600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9FCCE5F-F8B0-44F9-865A-1409CE37A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314499"/>
              </p:ext>
            </p:extLst>
          </p:nvPr>
        </p:nvGraphicFramePr>
        <p:xfrm>
          <a:off x="5107604" y="719532"/>
          <a:ext cx="4966634" cy="1801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11" name="Rak pilkoppling 10">
            <a:extLst>
              <a:ext uri="{FF2B5EF4-FFF2-40B4-BE49-F238E27FC236}">
                <a16:creationId xmlns:a16="http://schemas.microsoft.com/office/drawing/2014/main" id="{2AC5EFDC-6D7B-48B3-8D86-603041AAE1E1}"/>
              </a:ext>
            </a:extLst>
          </p:cNvPr>
          <p:cNvCxnSpPr>
            <a:cxnSpLocks/>
          </p:cNvCxnSpPr>
          <p:nvPr/>
        </p:nvCxnSpPr>
        <p:spPr>
          <a:xfrm flipV="1">
            <a:off x="4475745" y="3428997"/>
            <a:ext cx="6230353" cy="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ruta 15">
            <a:extLst>
              <a:ext uri="{FF2B5EF4-FFF2-40B4-BE49-F238E27FC236}">
                <a16:creationId xmlns:a16="http://schemas.microsoft.com/office/drawing/2014/main" id="{7923FEAD-B199-42BF-9826-5D4EB81D0A04}"/>
              </a:ext>
            </a:extLst>
          </p:cNvPr>
          <p:cNvSpPr txBox="1"/>
          <p:nvPr/>
        </p:nvSpPr>
        <p:spPr>
          <a:xfrm>
            <a:off x="4277613" y="2844222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/>
              <a:t>0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133ABB19-37E1-4046-A825-214AFF70AB52}"/>
              </a:ext>
            </a:extLst>
          </p:cNvPr>
          <p:cNvSpPr txBox="1"/>
          <p:nvPr/>
        </p:nvSpPr>
        <p:spPr>
          <a:xfrm>
            <a:off x="10706098" y="2846625"/>
            <a:ext cx="940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200" dirty="0"/>
              <a:t>1</a:t>
            </a:r>
          </a:p>
        </p:txBody>
      </p:sp>
      <p:cxnSp>
        <p:nvCxnSpPr>
          <p:cNvPr id="21" name="Rak koppling 20">
            <a:extLst>
              <a:ext uri="{FF2B5EF4-FFF2-40B4-BE49-F238E27FC236}">
                <a16:creationId xmlns:a16="http://schemas.microsoft.com/office/drawing/2014/main" id="{312470AD-001F-4887-827A-E4816F995F1B}"/>
              </a:ext>
            </a:extLst>
          </p:cNvPr>
          <p:cNvCxnSpPr/>
          <p:nvPr/>
        </p:nvCxnSpPr>
        <p:spPr>
          <a:xfrm>
            <a:off x="6480313" y="3269974"/>
            <a:ext cx="0" cy="347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Rak koppling 23">
            <a:extLst>
              <a:ext uri="{FF2B5EF4-FFF2-40B4-BE49-F238E27FC236}">
                <a16:creationId xmlns:a16="http://schemas.microsoft.com/office/drawing/2014/main" id="{BD324D66-7251-4F84-A447-AC2A50986437}"/>
              </a:ext>
            </a:extLst>
          </p:cNvPr>
          <p:cNvCxnSpPr/>
          <p:nvPr/>
        </p:nvCxnSpPr>
        <p:spPr>
          <a:xfrm>
            <a:off x="6139070" y="3269974"/>
            <a:ext cx="0" cy="347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Rak koppling 25">
            <a:extLst>
              <a:ext uri="{FF2B5EF4-FFF2-40B4-BE49-F238E27FC236}">
                <a16:creationId xmlns:a16="http://schemas.microsoft.com/office/drawing/2014/main" id="{CE61CDD0-8EA6-4EFE-9470-408F39B39EEC}"/>
              </a:ext>
            </a:extLst>
          </p:cNvPr>
          <p:cNvCxnSpPr/>
          <p:nvPr/>
        </p:nvCxnSpPr>
        <p:spPr>
          <a:xfrm>
            <a:off x="6841435" y="3269974"/>
            <a:ext cx="0" cy="347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Rak koppling 26">
            <a:extLst>
              <a:ext uri="{FF2B5EF4-FFF2-40B4-BE49-F238E27FC236}">
                <a16:creationId xmlns:a16="http://schemas.microsoft.com/office/drawing/2014/main" id="{B12A3660-A606-4CA9-8F52-17E2EACACA06}"/>
              </a:ext>
            </a:extLst>
          </p:cNvPr>
          <p:cNvCxnSpPr/>
          <p:nvPr/>
        </p:nvCxnSpPr>
        <p:spPr>
          <a:xfrm>
            <a:off x="6500192" y="3269974"/>
            <a:ext cx="0" cy="347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Vänster klammerparentes 27">
            <a:extLst>
              <a:ext uri="{FF2B5EF4-FFF2-40B4-BE49-F238E27FC236}">
                <a16:creationId xmlns:a16="http://schemas.microsoft.com/office/drawing/2014/main" id="{4FE18B25-9433-4AF7-8460-8D14EAB14D72}"/>
              </a:ext>
            </a:extLst>
          </p:cNvPr>
          <p:cNvSpPr/>
          <p:nvPr/>
        </p:nvSpPr>
        <p:spPr>
          <a:xfrm rot="5400000">
            <a:off x="6316293" y="2666393"/>
            <a:ext cx="347867" cy="70231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358EED05-CB8D-4330-A6EF-4CAD3D100BF5}"/>
              </a:ext>
            </a:extLst>
          </p:cNvPr>
          <p:cNvSpPr txBox="1"/>
          <p:nvPr/>
        </p:nvSpPr>
        <p:spPr>
          <a:xfrm>
            <a:off x="6325463" y="2248859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>
                <a:latin typeface="Algerian" panose="04020705040A02060702" pitchFamily="82" charset="0"/>
              </a:rPr>
              <a:t>I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2755C72D-CE90-4E97-8BC7-91C0918CE635}"/>
              </a:ext>
            </a:extLst>
          </p:cNvPr>
          <p:cNvSpPr txBox="1"/>
          <p:nvPr/>
        </p:nvSpPr>
        <p:spPr>
          <a:xfrm>
            <a:off x="6247717" y="3696333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200" dirty="0">
                <a:latin typeface="Algerian" panose="04020705040A02060702" pitchFamily="82" charset="0"/>
              </a:rPr>
              <a:t>G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444DD5BC-1DB4-4B7A-B5FF-CAEC77FB3ADC}"/>
              </a:ext>
            </a:extLst>
          </p:cNvPr>
          <p:cNvSpPr txBox="1"/>
          <p:nvPr/>
        </p:nvSpPr>
        <p:spPr>
          <a:xfrm>
            <a:off x="5739171" y="4213135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lgerian" panose="04020705040A02060702" pitchFamily="82" charset="0"/>
              </a:rPr>
              <a:t>G</a:t>
            </a:r>
            <a:r>
              <a:rPr lang="sv-SE" sz="2800" dirty="0"/>
              <a:t>-</a:t>
            </a:r>
            <a:r>
              <a:rPr lang="el-GR" sz="2800" dirty="0"/>
              <a:t>ε</a:t>
            </a:r>
            <a:endParaRPr lang="sv-SE" sz="2800" dirty="0"/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62940D86-1651-4061-AC0F-4E7FA62D7001}"/>
              </a:ext>
            </a:extLst>
          </p:cNvPr>
          <p:cNvSpPr txBox="1"/>
          <p:nvPr/>
        </p:nvSpPr>
        <p:spPr>
          <a:xfrm>
            <a:off x="6589463" y="4217607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>
                <a:latin typeface="Algerian" panose="04020705040A02060702" pitchFamily="82" charset="0"/>
              </a:rPr>
              <a:t>G</a:t>
            </a:r>
            <a:r>
              <a:rPr lang="sv-SE" sz="2800" dirty="0"/>
              <a:t>+</a:t>
            </a:r>
            <a:r>
              <a:rPr lang="el-GR" sz="2800" dirty="0"/>
              <a:t>ε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66670" y="6667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0" grpId="1" uiExpand="1" build="p"/>
      <p:bldGraphic spid="7" grpId="0">
        <p:bldAsOne/>
      </p:bldGraphic>
      <p:bldGraphic spid="7" grpId="1">
        <p:bldAsOne/>
      </p:bldGraphic>
      <p:bldGraphic spid="8" grpId="0">
        <p:bldAsOne/>
      </p:bldGraphic>
      <p:bldGraphic spid="8" grpId="1">
        <p:bldAsOne/>
      </p:bldGraphic>
      <p:bldGraphic spid="9" grpId="0">
        <p:bldAsOne/>
      </p:bldGraphic>
      <p:bldGraphic spid="9" grpId="1">
        <p:bldAsOne/>
      </p:bldGraphic>
      <p:bldP spid="16" grpId="0"/>
      <p:bldP spid="17" grpId="0"/>
      <p:bldP spid="28" grpId="0" animBg="1"/>
      <p:bldP spid="29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Miljö 16 x 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213_TF03098889.potx" id="{8D837D4E-ED11-48CB-A3EA-B156C988D5F1}" vid="{A3373DF3-4A06-40F4-81B7-15C0AC9A0C17}"/>
    </a:ext>
  </a:extLst>
</a:theme>
</file>

<file path=ppt/theme/theme2.xml><?xml version="1.0" encoding="utf-8"?>
<a:theme xmlns:a="http://schemas.openxmlformats.org/drawingml/2006/main" name="Office-tema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127</Words>
  <Application>Microsoft Office PowerPoint</Application>
  <PresentationFormat>Bredbild</PresentationFormat>
  <Paragraphs>58</Paragraphs>
  <Slides>9</Slides>
  <Notes>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3" baseType="lpstr">
      <vt:lpstr>Algerian</vt:lpstr>
      <vt:lpstr>Arial</vt:lpstr>
      <vt:lpstr>Corbel</vt:lpstr>
      <vt:lpstr>Miljö 16 x 9</vt:lpstr>
      <vt:lpstr>Differentiation of species</vt:lpstr>
      <vt:lpstr>Presentation Layout</vt:lpstr>
      <vt:lpstr>Biological background</vt:lpstr>
      <vt:lpstr>Step 1: Genetic and physical distance</vt:lpstr>
      <vt:lpstr>Random walking on a grid</vt:lpstr>
      <vt:lpstr>Graph of gene space</vt:lpstr>
      <vt:lpstr>Step 2: Environment</vt:lpstr>
      <vt:lpstr>Environment</vt:lpstr>
      <vt:lpstr>The genes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Differentiation of species</dc:title>
  <dc:creator>Julia Wennerblom</dc:creator>
  <cp:lastModifiedBy>Julia Wennerblom</cp:lastModifiedBy>
  <cp:revision>1</cp:revision>
  <dcterms:created xsi:type="dcterms:W3CDTF">2019-12-17T14:44:23Z</dcterms:created>
  <dcterms:modified xsi:type="dcterms:W3CDTF">2019-12-18T08:19:24Z</dcterms:modified>
</cp:coreProperties>
</file>