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75" r:id="rId3"/>
    <p:sldId id="276" r:id="rId4"/>
    <p:sldId id="277" r:id="rId5"/>
    <p:sldId id="278" r:id="rId6"/>
    <p:sldId id="269" r:id="rId7"/>
    <p:sldId id="279" r:id="rId8"/>
    <p:sldId id="284" r:id="rId9"/>
    <p:sldId id="285" r:id="rId10"/>
    <p:sldId id="282" r:id="rId11"/>
    <p:sldId id="280" r:id="rId12"/>
    <p:sldId id="283" r:id="rId13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7275F8-FA0E-4851-A846-6E100679C5F0}" v="184" dt="2019-12-17T15:11:11.368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59" d="100"/>
          <a:sy n="59" d="100"/>
        </p:scale>
        <p:origin x="72" y="2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1080" y="-1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Wennerblom" userId="725001afbb726858" providerId="LiveId" clId="{967275F8-FA0E-4851-A846-6E100679C5F0}"/>
    <pc:docChg chg="undo custSel mod delSld modSld sldOrd">
      <pc:chgData name="Julia Wennerblom" userId="725001afbb726858" providerId="LiveId" clId="{967275F8-FA0E-4851-A846-6E100679C5F0}" dt="2019-12-17T15:11:11.368" v="360"/>
      <pc:docMkLst>
        <pc:docMk/>
      </pc:docMkLst>
      <pc:sldChg chg="addSp delSp modSp mod setBg modClrScheme modAnim chgLayout">
        <pc:chgData name="Julia Wennerblom" userId="725001afbb726858" providerId="LiveId" clId="{967275F8-FA0E-4851-A846-6E100679C5F0}" dt="2019-12-17T15:11:11.368" v="360"/>
        <pc:sldMkLst>
          <pc:docMk/>
          <pc:sldMk cId="1332294091" sldId="280"/>
        </pc:sldMkLst>
        <pc:spChg chg="mod">
          <ac:chgData name="Julia Wennerblom" userId="725001afbb726858" providerId="LiveId" clId="{967275F8-FA0E-4851-A846-6E100679C5F0}" dt="2019-12-17T14:44:23.185" v="161" actId="26606"/>
          <ac:spMkLst>
            <pc:docMk/>
            <pc:sldMk cId="1332294091" sldId="280"/>
            <ac:spMk id="2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44:23.185" v="161" actId="26606"/>
          <ac:spMkLst>
            <pc:docMk/>
            <pc:sldMk cId="1332294091" sldId="280"/>
            <ac:spMk id="3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44:23.185" v="161" actId="26606"/>
          <ac:spMkLst>
            <pc:docMk/>
            <pc:sldMk cId="1332294091" sldId="280"/>
            <ac:spMk id="4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44:23.185" v="161" actId="26606"/>
          <ac:spMkLst>
            <pc:docMk/>
            <pc:sldMk cId="1332294091" sldId="280"/>
            <ac:spMk id="5" creationId="{00000000-0000-0000-0000-000000000000}"/>
          </ac:spMkLst>
        </pc:spChg>
        <pc:spChg chg="add del">
          <ac:chgData name="Julia Wennerblom" userId="725001afbb726858" providerId="LiveId" clId="{967275F8-FA0E-4851-A846-6E100679C5F0}" dt="2019-12-17T14:43:53.032" v="145"/>
          <ac:spMkLst>
            <pc:docMk/>
            <pc:sldMk cId="1332294091" sldId="280"/>
            <ac:spMk id="6" creationId="{16E8A7E5-46AB-46BB-B945-4CBEA22E8156}"/>
          </ac:spMkLst>
        </pc:spChg>
        <pc:spChg chg="add mod">
          <ac:chgData name="Julia Wennerblom" userId="725001afbb726858" providerId="LiveId" clId="{967275F8-FA0E-4851-A846-6E100679C5F0}" dt="2019-12-17T14:47:45.157" v="183" actId="313"/>
          <ac:spMkLst>
            <pc:docMk/>
            <pc:sldMk cId="1332294091" sldId="280"/>
            <ac:spMk id="10" creationId="{4D81453A-8E8F-4D1C-B6E4-D7584C68034E}"/>
          </ac:spMkLst>
        </pc:spChg>
        <pc:spChg chg="add del mod">
          <ac:chgData name="Julia Wennerblom" userId="725001afbb726858" providerId="LiveId" clId="{967275F8-FA0E-4851-A846-6E100679C5F0}" dt="2019-12-17T14:49:07.903" v="184" actId="1032"/>
          <ac:spMkLst>
            <pc:docMk/>
            <pc:sldMk cId="1332294091" sldId="280"/>
            <ac:spMk id="12" creationId="{1C7AF4BB-64A9-4CB8-80B8-4CABD0A8604F}"/>
          </ac:spMkLst>
        </pc:spChg>
        <pc:graphicFrameChg chg="add mod">
          <ac:chgData name="Julia Wennerblom" userId="725001afbb726858" providerId="LiveId" clId="{967275F8-FA0E-4851-A846-6E100679C5F0}" dt="2019-12-17T14:55:44.138" v="294" actId="14100"/>
          <ac:graphicFrameMkLst>
            <pc:docMk/>
            <pc:sldMk cId="1332294091" sldId="280"/>
            <ac:graphicFrameMk id="7" creationId="{F07C4E74-7890-48AB-A660-FA05A8F54147}"/>
          </ac:graphicFrameMkLst>
        </pc:graphicFrameChg>
        <pc:graphicFrameChg chg="add mod">
          <ac:chgData name="Julia Wennerblom" userId="725001afbb726858" providerId="LiveId" clId="{967275F8-FA0E-4851-A846-6E100679C5F0}" dt="2019-12-17T14:57:41.992" v="306"/>
          <ac:graphicFrameMkLst>
            <pc:docMk/>
            <pc:sldMk cId="1332294091" sldId="280"/>
            <ac:graphicFrameMk id="8" creationId="{53955385-D6CB-44FC-AD65-9474376F7ABF}"/>
          </ac:graphicFrameMkLst>
        </pc:graphicFrameChg>
        <pc:graphicFrameChg chg="add mod">
          <ac:chgData name="Julia Wennerblom" userId="725001afbb726858" providerId="LiveId" clId="{967275F8-FA0E-4851-A846-6E100679C5F0}" dt="2019-12-17T14:57:55.388" v="307" actId="1076"/>
          <ac:graphicFrameMkLst>
            <pc:docMk/>
            <pc:sldMk cId="1332294091" sldId="280"/>
            <ac:graphicFrameMk id="9" creationId="{19FCCE5F-F8B0-44F9-865A-1409CE37AE6D}"/>
          </ac:graphicFrameMkLst>
        </pc:graphicFrameChg>
      </pc:sldChg>
      <pc:sldChg chg="del">
        <pc:chgData name="Julia Wennerblom" userId="725001afbb726858" providerId="LiveId" clId="{967275F8-FA0E-4851-A846-6E100679C5F0}" dt="2019-12-17T14:42:21.371" v="143" actId="2696"/>
        <pc:sldMkLst>
          <pc:docMk/>
          <pc:sldMk cId="109062006" sldId="281"/>
        </pc:sldMkLst>
      </pc:sldChg>
      <pc:sldChg chg="addSp delSp modSp ord">
        <pc:chgData name="Julia Wennerblom" userId="725001afbb726858" providerId="LiveId" clId="{967275F8-FA0E-4851-A846-6E100679C5F0}" dt="2019-12-17T14:41:12.144" v="142" actId="20577"/>
        <pc:sldMkLst>
          <pc:docMk/>
          <pc:sldMk cId="3971194441" sldId="282"/>
        </pc:sldMkLst>
        <pc:spChg chg="mod">
          <ac:chgData name="Julia Wennerblom" userId="725001afbb726858" providerId="LiveId" clId="{967275F8-FA0E-4851-A846-6E100679C5F0}" dt="2019-12-17T14:41:12.144" v="142" actId="20577"/>
          <ac:spMkLst>
            <pc:docMk/>
            <pc:sldMk cId="3971194441" sldId="282"/>
            <ac:spMk id="2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8:43.802" v="5" actId="931"/>
          <ac:spMkLst>
            <pc:docMk/>
            <pc:sldMk cId="3971194441" sldId="282"/>
            <ac:spMk id="3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40:33.711" v="140" actId="255"/>
          <ac:spMkLst>
            <pc:docMk/>
            <pc:sldMk cId="3971194441" sldId="282"/>
            <ac:spMk id="4" creationId="{00000000-0000-0000-0000-000000000000}"/>
          </ac:spMkLst>
        </pc:spChg>
        <pc:picChg chg="add mod">
          <ac:chgData name="Julia Wennerblom" userId="725001afbb726858" providerId="LiveId" clId="{967275F8-FA0E-4851-A846-6E100679C5F0}" dt="2019-12-17T14:38:46.598" v="7" actId="27614"/>
          <ac:picMkLst>
            <pc:docMk/>
            <pc:sldMk cId="3971194441" sldId="282"/>
            <ac:picMk id="9" creationId="{793E6230-8C26-4A35-8996-431F59FA9E55}"/>
          </ac:picMkLst>
        </pc:picChg>
      </pc:sldChg>
      <pc:sldChg chg="addSp delSp modSp del mod setBg modClrScheme chgLayout">
        <pc:chgData name="Julia Wennerblom" userId="725001afbb726858" providerId="LiveId" clId="{967275F8-FA0E-4851-A846-6E100679C5F0}" dt="2019-12-17T14:38:54.224" v="21" actId="2696"/>
        <pc:sldMkLst>
          <pc:docMk/>
          <pc:sldMk cId="580909739" sldId="286"/>
        </pc:sldMkLst>
        <pc:spChg chg="mod">
          <ac:chgData name="Julia Wennerblom" userId="725001afbb726858" providerId="LiveId" clId="{967275F8-FA0E-4851-A846-6E100679C5F0}" dt="2019-12-17T14:38:30.276" v="4" actId="122"/>
          <ac:spMkLst>
            <pc:docMk/>
            <pc:sldMk cId="580909739" sldId="286"/>
            <ac:spMk id="2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3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4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5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6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7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8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9" creationId="{00000000-0000-0000-0000-000000000000}"/>
          </ac:spMkLst>
        </pc:spChg>
        <pc:spChg chg="add del mod">
          <ac:chgData name="Julia Wennerblom" userId="725001afbb726858" providerId="LiveId" clId="{967275F8-FA0E-4851-A846-6E100679C5F0}" dt="2019-12-17T14:38:26.290" v="1" actId="931"/>
          <ac:spMkLst>
            <pc:docMk/>
            <pc:sldMk cId="580909739" sldId="286"/>
            <ac:spMk id="14" creationId="{F0B39FE1-3C34-43CC-AEBF-104D17F36BEE}"/>
          </ac:spMkLst>
        </pc:spChg>
        <pc:picChg chg="add mod">
          <ac:chgData name="Julia Wennerblom" userId="725001afbb726858" providerId="LiveId" clId="{967275F8-FA0E-4851-A846-6E100679C5F0}" dt="2019-12-17T14:38:27.888" v="3" actId="962"/>
          <ac:picMkLst>
            <pc:docMk/>
            <pc:sldMk cId="580909739" sldId="286"/>
            <ac:picMk id="11" creationId="{E48354BA-8C78-4513-BB72-C5C5BD6797D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sv-SE" sz="2128" b="1" i="0" u="none" strike="noStrike" kern="1200" baseline="0" noProof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D-40BF-8975-B70B75BD40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ED-40BF-8975-B70B75BD40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ED-40BF-8975-B70B75BD40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7294296"/>
        <c:axId val="567294688"/>
      </c:barChart>
      <c:catAx>
        <c:axId val="56729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sv-SE" sz="1197" b="0" i="0" u="none" strike="noStrike" kern="120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67294688"/>
        <c:crosses val="autoZero"/>
        <c:auto val="1"/>
        <c:lblAlgn val="ctr"/>
        <c:lblOffset val="100"/>
        <c:noMultiLvlLbl val="0"/>
      </c:catAx>
      <c:valAx>
        <c:axId val="56729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sv-SE" sz="1197" b="0" i="0" u="none" strike="noStrike" kern="120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6729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sv-SE" sz="1197" b="0" i="0" u="none" strike="noStrike" kern="1200" baseline="0" noProof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sv-SE" noProof="0"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012EDDC6-207F-4EE3-9DEB-146599520561}">
      <dgm:prSet phldrT="[Text]"/>
      <dgm:spPr/>
      <dgm:t>
        <a:bodyPr rtlCol="0"/>
        <a:lstStyle/>
        <a:p>
          <a:pPr rtl="0"/>
          <a:r>
            <a:rPr lang="sv-SE" noProof="0" dirty="0"/>
            <a:t>Steg 1 </a:t>
          </a:r>
          <a:br>
            <a:rPr lang="sv-SE" noProof="0" dirty="0"/>
          </a:br>
          <a:r>
            <a:rPr lang="sv-SE" noProof="0" dirty="0"/>
            <a:t>Rubrik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1850CBD5-1A99-4F4F-897C-451AA66F1516}" type="parTrans" cxnId="{A9676025-22BC-4F10-8860-B270A6112553}">
      <dgm:prSet/>
      <dgm:spPr/>
      <dgm:t>
        <a:bodyPr rtlCol="0"/>
        <a:lstStyle/>
        <a:p>
          <a:pPr rtl="0"/>
          <a:endParaRPr lang="sv-SE" noProof="0" dirty="0"/>
        </a:p>
      </dgm:t>
    </dgm:pt>
    <dgm:pt modelId="{7985EE53-BD3D-4DB3-B5BD-6B9FFA75B9E6}" type="sibTrans" cxnId="{A9676025-22BC-4F10-8860-B270A6112553}">
      <dgm:prSet/>
      <dgm:spPr/>
      <dgm:t>
        <a:bodyPr rtlCol="0"/>
        <a:lstStyle/>
        <a:p>
          <a:pPr rtl="0"/>
          <a:endParaRPr lang="sv-SE" noProof="0" dirty="0"/>
        </a:p>
      </dgm:t>
      <dgm:extLst>
        <a:ext uri="{E40237B7-FDA0-4F09-8148-C483321AD2D9}">
          <dgm14:cNvPr xmlns:dgm14="http://schemas.microsoft.com/office/drawing/2010/diagram" id="0" name="" title="Arrow between Step 1 and Step 2"/>
        </a:ext>
      </dgm:extLst>
    </dgm:pt>
    <dgm:pt modelId="{38FB0022-09EC-4D6F-86C0-C813C6F2F39A}">
      <dgm:prSet phldrT="[Text]"/>
      <dgm:spPr/>
      <dgm:t>
        <a:bodyPr rtlCol="0"/>
        <a:lstStyle/>
        <a:p>
          <a:pPr rtl="0"/>
          <a:r>
            <a:rPr lang="sv-SE" noProof="0" dirty="0"/>
            <a:t>Steg 3</a:t>
          </a:r>
          <a:br>
            <a:rPr lang="sv-SE" noProof="0" dirty="0"/>
          </a:br>
          <a:r>
            <a:rPr lang="sv-SE" noProof="0" dirty="0"/>
            <a:t>Rubrik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0BBE5C2-C8CF-4F12-974F-53039E6D00EC}" type="parTrans" cxnId="{9A1C775D-7DDB-48F9-97D9-490A63DE2A86}">
      <dgm:prSet/>
      <dgm:spPr/>
      <dgm:t>
        <a:bodyPr rtlCol="0"/>
        <a:lstStyle/>
        <a:p>
          <a:pPr rtl="0"/>
          <a:endParaRPr lang="sv-SE" noProof="0" dirty="0"/>
        </a:p>
      </dgm:t>
    </dgm:pt>
    <dgm:pt modelId="{EA86A114-EBD1-49CF-AB76-042FF3D636A5}" type="sibTrans" cxnId="{9A1C775D-7DDB-48F9-97D9-490A63DE2A86}">
      <dgm:prSet/>
      <dgm:spPr/>
      <dgm:t>
        <a:bodyPr rtlCol="0"/>
        <a:lstStyle/>
        <a:p>
          <a:pPr rtl="0"/>
          <a:endParaRPr lang="sv-SE" noProof="0" dirty="0"/>
        </a:p>
      </dgm:t>
      <dgm:extLst>
        <a:ext uri="{E40237B7-FDA0-4F09-8148-C483321AD2D9}">
          <dgm14:cNvPr xmlns:dgm14="http://schemas.microsoft.com/office/drawing/2010/diagram" id="0" name="" title="Arrow between Step 3 and Step 4"/>
        </a:ext>
      </dgm:extLst>
    </dgm:pt>
    <dgm:pt modelId="{9131EDB8-27A6-42FD-A541-052EFC01D4C6}">
      <dgm:prSet phldrT="[Text]"/>
      <dgm:spPr/>
      <dgm:t>
        <a:bodyPr rtlCol="0"/>
        <a:lstStyle/>
        <a:p>
          <a:pPr rtl="0"/>
          <a:r>
            <a:rPr lang="sv-SE" noProof="0" dirty="0"/>
            <a:t>Steg 4</a:t>
          </a:r>
          <a:br>
            <a:rPr lang="sv-SE" noProof="0" dirty="0"/>
          </a:br>
          <a:r>
            <a:rPr lang="sv-SE" noProof="0" dirty="0"/>
            <a:t>Rubrik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6EC3601D-D6CE-49D7-9229-0442323129DA}" type="parTrans" cxnId="{198EE807-14A4-40FA-B030-5F9F79A9713E}">
      <dgm:prSet/>
      <dgm:spPr/>
      <dgm:t>
        <a:bodyPr rtlCol="0"/>
        <a:lstStyle/>
        <a:p>
          <a:pPr rtl="0"/>
          <a:endParaRPr lang="sv-SE" noProof="0" dirty="0"/>
        </a:p>
      </dgm:t>
    </dgm:pt>
    <dgm:pt modelId="{13A2EB04-B868-427A-B17F-16729BFA55DA}" type="sibTrans" cxnId="{198EE807-14A4-40FA-B030-5F9F79A9713E}">
      <dgm:prSet/>
      <dgm:spPr/>
      <dgm:t>
        <a:bodyPr rtlCol="0"/>
        <a:lstStyle/>
        <a:p>
          <a:pPr rtl="0"/>
          <a:endParaRPr lang="sv-SE" noProof="0" dirty="0"/>
        </a:p>
      </dgm:t>
      <dgm:extLst>
        <a:ext uri="{E40237B7-FDA0-4F09-8148-C483321AD2D9}">
          <dgm14:cNvPr xmlns:dgm14="http://schemas.microsoft.com/office/drawing/2010/diagram" id="0" name="" title="Arrow between Step 4 and Step 5"/>
        </a:ext>
      </dgm:extLst>
    </dgm:pt>
    <dgm:pt modelId="{23116FF9-AEB9-43F5-882D-9ECB1FD5DE18}">
      <dgm:prSet phldrT="[Text]"/>
      <dgm:spPr/>
      <dgm:t>
        <a:bodyPr rtlCol="0"/>
        <a:lstStyle/>
        <a:p>
          <a:pPr rtl="0"/>
          <a:r>
            <a:rPr lang="sv-SE" noProof="0" dirty="0"/>
            <a:t>Steg 5</a:t>
          </a:r>
          <a:br>
            <a:rPr lang="sv-SE" noProof="0" dirty="0"/>
          </a:br>
          <a:r>
            <a:rPr lang="sv-SE" noProof="0" dirty="0"/>
            <a:t>Rubrik</a:t>
          </a:r>
        </a:p>
      </dgm:t>
      <dgm:extLst>
        <a:ext uri="{E40237B7-FDA0-4F09-8148-C483321AD2D9}">
          <dgm14:cNvPr xmlns:dgm14="http://schemas.microsoft.com/office/drawing/2010/diagram" id="0" name="" title="Step 5 title"/>
        </a:ext>
      </dgm:extLst>
    </dgm:pt>
    <dgm:pt modelId="{86229775-B50F-4220-B88B-07C4BA05CEAC}" type="parTrans" cxnId="{97323DE5-E2BF-422D-8188-D2445F20223B}">
      <dgm:prSet/>
      <dgm:spPr/>
      <dgm:t>
        <a:bodyPr rtlCol="0"/>
        <a:lstStyle/>
        <a:p>
          <a:pPr rtl="0"/>
          <a:endParaRPr lang="sv-SE" noProof="0" dirty="0"/>
        </a:p>
      </dgm:t>
    </dgm:pt>
    <dgm:pt modelId="{BEE765C7-6165-4808-9B3B-A6627557B77F}" type="sibTrans" cxnId="{97323DE5-E2BF-422D-8188-D2445F20223B}">
      <dgm:prSet/>
      <dgm:spPr/>
      <dgm:t>
        <a:bodyPr rtlCol="0"/>
        <a:lstStyle/>
        <a:p>
          <a:pPr rtl="0"/>
          <a:endParaRPr lang="sv-SE" noProof="0" dirty="0"/>
        </a:p>
      </dgm:t>
      <dgm:extLst>
        <a:ext uri="{E40237B7-FDA0-4F09-8148-C483321AD2D9}">
          <dgm14:cNvPr xmlns:dgm14="http://schemas.microsoft.com/office/drawing/2010/diagram" id="0" name="" title="Arrow between Step 5 and Step 1"/>
        </a:ext>
      </dgm:extLst>
    </dgm:pt>
    <dgm:pt modelId="{DA2EE66E-1894-4E15-A659-CCDCFE4DAD65}">
      <dgm:prSet phldrT="[Text]"/>
      <dgm:spPr/>
      <dgm:t>
        <a:bodyPr rtlCol="0"/>
        <a:lstStyle/>
        <a:p>
          <a:pPr rtl="0"/>
          <a:r>
            <a:rPr lang="sv-SE" noProof="0" dirty="0"/>
            <a:t>Steg 2</a:t>
          </a:r>
          <a:br>
            <a:rPr lang="sv-SE" noProof="0" dirty="0"/>
          </a:br>
          <a:r>
            <a:rPr lang="sv-SE" noProof="0" dirty="0"/>
            <a:t>Rubrik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21005F9D-878A-4CC9-A13A-8A9C577A9239}" type="parTrans" cxnId="{64DAF508-E1BA-4EDC-A97D-EE1A011CB9E0}">
      <dgm:prSet/>
      <dgm:spPr/>
      <dgm:t>
        <a:bodyPr rtlCol="0"/>
        <a:lstStyle/>
        <a:p>
          <a:pPr rtl="0"/>
          <a:endParaRPr lang="sv-SE" noProof="0" dirty="0"/>
        </a:p>
      </dgm:t>
    </dgm:pt>
    <dgm:pt modelId="{612BA10D-4F4F-4BF6-9059-06A94BDAF34E}" type="sibTrans" cxnId="{64DAF508-E1BA-4EDC-A97D-EE1A011CB9E0}">
      <dgm:prSet/>
      <dgm:spPr/>
      <dgm:t>
        <a:bodyPr rtlCol="0"/>
        <a:lstStyle/>
        <a:p>
          <a:pPr rtl="0"/>
          <a:endParaRPr lang="sv-SE" noProof="0" dirty="0"/>
        </a:p>
      </dgm:t>
      <dgm:extLst>
        <a:ext uri="{E40237B7-FDA0-4F09-8148-C483321AD2D9}">
          <dgm14:cNvPr xmlns:dgm14="http://schemas.microsoft.com/office/drawing/2010/diagram" id="0" name="" title="Arrow between Step 2 and Step 3"/>
        </a:ext>
      </dgm:extLs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558890D5-4F42-4C33-B381-CD393B37A1FF}" type="pres">
      <dgm:prSet presAssocID="{012EDDC6-207F-4EE3-9DEB-146599520561}" presName="node" presStyleLbl="node1" presStyleIdx="0" presStyleCnt="5">
        <dgm:presLayoutVars>
          <dgm:bulletEnabled val="1"/>
        </dgm:presLayoutVars>
      </dgm:prSet>
      <dgm:spPr/>
    </dgm:pt>
    <dgm:pt modelId="{973C755A-5077-47FB-BDC0-FF7A84FD3F26}" type="pres">
      <dgm:prSet presAssocID="{7985EE53-BD3D-4DB3-B5BD-6B9FFA75B9E6}" presName="sibTrans" presStyleLbl="sibTrans2D1" presStyleIdx="0" presStyleCnt="5"/>
      <dgm:spPr/>
    </dgm:pt>
    <dgm:pt modelId="{746707A3-847D-4DEF-8437-C19565999197}" type="pres">
      <dgm:prSet presAssocID="{7985EE53-BD3D-4DB3-B5BD-6B9FFA75B9E6}" presName="connectorText" presStyleLbl="sibTrans2D1" presStyleIdx="0" presStyleCnt="5"/>
      <dgm:spPr/>
    </dgm:pt>
    <dgm:pt modelId="{7C5A343C-E262-450D-959C-A644EA0CABBE}" type="pres">
      <dgm:prSet presAssocID="{DA2EE66E-1894-4E15-A659-CCDCFE4DAD65}" presName="node" presStyleLbl="node1" presStyleIdx="1" presStyleCnt="5">
        <dgm:presLayoutVars>
          <dgm:bulletEnabled val="1"/>
        </dgm:presLayoutVars>
      </dgm:prSet>
      <dgm:spPr/>
    </dgm:pt>
    <dgm:pt modelId="{719BC63E-F731-4648-BC28-EDC25FC57AA9}" type="pres">
      <dgm:prSet presAssocID="{612BA10D-4F4F-4BF6-9059-06A94BDAF34E}" presName="sibTrans" presStyleLbl="sibTrans2D1" presStyleIdx="1" presStyleCnt="5"/>
      <dgm:spPr/>
    </dgm:pt>
    <dgm:pt modelId="{018B9E75-742E-4303-A16C-8A821310EF15}" type="pres">
      <dgm:prSet presAssocID="{612BA10D-4F4F-4BF6-9059-06A94BDAF34E}" presName="connectorText" presStyleLbl="sibTrans2D1" presStyleIdx="1" presStyleCnt="5"/>
      <dgm:spPr/>
    </dgm:pt>
    <dgm:pt modelId="{91CB6799-0928-4E01-9EDA-41B17BB04FAF}" type="pres">
      <dgm:prSet presAssocID="{38FB0022-09EC-4D6F-86C0-C813C6F2F39A}" presName="node" presStyleLbl="node1" presStyleIdx="2" presStyleCnt="5">
        <dgm:presLayoutVars>
          <dgm:bulletEnabled val="1"/>
        </dgm:presLayoutVars>
      </dgm:prSet>
      <dgm:spPr/>
    </dgm:pt>
    <dgm:pt modelId="{3701657F-6946-4A4C-877D-2A88A526B7E1}" type="pres">
      <dgm:prSet presAssocID="{EA86A114-EBD1-49CF-AB76-042FF3D636A5}" presName="sibTrans" presStyleLbl="sibTrans2D1" presStyleIdx="2" presStyleCnt="5"/>
      <dgm:spPr/>
    </dgm:pt>
    <dgm:pt modelId="{A60042D3-910C-4160-96CD-1A63C2C4C0FB}" type="pres">
      <dgm:prSet presAssocID="{EA86A114-EBD1-49CF-AB76-042FF3D636A5}" presName="connectorText" presStyleLbl="sibTrans2D1" presStyleIdx="2" presStyleCnt="5"/>
      <dgm:spPr/>
    </dgm:pt>
    <dgm:pt modelId="{28372633-A8CE-4898-AF86-305447452F30}" type="pres">
      <dgm:prSet presAssocID="{9131EDB8-27A6-42FD-A541-052EFC01D4C6}" presName="node" presStyleLbl="node1" presStyleIdx="3" presStyleCnt="5">
        <dgm:presLayoutVars>
          <dgm:bulletEnabled val="1"/>
        </dgm:presLayoutVars>
      </dgm:prSet>
      <dgm:spPr/>
    </dgm:pt>
    <dgm:pt modelId="{3BFA7701-5D17-48E5-8EAF-0CE4B894FCD8}" type="pres">
      <dgm:prSet presAssocID="{13A2EB04-B868-427A-B17F-16729BFA55DA}" presName="sibTrans" presStyleLbl="sibTrans2D1" presStyleIdx="3" presStyleCnt="5"/>
      <dgm:spPr/>
    </dgm:pt>
    <dgm:pt modelId="{2F68EEE9-28D4-49EC-A4B1-C191492E34F2}" type="pres">
      <dgm:prSet presAssocID="{13A2EB04-B868-427A-B17F-16729BFA55DA}" presName="connectorText" presStyleLbl="sibTrans2D1" presStyleIdx="3" presStyleCnt="5"/>
      <dgm:spPr/>
    </dgm:pt>
    <dgm:pt modelId="{4DD53E4A-81C3-4CAD-B31F-4C20BA5CFCD7}" type="pres">
      <dgm:prSet presAssocID="{23116FF9-AEB9-43F5-882D-9ECB1FD5DE18}" presName="node" presStyleLbl="node1" presStyleIdx="4" presStyleCnt="5">
        <dgm:presLayoutVars>
          <dgm:bulletEnabled val="1"/>
        </dgm:presLayoutVars>
      </dgm:prSet>
      <dgm:spPr/>
    </dgm:pt>
    <dgm:pt modelId="{670EC530-2BF9-418C-9EBE-CFD33FE15D7D}" type="pres">
      <dgm:prSet presAssocID="{BEE765C7-6165-4808-9B3B-A6627557B77F}" presName="sibTrans" presStyleLbl="sibTrans2D1" presStyleIdx="4" presStyleCnt="5"/>
      <dgm:spPr/>
    </dgm:pt>
    <dgm:pt modelId="{75E8BE9C-270B-4810-939F-EB750969C50A}" type="pres">
      <dgm:prSet presAssocID="{BEE765C7-6165-4808-9B3B-A6627557B77F}" presName="connectorText" presStyleLbl="sibTrans2D1" presStyleIdx="4" presStyleCnt="5"/>
      <dgm:spPr/>
    </dgm:pt>
  </dgm:ptLst>
  <dgm:cxnLst>
    <dgm:cxn modelId="{198EE807-14A4-40FA-B030-5F9F79A9713E}" srcId="{13633CBA-2502-434A-928C-6EC6967F259D}" destId="{9131EDB8-27A6-42FD-A541-052EFC01D4C6}" srcOrd="3" destOrd="0" parTransId="{6EC3601D-D6CE-49D7-9229-0442323129DA}" sibTransId="{13A2EB04-B868-427A-B17F-16729BFA55DA}"/>
    <dgm:cxn modelId="{64DAF508-E1BA-4EDC-A97D-EE1A011CB9E0}" srcId="{13633CBA-2502-434A-928C-6EC6967F259D}" destId="{DA2EE66E-1894-4E15-A659-CCDCFE4DAD65}" srcOrd="1" destOrd="0" parTransId="{21005F9D-878A-4CC9-A13A-8A9C577A9239}" sibTransId="{612BA10D-4F4F-4BF6-9059-06A94BDAF34E}"/>
    <dgm:cxn modelId="{08C26720-4CBB-4226-9FAA-5FA72C464F41}" type="presOf" srcId="{612BA10D-4F4F-4BF6-9059-06A94BDAF34E}" destId="{018B9E75-742E-4303-A16C-8A821310EF15}" srcOrd="1" destOrd="0" presId="urn:microsoft.com/office/officeart/2005/8/layout/cycle2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54F8772A-7F81-4F90-B03D-21A18269F8D4}" type="presOf" srcId="{DA2EE66E-1894-4E15-A659-CCDCFE4DAD65}" destId="{7C5A343C-E262-450D-959C-A644EA0CABBE}" srcOrd="0" destOrd="0" presId="urn:microsoft.com/office/officeart/2005/8/layout/cycle2"/>
    <dgm:cxn modelId="{6BAAF43C-7E5B-435B-A7D7-29098A98B81E}" type="presOf" srcId="{7985EE53-BD3D-4DB3-B5BD-6B9FFA75B9E6}" destId="{973C755A-5077-47FB-BDC0-FF7A84FD3F26}" srcOrd="0" destOrd="0" presId="urn:microsoft.com/office/officeart/2005/8/layout/cycle2"/>
    <dgm:cxn modelId="{9A1C775D-7DDB-48F9-97D9-490A63DE2A86}" srcId="{13633CBA-2502-434A-928C-6EC6967F259D}" destId="{38FB0022-09EC-4D6F-86C0-C813C6F2F39A}" srcOrd="2" destOrd="0" parTransId="{A0BBE5C2-C8CF-4F12-974F-53039E6D00EC}" sibTransId="{EA86A114-EBD1-49CF-AB76-042FF3D636A5}"/>
    <dgm:cxn modelId="{2E4A0F44-C22C-4A79-B441-BE1F243004F3}" type="presOf" srcId="{612BA10D-4F4F-4BF6-9059-06A94BDAF34E}" destId="{719BC63E-F731-4648-BC28-EDC25FC57AA9}" srcOrd="0" destOrd="0" presId="urn:microsoft.com/office/officeart/2005/8/layout/cycle2"/>
    <dgm:cxn modelId="{22D86A64-D851-411D-98DD-66DB08D887DE}" type="presOf" srcId="{012EDDC6-207F-4EE3-9DEB-146599520561}" destId="{558890D5-4F42-4C33-B381-CD393B37A1FF}" srcOrd="0" destOrd="0" presId="urn:microsoft.com/office/officeart/2005/8/layout/cycle2"/>
    <dgm:cxn modelId="{70A15E49-F97C-4E32-8474-DA58034FE49C}" type="presOf" srcId="{7985EE53-BD3D-4DB3-B5BD-6B9FFA75B9E6}" destId="{746707A3-847D-4DEF-8437-C19565999197}" srcOrd="1" destOrd="0" presId="urn:microsoft.com/office/officeart/2005/8/layout/cycle2"/>
    <dgm:cxn modelId="{66822E6F-E441-4678-A445-668144701D63}" type="presOf" srcId="{13A2EB04-B868-427A-B17F-16729BFA55DA}" destId="{2F68EEE9-28D4-49EC-A4B1-C191492E34F2}" srcOrd="1" destOrd="0" presId="urn:microsoft.com/office/officeart/2005/8/layout/cycle2"/>
    <dgm:cxn modelId="{8426E189-4684-4E41-AAAC-C4772D18A644}" type="presOf" srcId="{38FB0022-09EC-4D6F-86C0-C813C6F2F39A}" destId="{91CB6799-0928-4E01-9EDA-41B17BB04FAF}" srcOrd="0" destOrd="0" presId="urn:microsoft.com/office/officeart/2005/8/layout/cycle2"/>
    <dgm:cxn modelId="{3EDF7B8C-7598-4E0B-B3E9-3F82986F4CD4}" type="presOf" srcId="{9131EDB8-27A6-42FD-A541-052EFC01D4C6}" destId="{28372633-A8CE-4898-AF86-305447452F30}" srcOrd="0" destOrd="0" presId="urn:microsoft.com/office/officeart/2005/8/layout/cycle2"/>
    <dgm:cxn modelId="{04CB5DA5-3FF2-4B6D-8DE7-1F090C09BE47}" type="presOf" srcId="{EA86A114-EBD1-49CF-AB76-042FF3D636A5}" destId="{3701657F-6946-4A4C-877D-2A88A526B7E1}" srcOrd="0" destOrd="0" presId="urn:microsoft.com/office/officeart/2005/8/layout/cycle2"/>
    <dgm:cxn modelId="{70E930A6-C827-4F72-B6F2-9BC8DC8AB8CD}" type="presOf" srcId="{23116FF9-AEB9-43F5-882D-9ECB1FD5DE18}" destId="{4DD53E4A-81C3-4CAD-B31F-4C20BA5CFCD7}" srcOrd="0" destOrd="0" presId="urn:microsoft.com/office/officeart/2005/8/layout/cycle2"/>
    <dgm:cxn modelId="{5637A8D1-6DDD-43E0-A654-B84F12CA0E6D}" type="presOf" srcId="{EA86A114-EBD1-49CF-AB76-042FF3D636A5}" destId="{A60042D3-910C-4160-96CD-1A63C2C4C0FB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178C50D8-77D8-41C7-84A7-20D85C0A1825}" type="presOf" srcId="{BEE765C7-6165-4808-9B3B-A6627557B77F}" destId="{670EC530-2BF9-418C-9EBE-CFD33FE15D7D}" srcOrd="0" destOrd="0" presId="urn:microsoft.com/office/officeart/2005/8/layout/cycle2"/>
    <dgm:cxn modelId="{6A3565DD-D04C-4E82-B5A0-4809B84DBC70}" type="presOf" srcId="{13A2EB04-B868-427A-B17F-16729BFA55DA}" destId="{3BFA7701-5D17-48E5-8EAF-0CE4B894FCD8}" srcOrd="0" destOrd="0" presId="urn:microsoft.com/office/officeart/2005/8/layout/cycle2"/>
    <dgm:cxn modelId="{142518E3-74EC-49D4-B3EA-D407F6E4F483}" type="presOf" srcId="{BEE765C7-6165-4808-9B3B-A6627557B77F}" destId="{75E8BE9C-270B-4810-939F-EB750969C50A}" srcOrd="1" destOrd="0" presId="urn:microsoft.com/office/officeart/2005/8/layout/cycle2"/>
    <dgm:cxn modelId="{97323DE5-E2BF-422D-8188-D2445F20223B}" srcId="{13633CBA-2502-434A-928C-6EC6967F259D}" destId="{23116FF9-AEB9-43F5-882D-9ECB1FD5DE18}" srcOrd="4" destOrd="0" parTransId="{86229775-B50F-4220-B88B-07C4BA05CEAC}" sibTransId="{BEE765C7-6165-4808-9B3B-A6627557B77F}"/>
    <dgm:cxn modelId="{DFA86892-7D69-4BFB-B34F-2C8C07271E8B}" type="presParOf" srcId="{EA3ADED0-C9AD-4C17-98CE-D872DACD90E8}" destId="{558890D5-4F42-4C33-B381-CD393B37A1FF}" srcOrd="0" destOrd="0" presId="urn:microsoft.com/office/officeart/2005/8/layout/cycle2"/>
    <dgm:cxn modelId="{7F9B98CF-1D17-4778-A91B-7B74EBAA0FA8}" type="presParOf" srcId="{EA3ADED0-C9AD-4C17-98CE-D872DACD90E8}" destId="{973C755A-5077-47FB-BDC0-FF7A84FD3F26}" srcOrd="1" destOrd="0" presId="urn:microsoft.com/office/officeart/2005/8/layout/cycle2"/>
    <dgm:cxn modelId="{58B0DBF7-4E3D-49F6-8D26-ACACE46843EA}" type="presParOf" srcId="{973C755A-5077-47FB-BDC0-FF7A84FD3F26}" destId="{746707A3-847D-4DEF-8437-C19565999197}" srcOrd="0" destOrd="0" presId="urn:microsoft.com/office/officeart/2005/8/layout/cycle2"/>
    <dgm:cxn modelId="{381EE5FA-8238-4893-AAE3-669FE20776B0}" type="presParOf" srcId="{EA3ADED0-C9AD-4C17-98CE-D872DACD90E8}" destId="{7C5A343C-E262-450D-959C-A644EA0CABBE}" srcOrd="2" destOrd="0" presId="urn:microsoft.com/office/officeart/2005/8/layout/cycle2"/>
    <dgm:cxn modelId="{516E789B-A1EF-4A99-AEAC-BA725AC33E92}" type="presParOf" srcId="{EA3ADED0-C9AD-4C17-98CE-D872DACD90E8}" destId="{719BC63E-F731-4648-BC28-EDC25FC57AA9}" srcOrd="3" destOrd="0" presId="urn:microsoft.com/office/officeart/2005/8/layout/cycle2"/>
    <dgm:cxn modelId="{13FBEBCD-DC9D-4FEF-AE29-4C9E0849BF3F}" type="presParOf" srcId="{719BC63E-F731-4648-BC28-EDC25FC57AA9}" destId="{018B9E75-742E-4303-A16C-8A821310EF15}" srcOrd="0" destOrd="0" presId="urn:microsoft.com/office/officeart/2005/8/layout/cycle2"/>
    <dgm:cxn modelId="{FB008668-0FF3-46C7-8959-1F236FB4F4D0}" type="presParOf" srcId="{EA3ADED0-C9AD-4C17-98CE-D872DACD90E8}" destId="{91CB6799-0928-4E01-9EDA-41B17BB04FAF}" srcOrd="4" destOrd="0" presId="urn:microsoft.com/office/officeart/2005/8/layout/cycle2"/>
    <dgm:cxn modelId="{971F10E2-5CED-4C4E-9252-D755753EA2E9}" type="presParOf" srcId="{EA3ADED0-C9AD-4C17-98CE-D872DACD90E8}" destId="{3701657F-6946-4A4C-877D-2A88A526B7E1}" srcOrd="5" destOrd="0" presId="urn:microsoft.com/office/officeart/2005/8/layout/cycle2"/>
    <dgm:cxn modelId="{A68F6CC6-1A0A-4333-8003-8FEDD4F0E677}" type="presParOf" srcId="{3701657F-6946-4A4C-877D-2A88A526B7E1}" destId="{A60042D3-910C-4160-96CD-1A63C2C4C0FB}" srcOrd="0" destOrd="0" presId="urn:microsoft.com/office/officeart/2005/8/layout/cycle2"/>
    <dgm:cxn modelId="{10A74CE4-5A25-4509-ADD3-06BB9CEF21C7}" type="presParOf" srcId="{EA3ADED0-C9AD-4C17-98CE-D872DACD90E8}" destId="{28372633-A8CE-4898-AF86-305447452F30}" srcOrd="6" destOrd="0" presId="urn:microsoft.com/office/officeart/2005/8/layout/cycle2"/>
    <dgm:cxn modelId="{1B430A39-072A-40C5-B4BD-47B08DF907B6}" type="presParOf" srcId="{EA3ADED0-C9AD-4C17-98CE-D872DACD90E8}" destId="{3BFA7701-5D17-48E5-8EAF-0CE4B894FCD8}" srcOrd="7" destOrd="0" presId="urn:microsoft.com/office/officeart/2005/8/layout/cycle2"/>
    <dgm:cxn modelId="{46827EAB-B72B-42D7-AFD7-E30968E9F4C3}" type="presParOf" srcId="{3BFA7701-5D17-48E5-8EAF-0CE4B894FCD8}" destId="{2F68EEE9-28D4-49EC-A4B1-C191492E34F2}" srcOrd="0" destOrd="0" presId="urn:microsoft.com/office/officeart/2005/8/layout/cycle2"/>
    <dgm:cxn modelId="{9F3F7806-C569-417D-8EC1-52CA3866F5CB}" type="presParOf" srcId="{EA3ADED0-C9AD-4C17-98CE-D872DACD90E8}" destId="{4DD53E4A-81C3-4CAD-B31F-4C20BA5CFCD7}" srcOrd="8" destOrd="0" presId="urn:microsoft.com/office/officeart/2005/8/layout/cycle2"/>
    <dgm:cxn modelId="{30A9895D-4071-42A8-815E-0C83C1883982}" type="presParOf" srcId="{EA3ADED0-C9AD-4C17-98CE-D872DACD90E8}" destId="{670EC530-2BF9-418C-9EBE-CFD33FE15D7D}" srcOrd="9" destOrd="0" presId="urn:microsoft.com/office/officeart/2005/8/layout/cycle2"/>
    <dgm:cxn modelId="{687D3A8C-60B6-45BD-AF82-A0D5A13C4B1D}" type="presParOf" srcId="{670EC530-2BF9-418C-9EBE-CFD33FE15D7D}" destId="{75E8BE9C-270B-4810-939F-EB750969C5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AA35C2-EC8A-4156-9A10-165F10F04FE3}" type="doc">
      <dgm:prSet loTypeId="urn:microsoft.com/office/officeart/2005/8/layout/arrow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87C07E4D-0D0E-41FB-81D4-C657392D6E81}">
      <dgm:prSet phldrT="[Text]"/>
      <dgm:spPr/>
      <dgm:t>
        <a:bodyPr/>
        <a:lstStyle/>
        <a:p>
          <a:r>
            <a:rPr lang="sv-SE" dirty="0"/>
            <a:t>Small</a:t>
          </a:r>
        </a:p>
      </dgm:t>
    </dgm:pt>
    <dgm:pt modelId="{4E9ECC2F-722A-49CB-B31D-55974B77E389}" type="parTrans" cxnId="{5B8341E3-8173-476D-A9C9-7227B06669D4}">
      <dgm:prSet/>
      <dgm:spPr/>
      <dgm:t>
        <a:bodyPr/>
        <a:lstStyle/>
        <a:p>
          <a:endParaRPr lang="sv-SE"/>
        </a:p>
      </dgm:t>
    </dgm:pt>
    <dgm:pt modelId="{81BA1333-BAE4-48F8-B57F-D37C53066641}" type="sibTrans" cxnId="{5B8341E3-8173-476D-A9C9-7227B06669D4}">
      <dgm:prSet/>
      <dgm:spPr/>
      <dgm:t>
        <a:bodyPr/>
        <a:lstStyle/>
        <a:p>
          <a:endParaRPr lang="sv-SE"/>
        </a:p>
      </dgm:t>
    </dgm:pt>
    <dgm:pt modelId="{1FBF1B7B-0782-4427-890F-AE0543F736D3}">
      <dgm:prSet phldrT="[Text]"/>
      <dgm:spPr/>
      <dgm:t>
        <a:bodyPr/>
        <a:lstStyle/>
        <a:p>
          <a:r>
            <a:rPr lang="sv-SE" dirty="0" err="1"/>
            <a:t>Large</a:t>
          </a:r>
          <a:endParaRPr lang="sv-SE" dirty="0"/>
        </a:p>
      </dgm:t>
    </dgm:pt>
    <dgm:pt modelId="{67DFB508-F680-42FD-9282-3DD3763C4C27}" type="parTrans" cxnId="{0143774B-A0B9-43DD-BA36-BBEF5CB614CB}">
      <dgm:prSet/>
      <dgm:spPr/>
      <dgm:t>
        <a:bodyPr/>
        <a:lstStyle/>
        <a:p>
          <a:endParaRPr lang="sv-SE"/>
        </a:p>
      </dgm:t>
    </dgm:pt>
    <dgm:pt modelId="{73AF6035-3E81-42C0-8E67-A72B6A69C0EA}" type="sibTrans" cxnId="{0143774B-A0B9-43DD-BA36-BBEF5CB614CB}">
      <dgm:prSet/>
      <dgm:spPr/>
      <dgm:t>
        <a:bodyPr/>
        <a:lstStyle/>
        <a:p>
          <a:endParaRPr lang="sv-SE"/>
        </a:p>
      </dgm:t>
    </dgm:pt>
    <dgm:pt modelId="{6AF44720-4387-4221-AF81-C5525795CBC8}" type="pres">
      <dgm:prSet presAssocID="{51AA35C2-EC8A-4156-9A10-165F10F04FE3}" presName="cycle" presStyleCnt="0">
        <dgm:presLayoutVars>
          <dgm:dir/>
          <dgm:resizeHandles val="exact"/>
        </dgm:presLayoutVars>
      </dgm:prSet>
      <dgm:spPr/>
    </dgm:pt>
    <dgm:pt modelId="{24DF5749-B9A3-4160-A0E6-E25B3AACF622}" type="pres">
      <dgm:prSet presAssocID="{87C07E4D-0D0E-41FB-81D4-C657392D6E81}" presName="arrow" presStyleLbl="node1" presStyleIdx="0" presStyleCnt="2">
        <dgm:presLayoutVars>
          <dgm:bulletEnabled val="1"/>
        </dgm:presLayoutVars>
      </dgm:prSet>
      <dgm:spPr/>
    </dgm:pt>
    <dgm:pt modelId="{40FE5835-DCED-4B66-ABE8-21E5786540E1}" type="pres">
      <dgm:prSet presAssocID="{1FBF1B7B-0782-4427-890F-AE0543F736D3}" presName="arrow" presStyleLbl="node1" presStyleIdx="1" presStyleCnt="2">
        <dgm:presLayoutVars>
          <dgm:bulletEnabled val="1"/>
        </dgm:presLayoutVars>
      </dgm:prSet>
      <dgm:spPr/>
    </dgm:pt>
  </dgm:ptLst>
  <dgm:cxnLst>
    <dgm:cxn modelId="{B5D15A6A-AB93-403A-9BE4-8112F50DC2AA}" type="presOf" srcId="{1FBF1B7B-0782-4427-890F-AE0543F736D3}" destId="{40FE5835-DCED-4B66-ABE8-21E5786540E1}" srcOrd="0" destOrd="0" presId="urn:microsoft.com/office/officeart/2005/8/layout/arrow1"/>
    <dgm:cxn modelId="{0143774B-A0B9-43DD-BA36-BBEF5CB614CB}" srcId="{51AA35C2-EC8A-4156-9A10-165F10F04FE3}" destId="{1FBF1B7B-0782-4427-890F-AE0543F736D3}" srcOrd="1" destOrd="0" parTransId="{67DFB508-F680-42FD-9282-3DD3763C4C27}" sibTransId="{73AF6035-3E81-42C0-8E67-A72B6A69C0EA}"/>
    <dgm:cxn modelId="{20FA436F-6CC5-423F-92C0-32002D3D2675}" type="presOf" srcId="{51AA35C2-EC8A-4156-9A10-165F10F04FE3}" destId="{6AF44720-4387-4221-AF81-C5525795CBC8}" srcOrd="0" destOrd="0" presId="urn:microsoft.com/office/officeart/2005/8/layout/arrow1"/>
    <dgm:cxn modelId="{AC4F7992-939A-44EE-8575-ECF328A03AC8}" type="presOf" srcId="{87C07E4D-0D0E-41FB-81D4-C657392D6E81}" destId="{24DF5749-B9A3-4160-A0E6-E25B3AACF622}" srcOrd="0" destOrd="0" presId="urn:microsoft.com/office/officeart/2005/8/layout/arrow1"/>
    <dgm:cxn modelId="{5B8341E3-8173-476D-A9C9-7227B06669D4}" srcId="{51AA35C2-EC8A-4156-9A10-165F10F04FE3}" destId="{87C07E4D-0D0E-41FB-81D4-C657392D6E81}" srcOrd="0" destOrd="0" parTransId="{4E9ECC2F-722A-49CB-B31D-55974B77E389}" sibTransId="{81BA1333-BAE4-48F8-B57F-D37C53066641}"/>
    <dgm:cxn modelId="{9F011D4F-8B84-400F-9AC2-B0F1F412EA8E}" type="presParOf" srcId="{6AF44720-4387-4221-AF81-C5525795CBC8}" destId="{24DF5749-B9A3-4160-A0E6-E25B3AACF622}" srcOrd="0" destOrd="0" presId="urn:microsoft.com/office/officeart/2005/8/layout/arrow1"/>
    <dgm:cxn modelId="{5C26CBF8-4F68-4A9C-AF31-C377DA2083B0}" type="presParOf" srcId="{6AF44720-4387-4221-AF81-C5525795CBC8}" destId="{40FE5835-DCED-4B66-ABE8-21E5786540E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0763C7-4BF6-4BC8-ADF5-4C0C7E8FA289}" type="doc">
      <dgm:prSet loTypeId="urn:microsoft.com/office/officeart/2005/8/layout/arrow1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6203DACB-0097-4F37-A8F3-AA8C3ABFB001}">
      <dgm:prSet phldrT="[Text]"/>
      <dgm:spPr/>
      <dgm:t>
        <a:bodyPr/>
        <a:lstStyle/>
        <a:p>
          <a:r>
            <a:rPr lang="sv-SE" dirty="0"/>
            <a:t>Fast</a:t>
          </a:r>
        </a:p>
      </dgm:t>
    </dgm:pt>
    <dgm:pt modelId="{35173E98-755F-4494-9934-12ACEB471310}" type="parTrans" cxnId="{4392480E-422F-484C-96C3-9A4D7600D707}">
      <dgm:prSet/>
      <dgm:spPr/>
      <dgm:t>
        <a:bodyPr/>
        <a:lstStyle/>
        <a:p>
          <a:endParaRPr lang="sv-SE"/>
        </a:p>
      </dgm:t>
    </dgm:pt>
    <dgm:pt modelId="{B131B169-1ECF-48BC-B887-B26BA4FB40E1}" type="sibTrans" cxnId="{4392480E-422F-484C-96C3-9A4D7600D707}">
      <dgm:prSet/>
      <dgm:spPr/>
      <dgm:t>
        <a:bodyPr/>
        <a:lstStyle/>
        <a:p>
          <a:endParaRPr lang="sv-SE"/>
        </a:p>
      </dgm:t>
    </dgm:pt>
    <dgm:pt modelId="{A4074366-4188-41CD-9B01-4A4257678987}">
      <dgm:prSet phldrT="[Text]"/>
      <dgm:spPr/>
      <dgm:t>
        <a:bodyPr/>
        <a:lstStyle/>
        <a:p>
          <a:r>
            <a:rPr lang="sv-SE" dirty="0" err="1"/>
            <a:t>Slow</a:t>
          </a:r>
          <a:endParaRPr lang="sv-SE" dirty="0"/>
        </a:p>
      </dgm:t>
    </dgm:pt>
    <dgm:pt modelId="{DED28365-AC1D-4CFB-B943-DB65FF4D2326}" type="parTrans" cxnId="{7C35E7DB-996C-489E-9FD7-B0B5F2CBFA05}">
      <dgm:prSet/>
      <dgm:spPr/>
      <dgm:t>
        <a:bodyPr/>
        <a:lstStyle/>
        <a:p>
          <a:endParaRPr lang="sv-SE"/>
        </a:p>
      </dgm:t>
    </dgm:pt>
    <dgm:pt modelId="{6CD967CD-7BAD-4104-98F8-BD556B1DC55A}" type="sibTrans" cxnId="{7C35E7DB-996C-489E-9FD7-B0B5F2CBFA05}">
      <dgm:prSet/>
      <dgm:spPr/>
      <dgm:t>
        <a:bodyPr/>
        <a:lstStyle/>
        <a:p>
          <a:endParaRPr lang="sv-SE"/>
        </a:p>
      </dgm:t>
    </dgm:pt>
    <dgm:pt modelId="{DB6F2657-A421-47AA-B6BD-523E9AFACE37}" type="pres">
      <dgm:prSet presAssocID="{E20763C7-4BF6-4BC8-ADF5-4C0C7E8FA289}" presName="cycle" presStyleCnt="0">
        <dgm:presLayoutVars>
          <dgm:dir/>
          <dgm:resizeHandles val="exact"/>
        </dgm:presLayoutVars>
      </dgm:prSet>
      <dgm:spPr/>
    </dgm:pt>
    <dgm:pt modelId="{0B426377-4750-405B-8D8F-6EB10DD6A422}" type="pres">
      <dgm:prSet presAssocID="{6203DACB-0097-4F37-A8F3-AA8C3ABFB001}" presName="arrow" presStyleLbl="node1" presStyleIdx="0" presStyleCnt="2" custRadScaleRad="100119" custRadScaleInc="371">
        <dgm:presLayoutVars>
          <dgm:bulletEnabled val="1"/>
        </dgm:presLayoutVars>
      </dgm:prSet>
      <dgm:spPr/>
    </dgm:pt>
    <dgm:pt modelId="{A649BD99-22D2-42D3-A2A0-242F398C3431}" type="pres">
      <dgm:prSet presAssocID="{A4074366-4188-41CD-9B01-4A4257678987}" presName="arrow" presStyleLbl="node1" presStyleIdx="1" presStyleCnt="2">
        <dgm:presLayoutVars>
          <dgm:bulletEnabled val="1"/>
        </dgm:presLayoutVars>
      </dgm:prSet>
      <dgm:spPr/>
    </dgm:pt>
  </dgm:ptLst>
  <dgm:cxnLst>
    <dgm:cxn modelId="{4392480E-422F-484C-96C3-9A4D7600D707}" srcId="{E20763C7-4BF6-4BC8-ADF5-4C0C7E8FA289}" destId="{6203DACB-0097-4F37-A8F3-AA8C3ABFB001}" srcOrd="0" destOrd="0" parTransId="{35173E98-755F-4494-9934-12ACEB471310}" sibTransId="{B131B169-1ECF-48BC-B887-B26BA4FB40E1}"/>
    <dgm:cxn modelId="{221D2426-FBEA-4655-8369-32BC8F5C61A7}" type="presOf" srcId="{A4074366-4188-41CD-9B01-4A4257678987}" destId="{A649BD99-22D2-42D3-A2A0-242F398C3431}" srcOrd="0" destOrd="0" presId="urn:microsoft.com/office/officeart/2005/8/layout/arrow1"/>
    <dgm:cxn modelId="{B0EBF74B-3305-4495-9EA7-8FBC6C2B7840}" type="presOf" srcId="{E20763C7-4BF6-4BC8-ADF5-4C0C7E8FA289}" destId="{DB6F2657-A421-47AA-B6BD-523E9AFACE37}" srcOrd="0" destOrd="0" presId="urn:microsoft.com/office/officeart/2005/8/layout/arrow1"/>
    <dgm:cxn modelId="{7C35E7DB-996C-489E-9FD7-B0B5F2CBFA05}" srcId="{E20763C7-4BF6-4BC8-ADF5-4C0C7E8FA289}" destId="{A4074366-4188-41CD-9B01-4A4257678987}" srcOrd="1" destOrd="0" parTransId="{DED28365-AC1D-4CFB-B943-DB65FF4D2326}" sibTransId="{6CD967CD-7BAD-4104-98F8-BD556B1DC55A}"/>
    <dgm:cxn modelId="{B95ED0F3-D0A1-46D6-8A60-75363B30C5DB}" type="presOf" srcId="{6203DACB-0097-4F37-A8F3-AA8C3ABFB001}" destId="{0B426377-4750-405B-8D8F-6EB10DD6A422}" srcOrd="0" destOrd="0" presId="urn:microsoft.com/office/officeart/2005/8/layout/arrow1"/>
    <dgm:cxn modelId="{783079EB-F27B-4C5B-99FD-026891ABD6F4}" type="presParOf" srcId="{DB6F2657-A421-47AA-B6BD-523E9AFACE37}" destId="{0B426377-4750-405B-8D8F-6EB10DD6A422}" srcOrd="0" destOrd="0" presId="urn:microsoft.com/office/officeart/2005/8/layout/arrow1"/>
    <dgm:cxn modelId="{D0C1DC0C-F5AE-4500-80E9-9B868DEFD9DE}" type="presParOf" srcId="{DB6F2657-A421-47AA-B6BD-523E9AFACE37}" destId="{A649BD99-22D2-42D3-A2A0-242F398C343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EC8CD7-732B-42F8-A028-2A3077D2F3CA}" type="doc">
      <dgm:prSet loTypeId="urn:microsoft.com/office/officeart/2005/8/layout/arrow1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9E5949B1-65E1-473D-A1DF-BECB69162526}">
      <dgm:prSet phldrT="[Text]"/>
      <dgm:spPr/>
      <dgm:t>
        <a:bodyPr/>
        <a:lstStyle/>
        <a:p>
          <a:r>
            <a:rPr lang="sv-SE" dirty="0"/>
            <a:t>Less </a:t>
          </a:r>
          <a:r>
            <a:rPr lang="sv-SE" dirty="0" err="1"/>
            <a:t>food</a:t>
          </a:r>
          <a:endParaRPr lang="sv-SE" dirty="0"/>
        </a:p>
      </dgm:t>
    </dgm:pt>
    <dgm:pt modelId="{06D136FE-0F31-4661-9477-2BC751BADD1C}" type="parTrans" cxnId="{5D14965E-888B-45B1-ABE3-E3B3737AFAD2}">
      <dgm:prSet/>
      <dgm:spPr/>
      <dgm:t>
        <a:bodyPr/>
        <a:lstStyle/>
        <a:p>
          <a:endParaRPr lang="sv-SE"/>
        </a:p>
      </dgm:t>
    </dgm:pt>
    <dgm:pt modelId="{7A5809EA-EB61-408D-8EB4-4C984B7BF909}" type="sibTrans" cxnId="{5D14965E-888B-45B1-ABE3-E3B3737AFAD2}">
      <dgm:prSet/>
      <dgm:spPr/>
      <dgm:t>
        <a:bodyPr/>
        <a:lstStyle/>
        <a:p>
          <a:endParaRPr lang="sv-SE"/>
        </a:p>
      </dgm:t>
    </dgm:pt>
    <dgm:pt modelId="{67CA2557-3E9A-4DF0-9588-15372FA0E0DA}">
      <dgm:prSet phldrT="[Text]"/>
      <dgm:spPr/>
      <dgm:t>
        <a:bodyPr/>
        <a:lstStyle/>
        <a:p>
          <a:r>
            <a:rPr lang="sv-SE" dirty="0" err="1"/>
            <a:t>More</a:t>
          </a:r>
          <a:r>
            <a:rPr lang="sv-SE" dirty="0"/>
            <a:t> </a:t>
          </a:r>
          <a:r>
            <a:rPr lang="sv-SE" dirty="0" err="1"/>
            <a:t>food</a:t>
          </a:r>
          <a:endParaRPr lang="sv-SE" dirty="0"/>
        </a:p>
      </dgm:t>
    </dgm:pt>
    <dgm:pt modelId="{F6DE1522-3BAA-4A08-B4C9-82DA03590CCE}" type="parTrans" cxnId="{378DFB98-96DF-4E4F-9B8E-98D62D3767EC}">
      <dgm:prSet/>
      <dgm:spPr/>
      <dgm:t>
        <a:bodyPr/>
        <a:lstStyle/>
        <a:p>
          <a:endParaRPr lang="sv-SE"/>
        </a:p>
      </dgm:t>
    </dgm:pt>
    <dgm:pt modelId="{5B889341-7FA2-49C6-AF51-A778EE32AAF2}" type="sibTrans" cxnId="{378DFB98-96DF-4E4F-9B8E-98D62D3767EC}">
      <dgm:prSet/>
      <dgm:spPr/>
      <dgm:t>
        <a:bodyPr/>
        <a:lstStyle/>
        <a:p>
          <a:endParaRPr lang="sv-SE"/>
        </a:p>
      </dgm:t>
    </dgm:pt>
    <dgm:pt modelId="{963D090A-8E6B-46DE-8B06-9F07014332D8}" type="pres">
      <dgm:prSet presAssocID="{1AEC8CD7-732B-42F8-A028-2A3077D2F3CA}" presName="cycle" presStyleCnt="0">
        <dgm:presLayoutVars>
          <dgm:dir/>
          <dgm:resizeHandles val="exact"/>
        </dgm:presLayoutVars>
      </dgm:prSet>
      <dgm:spPr/>
    </dgm:pt>
    <dgm:pt modelId="{84C11024-2580-4243-8AB9-5C9A09DF2757}" type="pres">
      <dgm:prSet presAssocID="{9E5949B1-65E1-473D-A1DF-BECB69162526}" presName="arrow" presStyleLbl="node1" presStyleIdx="0" presStyleCnt="2">
        <dgm:presLayoutVars>
          <dgm:bulletEnabled val="1"/>
        </dgm:presLayoutVars>
      </dgm:prSet>
      <dgm:spPr/>
    </dgm:pt>
    <dgm:pt modelId="{F33ED2A6-6727-4374-8B5A-B3B04351DA12}" type="pres">
      <dgm:prSet presAssocID="{67CA2557-3E9A-4DF0-9588-15372FA0E0DA}" presName="arrow" presStyleLbl="node1" presStyleIdx="1" presStyleCnt="2">
        <dgm:presLayoutVars>
          <dgm:bulletEnabled val="1"/>
        </dgm:presLayoutVars>
      </dgm:prSet>
      <dgm:spPr/>
    </dgm:pt>
  </dgm:ptLst>
  <dgm:cxnLst>
    <dgm:cxn modelId="{3251C12C-E36C-4867-854F-D79765342E15}" type="presOf" srcId="{1AEC8CD7-732B-42F8-A028-2A3077D2F3CA}" destId="{963D090A-8E6B-46DE-8B06-9F07014332D8}" srcOrd="0" destOrd="0" presId="urn:microsoft.com/office/officeart/2005/8/layout/arrow1"/>
    <dgm:cxn modelId="{5D14965E-888B-45B1-ABE3-E3B3737AFAD2}" srcId="{1AEC8CD7-732B-42F8-A028-2A3077D2F3CA}" destId="{9E5949B1-65E1-473D-A1DF-BECB69162526}" srcOrd="0" destOrd="0" parTransId="{06D136FE-0F31-4661-9477-2BC751BADD1C}" sibTransId="{7A5809EA-EB61-408D-8EB4-4C984B7BF909}"/>
    <dgm:cxn modelId="{FE5E1762-8C50-403F-BEE9-0005823E1F74}" type="presOf" srcId="{9E5949B1-65E1-473D-A1DF-BECB69162526}" destId="{84C11024-2580-4243-8AB9-5C9A09DF2757}" srcOrd="0" destOrd="0" presId="urn:microsoft.com/office/officeart/2005/8/layout/arrow1"/>
    <dgm:cxn modelId="{378DFB98-96DF-4E4F-9B8E-98D62D3767EC}" srcId="{1AEC8CD7-732B-42F8-A028-2A3077D2F3CA}" destId="{67CA2557-3E9A-4DF0-9588-15372FA0E0DA}" srcOrd="1" destOrd="0" parTransId="{F6DE1522-3BAA-4A08-B4C9-82DA03590CCE}" sibTransId="{5B889341-7FA2-49C6-AF51-A778EE32AAF2}"/>
    <dgm:cxn modelId="{133A26B8-3C93-4316-BB25-299D63EC9EAF}" type="presOf" srcId="{67CA2557-3E9A-4DF0-9588-15372FA0E0DA}" destId="{F33ED2A6-6727-4374-8B5A-B3B04351DA12}" srcOrd="0" destOrd="0" presId="urn:microsoft.com/office/officeart/2005/8/layout/arrow1"/>
    <dgm:cxn modelId="{7C449C5B-5198-4BF3-8AD0-7EDAADF22058}" type="presParOf" srcId="{963D090A-8E6B-46DE-8B06-9F07014332D8}" destId="{84C11024-2580-4243-8AB9-5C9A09DF2757}" srcOrd="0" destOrd="0" presId="urn:microsoft.com/office/officeart/2005/8/layout/arrow1"/>
    <dgm:cxn modelId="{E89D766A-9DFC-4F67-89BB-6C940665BC4F}" type="presParOf" srcId="{963D090A-8E6B-46DE-8B06-9F07014332D8}" destId="{F33ED2A6-6727-4374-8B5A-B3B04351DA12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90D5-4F42-4C33-B381-CD393B37A1FF}">
      <dsp:nvSpPr>
        <dsp:cNvPr id="0" name=""/>
        <dsp:cNvSpPr/>
      </dsp:nvSpPr>
      <dsp:spPr>
        <a:xfrm>
          <a:off x="1633118" y="86031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noProof="0" dirty="0"/>
            <a:t>Steg 1 </a:t>
          </a:r>
          <a:br>
            <a:rPr lang="sv-SE" sz="2500" kern="1200" noProof="0" dirty="0"/>
          </a:br>
          <a:r>
            <a:rPr lang="sv-SE" sz="2500" kern="1200" noProof="0" dirty="0"/>
            <a:t>Rubrik</a:t>
          </a:r>
        </a:p>
      </dsp:txBody>
      <dsp:txXfrm>
        <a:off x="1829922" y="282835"/>
        <a:ext cx="950254" cy="950254"/>
      </dsp:txXfrm>
    </dsp:sp>
    <dsp:sp modelId="{973C755A-5077-47FB-BDC0-FF7A84FD3F26}">
      <dsp:nvSpPr>
        <dsp:cNvPr id="0" name=""/>
        <dsp:cNvSpPr/>
      </dsp:nvSpPr>
      <dsp:spPr>
        <a:xfrm rot="2160000">
          <a:off x="2934512" y="111830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1900" kern="1200" noProof="0" dirty="0"/>
        </a:p>
      </dsp:txBody>
      <dsp:txXfrm>
        <a:off x="2944747" y="1177512"/>
        <a:ext cx="250082" cy="272131"/>
      </dsp:txXfrm>
    </dsp:sp>
    <dsp:sp modelId="{7C5A343C-E262-450D-959C-A644EA0CABBE}">
      <dsp:nvSpPr>
        <dsp:cNvPr id="0" name=""/>
        <dsp:cNvSpPr/>
      </dsp:nvSpPr>
      <dsp:spPr>
        <a:xfrm>
          <a:off x="3265664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noProof="0" dirty="0"/>
            <a:t>Steg 2</a:t>
          </a:r>
          <a:br>
            <a:rPr lang="sv-SE" sz="2500" kern="1200" noProof="0" dirty="0"/>
          </a:br>
          <a:r>
            <a:rPr lang="sv-SE" sz="2500" kern="1200" noProof="0" dirty="0"/>
            <a:t>Rubrik</a:t>
          </a:r>
        </a:p>
      </dsp:txBody>
      <dsp:txXfrm>
        <a:off x="3462468" y="1468950"/>
        <a:ext cx="950254" cy="950254"/>
      </dsp:txXfrm>
    </dsp:sp>
    <dsp:sp modelId="{719BC63E-F731-4648-BC28-EDC25FC57AA9}">
      <dsp:nvSpPr>
        <dsp:cNvPr id="0" name=""/>
        <dsp:cNvSpPr/>
      </dsp:nvSpPr>
      <dsp:spPr>
        <a:xfrm rot="6480000">
          <a:off x="3450301" y="266727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1900" kern="1200" noProof="0" dirty="0"/>
        </a:p>
      </dsp:txBody>
      <dsp:txXfrm rot="10800000">
        <a:off x="3520450" y="2707015"/>
        <a:ext cx="250082" cy="272131"/>
      </dsp:txXfrm>
    </dsp:sp>
    <dsp:sp modelId="{91CB6799-0928-4E01-9EDA-41B17BB04FAF}">
      <dsp:nvSpPr>
        <dsp:cNvPr id="0" name=""/>
        <dsp:cNvSpPr/>
      </dsp:nvSpPr>
      <dsp:spPr>
        <a:xfrm>
          <a:off x="2642087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noProof="0" dirty="0"/>
            <a:t>Steg 3</a:t>
          </a:r>
          <a:br>
            <a:rPr lang="sv-SE" sz="2500" kern="1200" noProof="0" dirty="0"/>
          </a:br>
          <a:r>
            <a:rPr lang="sv-SE" sz="2500" kern="1200" noProof="0" dirty="0"/>
            <a:t>Rubrik</a:t>
          </a:r>
        </a:p>
      </dsp:txBody>
      <dsp:txXfrm>
        <a:off x="2838891" y="3388122"/>
        <a:ext cx="950254" cy="950254"/>
      </dsp:txXfrm>
    </dsp:sp>
    <dsp:sp modelId="{3701657F-6946-4A4C-877D-2A88A526B7E1}">
      <dsp:nvSpPr>
        <dsp:cNvPr id="0" name=""/>
        <dsp:cNvSpPr/>
      </dsp:nvSpPr>
      <dsp:spPr>
        <a:xfrm rot="10800000">
          <a:off x="2136531" y="363647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1900" kern="1200" noProof="0" dirty="0"/>
        </a:p>
      </dsp:txBody>
      <dsp:txXfrm rot="10800000">
        <a:off x="2243709" y="3727184"/>
        <a:ext cx="250082" cy="272131"/>
      </dsp:txXfrm>
    </dsp:sp>
    <dsp:sp modelId="{28372633-A8CE-4898-AF86-305447452F30}">
      <dsp:nvSpPr>
        <dsp:cNvPr id="0" name=""/>
        <dsp:cNvSpPr/>
      </dsp:nvSpPr>
      <dsp:spPr>
        <a:xfrm>
          <a:off x="624150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noProof="0" dirty="0"/>
            <a:t>Steg 4</a:t>
          </a:r>
          <a:br>
            <a:rPr lang="sv-SE" sz="2500" kern="1200" noProof="0" dirty="0"/>
          </a:br>
          <a:r>
            <a:rPr lang="sv-SE" sz="2500" kern="1200" noProof="0" dirty="0"/>
            <a:t>Rubrik</a:t>
          </a:r>
        </a:p>
      </dsp:txBody>
      <dsp:txXfrm>
        <a:off x="820954" y="3388122"/>
        <a:ext cx="950254" cy="950254"/>
      </dsp:txXfrm>
    </dsp:sp>
    <dsp:sp modelId="{3BFA7701-5D17-48E5-8EAF-0CE4B894FCD8}">
      <dsp:nvSpPr>
        <dsp:cNvPr id="0" name=""/>
        <dsp:cNvSpPr/>
      </dsp:nvSpPr>
      <dsp:spPr>
        <a:xfrm rot="15120000">
          <a:off x="808787" y="268650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1900" kern="1200" noProof="0" dirty="0"/>
        </a:p>
      </dsp:txBody>
      <dsp:txXfrm rot="10800000">
        <a:off x="878936" y="2828180"/>
        <a:ext cx="250082" cy="272131"/>
      </dsp:txXfrm>
    </dsp:sp>
    <dsp:sp modelId="{4DD53E4A-81C3-4CAD-B31F-4C20BA5CFCD7}">
      <dsp:nvSpPr>
        <dsp:cNvPr id="0" name=""/>
        <dsp:cNvSpPr/>
      </dsp:nvSpPr>
      <dsp:spPr>
        <a:xfrm>
          <a:off x="572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noProof="0" dirty="0"/>
            <a:t>Steg 5</a:t>
          </a:r>
          <a:br>
            <a:rPr lang="sv-SE" sz="2500" kern="1200" noProof="0" dirty="0"/>
          </a:br>
          <a:r>
            <a:rPr lang="sv-SE" sz="2500" kern="1200" noProof="0" dirty="0"/>
            <a:t>Rubrik</a:t>
          </a:r>
        </a:p>
      </dsp:txBody>
      <dsp:txXfrm>
        <a:off x="197376" y="1468950"/>
        <a:ext cx="950254" cy="950254"/>
      </dsp:txXfrm>
    </dsp:sp>
    <dsp:sp modelId="{670EC530-2BF9-418C-9EBE-CFD33FE15D7D}">
      <dsp:nvSpPr>
        <dsp:cNvPr id="0" name=""/>
        <dsp:cNvSpPr/>
      </dsp:nvSpPr>
      <dsp:spPr>
        <a:xfrm rot="19440000">
          <a:off x="1301966" y="1130186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1900" kern="1200" noProof="0" dirty="0"/>
        </a:p>
      </dsp:txBody>
      <dsp:txXfrm>
        <a:off x="1312201" y="1252396"/>
        <a:ext cx="250082" cy="272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F5749-B9A3-4160-A0E6-E25B3AACF622}">
      <dsp:nvSpPr>
        <dsp:cNvPr id="0" name=""/>
        <dsp:cNvSpPr/>
      </dsp:nvSpPr>
      <dsp:spPr>
        <a:xfrm rot="16200000">
          <a:off x="1021" y="406"/>
          <a:ext cx="2591924" cy="2591924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4500" kern="1200" dirty="0"/>
            <a:t>Small</a:t>
          </a:r>
        </a:p>
      </dsp:txBody>
      <dsp:txXfrm rot="5400000">
        <a:off x="454609" y="648386"/>
        <a:ext cx="2138337" cy="1295962"/>
      </dsp:txXfrm>
    </dsp:sp>
    <dsp:sp modelId="{40FE5835-DCED-4B66-ABE8-21E5786540E1}">
      <dsp:nvSpPr>
        <dsp:cNvPr id="0" name=""/>
        <dsp:cNvSpPr/>
      </dsp:nvSpPr>
      <dsp:spPr>
        <a:xfrm rot="5400000">
          <a:off x="3637407" y="406"/>
          <a:ext cx="2591924" cy="2591924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4500" kern="1200" dirty="0" err="1"/>
            <a:t>Large</a:t>
          </a:r>
          <a:endParaRPr lang="sv-SE" sz="4500" kern="1200" dirty="0"/>
        </a:p>
      </dsp:txBody>
      <dsp:txXfrm rot="-5400000">
        <a:off x="3637408" y="648387"/>
        <a:ext cx="2138337" cy="1295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26377-4750-405B-8D8F-6EB10DD6A422}">
      <dsp:nvSpPr>
        <dsp:cNvPr id="0" name=""/>
        <dsp:cNvSpPr/>
      </dsp:nvSpPr>
      <dsp:spPr>
        <a:xfrm rot="16200000">
          <a:off x="0" y="0"/>
          <a:ext cx="1598150" cy="1598150"/>
        </a:xfrm>
        <a:prstGeom prst="up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/>
            <a:t>Fast</a:t>
          </a:r>
        </a:p>
      </dsp:txBody>
      <dsp:txXfrm rot="5400000">
        <a:off x="279677" y="399536"/>
        <a:ext cx="1318474" cy="799075"/>
      </dsp:txXfrm>
    </dsp:sp>
    <dsp:sp modelId="{A649BD99-22D2-42D3-A2A0-242F398C3431}">
      <dsp:nvSpPr>
        <dsp:cNvPr id="0" name=""/>
        <dsp:cNvSpPr/>
      </dsp:nvSpPr>
      <dsp:spPr>
        <a:xfrm rot="5400000">
          <a:off x="3366603" y="1037"/>
          <a:ext cx="1598150" cy="1598150"/>
        </a:xfrm>
        <a:prstGeom prst="up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 err="1"/>
            <a:t>Slow</a:t>
          </a:r>
          <a:endParaRPr lang="sv-SE" sz="2800" kern="1200" dirty="0"/>
        </a:p>
      </dsp:txBody>
      <dsp:txXfrm rot="-5400000">
        <a:off x="3366604" y="400575"/>
        <a:ext cx="1318474" cy="7990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11024-2580-4243-8AB9-5C9A09DF2757}">
      <dsp:nvSpPr>
        <dsp:cNvPr id="0" name=""/>
        <dsp:cNvSpPr/>
      </dsp:nvSpPr>
      <dsp:spPr>
        <a:xfrm rot="16200000">
          <a:off x="537" y="1141"/>
          <a:ext cx="1799434" cy="1799434"/>
        </a:xfrm>
        <a:prstGeom prst="up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100" kern="1200" dirty="0"/>
            <a:t>Less </a:t>
          </a:r>
          <a:r>
            <a:rPr lang="sv-SE" sz="2100" kern="1200" dirty="0" err="1"/>
            <a:t>food</a:t>
          </a:r>
          <a:endParaRPr lang="sv-SE" sz="2100" kern="1200" dirty="0"/>
        </a:p>
      </dsp:txBody>
      <dsp:txXfrm rot="5400000">
        <a:off x="315438" y="450999"/>
        <a:ext cx="1484533" cy="899717"/>
      </dsp:txXfrm>
    </dsp:sp>
    <dsp:sp modelId="{F33ED2A6-6727-4374-8B5A-B3B04351DA12}">
      <dsp:nvSpPr>
        <dsp:cNvPr id="0" name=""/>
        <dsp:cNvSpPr/>
      </dsp:nvSpPr>
      <dsp:spPr>
        <a:xfrm rot="5400000">
          <a:off x="3166661" y="1141"/>
          <a:ext cx="1799434" cy="1799434"/>
        </a:xfrm>
        <a:prstGeom prst="up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100" kern="1200" dirty="0" err="1"/>
            <a:t>More</a:t>
          </a:r>
          <a:r>
            <a:rPr lang="sv-SE" sz="2100" kern="1200" dirty="0"/>
            <a:t> </a:t>
          </a:r>
          <a:r>
            <a:rPr lang="sv-SE" sz="2100" kern="1200" dirty="0" err="1"/>
            <a:t>food</a:t>
          </a:r>
          <a:endParaRPr lang="sv-SE" sz="2100" kern="1200" dirty="0"/>
        </a:p>
      </dsp:txBody>
      <dsp:txXfrm rot="-5400000">
        <a:off x="3166661" y="451000"/>
        <a:ext cx="1484533" cy="899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42536E-D288-4999-9675-888CA9E3DBDE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sv-SE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0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CB89EC-4A7D-4796-BBCC-92E78B905D44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0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0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sv-SE" noProof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sv-SE" smtClean="0"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3858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1667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01974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269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1076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63666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79354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70731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6036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05560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7469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 noProof="0"/>
              <a:t>Klicka här för att ändra mall för underrubrikformat</a:t>
            </a:r>
            <a:endParaRPr lang="sv-SE" noProof="0" dirty="0"/>
          </a:p>
        </p:txBody>
      </p:sp>
      <p:pic>
        <p:nvPicPr>
          <p:cNvPr id="8" name="Bild 7" descr="Fluffiga vita moln på en klarblå himmel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Bild 9" descr="Närbild på en växtplanta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Bild 10" descr="Vågor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2 för vertikal text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6" name="Platshållare 5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FC5FD-9A3B-4E15-AEE6-073FCBED6586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/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FF4D8-43AE-4F48-8ADD-EAD5DE07C7F8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2 för innehåll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6" name="Platshållare 5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B7A7B-D8C2-4B63-8AD7-354EBFB0154E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2 för text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pic>
        <p:nvPicPr>
          <p:cNvPr id="11" name="Bild 10" descr="Närbild på växter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Bild 8" descr="Vågor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4" name="Platshållare 3 för innehåll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7" name="Platshållare 6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301101-D6E2-4EA1-BCA6-F330C9FAC476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tshållare 3 för innehåll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5" name="Platshållare 4 för text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6" name="Platshållare 5 för innehåll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9" name="Platshållare 8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795E3-5546-4943-926E-BF2D5ABA6293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5" name="Platshållare 4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C04A44-4078-45A4-88FD-A9D19E9A3994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E3FC9C-3FA6-447E-B840-3B98727174B7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4" name="Platshållare 3 för text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4E891D-D638-4F31-9515-FC1A5C85CC50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bild 2" descr="En tom platshållare för att lägga till en bild. Klicka på platshållaren och markera bilden du vill lägga till.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v-SE" noProof="0"/>
              <a:t>Klicka på ikonen för att lägga till en bild</a:t>
            </a:r>
            <a:endParaRPr lang="sv-SE" noProof="0" dirty="0"/>
          </a:p>
        </p:txBody>
      </p:sp>
      <p:sp>
        <p:nvSpPr>
          <p:cNvPr id="4" name="Platshållare 3 för text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F18EEE-19BF-4F56-AF9F-0628CCA0B2A1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/>
          </a:p>
        </p:txBody>
      </p:sp>
      <p:sp>
        <p:nvSpPr>
          <p:cNvPr id="11" name="Rektangel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Platshållare 1 för rubrik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v-SE" noProof="0" dirty="0"/>
              <a:t>Klicka här för att ändra format</a:t>
            </a:r>
          </a:p>
        </p:txBody>
      </p:sp>
      <p:sp>
        <p:nvSpPr>
          <p:cNvPr id="3" name="Platshållare 2 för text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sv-SE" noProof="0" smtClean="0"/>
              <a:pPr rtl="0"/>
              <a:t>‹#›</a:t>
            </a:fld>
            <a:endParaRPr lang="sv-SE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4D2D6F84-FF47-4362-931A-14CB34B1485D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v-SE" dirty="0" err="1"/>
              <a:t>Differentiation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species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sv-SE" dirty="0" err="1"/>
              <a:t>Examining</a:t>
            </a:r>
            <a:r>
              <a:rPr lang="sv-SE" dirty="0"/>
              <a:t>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selection’s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on the </a:t>
            </a:r>
            <a:r>
              <a:rPr lang="sv-SE" dirty="0" err="1"/>
              <a:t>genetic</a:t>
            </a:r>
            <a:r>
              <a:rPr lang="sv-SE" dirty="0"/>
              <a:t> </a:t>
            </a:r>
            <a:r>
              <a:rPr lang="sv-SE" dirty="0" err="1"/>
              <a:t>diversity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v-SE" sz="5400" dirty="0"/>
              <a:t>Environment</a:t>
            </a:r>
          </a:p>
        </p:txBody>
      </p:sp>
      <p:pic>
        <p:nvPicPr>
          <p:cNvPr id="9" name="Platshållare för innehåll 8" descr="En bild som visar röd, ljus, sitter, gräs&#10;&#10;Automatiskt genererad beskrivning">
            <a:extLst>
              <a:ext uri="{FF2B5EF4-FFF2-40B4-BE49-F238E27FC236}">
                <a16:creationId xmlns:a16="http://schemas.microsoft.com/office/drawing/2014/main" id="{793E6230-8C26-4A35-8996-431F59FA9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38" y="1410749"/>
            <a:ext cx="4219048" cy="4076190"/>
          </a:xfrm>
        </p:spPr>
      </p:pic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v-SE" sz="2400" dirty="0"/>
              <a:t>Black </a:t>
            </a:r>
            <a:r>
              <a:rPr lang="sv-SE" sz="2400" dirty="0" err="1"/>
              <a:t>lines</a:t>
            </a:r>
            <a:r>
              <a:rPr lang="sv-SE" sz="2400" dirty="0"/>
              <a:t>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boundaries</a:t>
            </a:r>
            <a:r>
              <a:rPr lang="sv-SE" sz="2400" dirty="0"/>
              <a:t> for </a:t>
            </a:r>
            <a:r>
              <a:rPr lang="sv-SE" sz="2400" dirty="0" err="1"/>
              <a:t>mountains</a:t>
            </a:r>
            <a:endParaRPr lang="sv-SE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v-SE" sz="2400" dirty="0"/>
              <a:t>Red </a:t>
            </a:r>
            <a:r>
              <a:rPr lang="sv-SE" sz="2400" dirty="0" err="1"/>
              <a:t>dots</a:t>
            </a:r>
            <a:r>
              <a:rPr lang="sv-SE" sz="2400" dirty="0"/>
              <a:t>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food</a:t>
            </a:r>
            <a:r>
              <a:rPr lang="sv-SE" sz="2400" dirty="0"/>
              <a:t> </a:t>
            </a:r>
            <a:r>
              <a:rPr lang="sv-SE" sz="2400" dirty="0" err="1"/>
              <a:t>sources</a:t>
            </a:r>
            <a:endParaRPr lang="sv-SE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v-SE" sz="2400" dirty="0" err="1"/>
              <a:t>Larger</a:t>
            </a:r>
            <a:r>
              <a:rPr lang="sv-SE" sz="2400" dirty="0"/>
              <a:t> </a:t>
            </a:r>
            <a:r>
              <a:rPr lang="sv-SE" sz="2400" dirty="0" err="1"/>
              <a:t>dot</a:t>
            </a:r>
            <a:r>
              <a:rPr lang="sv-SE" sz="2400" dirty="0"/>
              <a:t> = </a:t>
            </a:r>
            <a:r>
              <a:rPr lang="sv-SE" sz="2400" dirty="0" err="1"/>
              <a:t>more</a:t>
            </a:r>
            <a:r>
              <a:rPr lang="sv-SE" sz="2400" dirty="0"/>
              <a:t> </a:t>
            </a:r>
            <a:r>
              <a:rPr lang="sv-SE" sz="2400" dirty="0" err="1"/>
              <a:t>food</a:t>
            </a:r>
            <a:endParaRPr lang="sv-SE" sz="24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10</a:t>
            </a:fld>
            <a:endParaRPr lang="sv-SE" dirty="0"/>
          </a:p>
        </p:txBody>
      </p:sp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66DD48-68E4-4B7C-88B5-975FC13EE14D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39711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sv-SE" dirty="0"/>
              <a:t>The genes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81453A-8E8F-4D1C-B6E4-D7584C680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Size</a:t>
            </a:r>
          </a:p>
          <a:p>
            <a:endParaRPr lang="en-US" dirty="0"/>
          </a:p>
          <a:p>
            <a:r>
              <a:rPr lang="en-US" dirty="0"/>
              <a:t>“Height”</a:t>
            </a:r>
          </a:p>
        </p:txBody>
      </p:sp>
      <p:graphicFrame>
        <p:nvGraphicFramePr>
          <p:cNvPr id="7" name="Platshållare för innehåll 6">
            <a:extLst>
              <a:ext uri="{FF2B5EF4-FFF2-40B4-BE49-F238E27FC236}">
                <a16:creationId xmlns:a16="http://schemas.microsoft.com/office/drawing/2014/main" id="{F07C4E74-7890-48AB-A660-FA05A8F541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6653142"/>
              </p:ext>
            </p:extLst>
          </p:nvPr>
        </p:nvGraphicFramePr>
        <p:xfrm>
          <a:off x="4475747" y="2132631"/>
          <a:ext cx="6230353" cy="2592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9CD8D479-8942-46E8-A226-A4E01F7A105C}" type="slidenum">
              <a:rPr lang="sv-SE" sz="10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sv-SE" sz="100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227FAF74-76CD-42D6-847C-284E0AE176BB}" type="datetime1">
              <a:rPr lang="sv-SE" sz="10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2019-12-17</a:t>
            </a:fld>
            <a:endParaRPr lang="sv-SE" sz="100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sv-SE" sz="1000"/>
              <a:t>Lägg till en sidfot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3955385-D6CB-44FC-AD65-9474376F7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478505"/>
              </p:ext>
            </p:extLst>
          </p:nvPr>
        </p:nvGraphicFramePr>
        <p:xfrm>
          <a:off x="5107605" y="4391501"/>
          <a:ext cx="4966635" cy="160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9FCCE5F-F8B0-44F9-865A-1409CE37AE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012238"/>
              </p:ext>
            </p:extLst>
          </p:nvPr>
        </p:nvGraphicFramePr>
        <p:xfrm>
          <a:off x="5107606" y="719535"/>
          <a:ext cx="4966634" cy="1801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3322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0" grpId="1" uiExpand="1" build="p"/>
      <p:bldGraphic spid="7" grpId="0">
        <p:bldAsOne/>
      </p:bldGraphic>
      <p:bldGraphic spid="7" grpId="1">
        <p:bldAsOne/>
      </p:bldGraphic>
      <p:bldGraphic spid="8" grpId="0">
        <p:bldAsOne/>
      </p:bldGraphic>
      <p:bldGraphic spid="8" grpId="1">
        <p:bldAsOne/>
      </p:bldGraphic>
      <p:bldGraphic spid="9" grpId="0">
        <p:bldAsOne/>
      </p:bldGraphic>
      <p:bldGraphic spid="9" grpId="1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bildrubrik </a:t>
            </a:r>
            <a:br>
              <a:rPr lang="sv-SE" dirty="0"/>
            </a:br>
            <a:r>
              <a:rPr lang="sv-SE" dirty="0"/>
              <a:t>– 5</a:t>
            </a:r>
          </a:p>
        </p:txBody>
      </p:sp>
      <p:sp>
        <p:nvSpPr>
          <p:cNvPr id="3" name="Platshållare för bild 2" descr="En tom platshållare för att lägga till en bild. Klicka på platshållaren och markera bilden du vill lägga till."/>
          <p:cNvSpPr>
            <a:spLocks noGrp="1"/>
          </p:cNvSpPr>
          <p:nvPr>
            <p:ph type="pic" idx="1"/>
          </p:nvPr>
        </p:nvSpPr>
        <p:spPr/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12</a:t>
            </a:fld>
            <a:endParaRPr lang="sv-SE" dirty="0"/>
          </a:p>
        </p:txBody>
      </p:sp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39FD6C-036A-4B4F-9D12-4030E565E1EC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14456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/>
              <a:t>Presentation Layout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sv-SE" dirty="0" err="1"/>
              <a:t>Biological</a:t>
            </a:r>
            <a:r>
              <a:rPr lang="sv-SE" dirty="0"/>
              <a:t> </a:t>
            </a:r>
            <a:r>
              <a:rPr lang="sv-SE" dirty="0" err="1"/>
              <a:t>background</a:t>
            </a:r>
            <a:endParaRPr lang="sv-SE" dirty="0"/>
          </a:p>
          <a:p>
            <a:pPr rtl="0"/>
            <a:r>
              <a:rPr lang="sv-SE" dirty="0"/>
              <a:t>Step 1: </a:t>
            </a:r>
            <a:r>
              <a:rPr lang="sv-SE" dirty="0" err="1"/>
              <a:t>Genetic</a:t>
            </a:r>
            <a:r>
              <a:rPr lang="sv-SE" dirty="0"/>
              <a:t> and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distance</a:t>
            </a:r>
            <a:endParaRPr lang="sv-SE" dirty="0"/>
          </a:p>
          <a:p>
            <a:pPr rtl="0"/>
            <a:r>
              <a:rPr lang="sv-SE" dirty="0"/>
              <a:t>Step 2: Environment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2</a:t>
            </a:fld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52834C-1E7D-4521-B115-52FD8F0C3A8D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/>
              <a:t>Rubrik- och innehållslayout med diagram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3</a:t>
            </a:fld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362E66-45A5-4ECC-8F6B-AF1BD0875FF8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  <p:graphicFrame>
        <p:nvGraphicFramePr>
          <p:cNvPr id="7" name="Platshållare för innehåll 8" descr="Grupperat stående stapeldiagram som visar&#10;3 serier för 4 kategorier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600806"/>
              </p:ext>
            </p:extLst>
          </p:nvPr>
        </p:nvGraphicFramePr>
        <p:xfrm>
          <a:off x="1409700" y="1565275"/>
          <a:ext cx="9372600" cy="462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3269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/>
              <a:t>Två innehållslayouter med tabell</a:t>
            </a:r>
          </a:p>
        </p:txBody>
      </p:sp>
      <p:sp>
        <p:nvSpPr>
          <p:cNvPr id="3" name="Platshållare 2 för innehåll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sv-SE" dirty="0"/>
              <a:t>Första punkten här</a:t>
            </a:r>
          </a:p>
          <a:p>
            <a:pPr rtl="0"/>
            <a:r>
              <a:rPr lang="sv-SE" dirty="0"/>
              <a:t>Andra punkten här</a:t>
            </a:r>
          </a:p>
          <a:p>
            <a:pPr rtl="0"/>
            <a:r>
              <a:rPr lang="sv-SE" dirty="0"/>
              <a:t>Tredje punkten här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4</a:t>
            </a:fld>
            <a:endParaRPr lang="sv-SE" dirty="0"/>
          </a:p>
        </p:txBody>
      </p:sp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EAAD97-F8EC-4AD6-9ADA-998465B94D84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  <p:graphicFrame>
        <p:nvGraphicFramePr>
          <p:cNvPr id="8" name="Platshållare för innehåll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16912"/>
              </p:ext>
            </p:extLst>
          </p:nvPr>
        </p:nvGraphicFramePr>
        <p:xfrm>
          <a:off x="6172200" y="1555750"/>
          <a:ext cx="4610100" cy="20728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pPr rtl="0"/>
                      <a:r>
                        <a:rPr lang="sv-se"/>
                        <a:t>Klass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/>
                        <a:t>Grupp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/>
                        <a:t>Grupp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rtl="0"/>
                      <a:r>
                        <a:rPr lang="sv-se"/>
                        <a:t>Klass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rtl="0"/>
                      <a:r>
                        <a:rPr lang="sv-se"/>
                        <a:t>Klass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rtl="0"/>
                      <a:r>
                        <a:rPr lang="sv-se"/>
                        <a:t>Klass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/>
              <a:t>Två innehållslayouter med </a:t>
            </a:r>
            <a:r>
              <a:rPr lang="sv-SE" dirty="0" err="1"/>
              <a:t>SmartArt</a:t>
            </a:r>
            <a:endParaRPr lang="sv-SE" dirty="0"/>
          </a:p>
        </p:txBody>
      </p:sp>
      <p:sp>
        <p:nvSpPr>
          <p:cNvPr id="3" name="Platshållare 2 för innehåll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sv-SE" dirty="0"/>
              <a:t>Första punkten här</a:t>
            </a:r>
          </a:p>
          <a:p>
            <a:pPr rtl="0"/>
            <a:r>
              <a:rPr lang="sv-SE" dirty="0"/>
              <a:t>Andra punkten här</a:t>
            </a:r>
          </a:p>
          <a:p>
            <a:pPr rtl="0"/>
            <a:r>
              <a:rPr lang="sv-SE" dirty="0"/>
              <a:t>Tredje punkten här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5</a:t>
            </a:fld>
            <a:endParaRPr lang="sv-SE" dirty="0"/>
          </a:p>
        </p:txBody>
      </p:sp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5587C-09C0-43A7-90E5-0C5BA1AEC81F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  <p:graphicFrame>
        <p:nvGraphicFramePr>
          <p:cNvPr id="8" name="Platshållare för innehåll 9" descr="Enkelt kretsdiagram med en kontinuerlig sekvens av etapper, uppgifter eller händelser i ett cirkulärt flöde. Framhäver etapperna eller stegen i stället för pilarna eller flöde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1058234"/>
              </p:ext>
            </p:extLst>
          </p:nvPr>
        </p:nvGraphicFramePr>
        <p:xfrm>
          <a:off x="6172200" y="1555750"/>
          <a:ext cx="4610100" cy="46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/>
              <a:t>Step 1: </a:t>
            </a:r>
            <a:r>
              <a:rPr lang="sv-SE" dirty="0" err="1"/>
              <a:t>Genetic</a:t>
            </a:r>
            <a:r>
              <a:rPr lang="sv-SE" dirty="0"/>
              <a:t> and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distance</a:t>
            </a:r>
            <a:endParaRPr lang="sv-SE" dirty="0"/>
          </a:p>
        </p:txBody>
      </p:sp>
      <p:sp>
        <p:nvSpPr>
          <p:cNvPr id="5" name="Platshållare 4 för text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walking</a:t>
            </a:r>
            <a:r>
              <a:rPr lang="sv-SE" dirty="0"/>
              <a:t> on a </a:t>
            </a:r>
            <a:r>
              <a:rPr lang="sv-SE" dirty="0" err="1"/>
              <a:t>grid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7</a:t>
            </a:fld>
            <a:endParaRPr lang="sv-SE" dirty="0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B2F74-C2DB-481E-B4B9-8013BB8F4C1B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v-SE" dirty="0"/>
              <a:t>Graph </a:t>
            </a:r>
            <a:r>
              <a:rPr lang="sv-SE" dirty="0" err="1"/>
              <a:t>of</a:t>
            </a:r>
            <a:r>
              <a:rPr lang="sv-SE" dirty="0"/>
              <a:t> gene space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8</a:t>
            </a:fld>
            <a:endParaRPr lang="sv-SE" dirty="0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B2F74-C2DB-481E-B4B9-8013BB8F4C1B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  <p:pic>
        <p:nvPicPr>
          <p:cNvPr id="31" name="Platshållare för innehåll 30">
            <a:extLst>
              <a:ext uri="{FF2B5EF4-FFF2-40B4-BE49-F238E27FC236}">
                <a16:creationId xmlns:a16="http://schemas.microsoft.com/office/drawing/2014/main" id="{3176EF19-FF91-4DDF-8A95-B5F1F77FF7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004" y="2433638"/>
            <a:ext cx="4220492" cy="3811587"/>
          </a:xfrm>
        </p:spPr>
      </p:pic>
      <p:pic>
        <p:nvPicPr>
          <p:cNvPr id="35" name="Platshållare för innehåll 34" descr="En bild som visar text, karta&#10;&#10;Automatiskt genererad beskrivning">
            <a:extLst>
              <a:ext uri="{FF2B5EF4-FFF2-40B4-BE49-F238E27FC236}">
                <a16:creationId xmlns:a16="http://schemas.microsoft.com/office/drawing/2014/main" id="{65432F24-805B-4F38-9C51-8022774767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10" y="2433638"/>
            <a:ext cx="4220492" cy="3811587"/>
          </a:xfrm>
        </p:spPr>
      </p:pic>
      <p:pic>
        <p:nvPicPr>
          <p:cNvPr id="37" name="Bildobjekt 36">
            <a:extLst>
              <a:ext uri="{FF2B5EF4-FFF2-40B4-BE49-F238E27FC236}">
                <a16:creationId xmlns:a16="http://schemas.microsoft.com/office/drawing/2014/main" id="{621DDB53-E234-4BB7-822C-CF4C008BAA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004" y="2433638"/>
            <a:ext cx="4220492" cy="381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/>
              <a:t>Step 2: Environment</a:t>
            </a:r>
          </a:p>
        </p:txBody>
      </p:sp>
      <p:sp>
        <p:nvSpPr>
          <p:cNvPr id="5" name="Platshållare 4 för text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42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ljö 16 x 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213_TF03098889.potx" id="{8D837D4E-ED11-48CB-A3EA-B156C988D5F1}" vid="{A3373DF3-4A06-40F4-81B7-15C0AC9A0C17}"/>
    </a:ext>
  </a:extLst>
</a:theme>
</file>

<file path=ppt/theme/theme2.xml><?xml version="1.0" encoding="utf-8"?>
<a:theme xmlns:a="http://schemas.openxmlformats.org/drawingml/2006/main" name="Office-tema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219</Words>
  <Application>Microsoft Office PowerPoint</Application>
  <PresentationFormat>Bredbild</PresentationFormat>
  <Paragraphs>94</Paragraphs>
  <Slides>12</Slides>
  <Notes>12</Notes>
  <HiddenSlides>3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5" baseType="lpstr">
      <vt:lpstr>Arial</vt:lpstr>
      <vt:lpstr>Corbel</vt:lpstr>
      <vt:lpstr>Miljö 16 x 9</vt:lpstr>
      <vt:lpstr>Differentiation of species</vt:lpstr>
      <vt:lpstr>Presentation Layout</vt:lpstr>
      <vt:lpstr>Rubrik- och innehållslayout med diagram</vt:lpstr>
      <vt:lpstr>Två innehållslayouter med tabell</vt:lpstr>
      <vt:lpstr>Två innehållslayouter med SmartArt</vt:lpstr>
      <vt:lpstr>Step 1: Genetic and physical distance</vt:lpstr>
      <vt:lpstr>Random walking on a grid</vt:lpstr>
      <vt:lpstr>Graph of gene space</vt:lpstr>
      <vt:lpstr>Step 2: Environment</vt:lpstr>
      <vt:lpstr>Environment</vt:lpstr>
      <vt:lpstr>The genes</vt:lpstr>
      <vt:lpstr>Lägg till en bildrubrik  –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 of species</dc:title>
  <dc:creator>Julia Wennerblom</dc:creator>
  <cp:lastModifiedBy>Julia Wennerblom</cp:lastModifiedBy>
  <cp:revision>1</cp:revision>
  <dcterms:created xsi:type="dcterms:W3CDTF">2019-12-17T14:44:23Z</dcterms:created>
  <dcterms:modified xsi:type="dcterms:W3CDTF">2019-12-17T15:11:17Z</dcterms:modified>
</cp:coreProperties>
</file>