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FC6D4"/>
    <a:srgbClr val="5B879D"/>
    <a:srgbClr val="6296B0"/>
    <a:srgbClr val="38425F"/>
    <a:srgbClr val="B3E3F3"/>
    <a:srgbClr val="FFD7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06" autoAdjust="0"/>
    <p:restoredTop sz="96056" autoAdjust="0"/>
  </p:normalViewPr>
  <p:slideViewPr>
    <p:cSldViewPr snapToGrid="0">
      <p:cViewPr>
        <p:scale>
          <a:sx n="133" d="100"/>
          <a:sy n="133" d="100"/>
        </p:scale>
        <p:origin x="64" y="-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2:51:57.626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226 0 24575,'-225'0'-1365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2:51:57.634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306 15 24575,'0'0'0,"0"0"0,1 0 0,-1 0 0,0 0 0,0 0 0,1 0 0,-1 0 0,0 0 0,0 0 0,0 0 0,1 0 0,-1 0 0,0 0 0,0 0 0,0 0 0,1 0 0,-1 0 0,0 0 0,0 0 0,0 0 0,1 1 0,-1-1 0,0 0 0,0 0 0,0 0 0,0 0 0,0 0 0,0 0 0,0 1 0,0-1 0,0 0 0,0 0 0,1 0 0,-1 1 0,0-1 0,0 0 0,0 0 0,0 0 0,0 1 0,0-1 0,0 0 0,0 0 0,0 0 0,0 1 0,0-1 0,0 0 0,0 0 0,0 0 0,0 1 0,0-1 0,-9 11 0,-16 9 0,-16-2 0,-2 0 0,-78 21 0,65-22 0,55-16 0,0-1 0,0 1 0,0-1 0,1 0 0,-1 1 0,0-1 0,0 0 0,0 0 0,0 0 0,1 0 0,-1 0 0,0 0 0,0 0 0,0 0 0,1 0 0,-1 0 0,-2-1 0,3 1 0,0-1 0,0 1 0,0-1 0,0 1 0,0-1 0,1 1 0,-1 0 0,0 0 0,0-1 0,0 1 0,1 0 0,-1-1 0,0 1 0,0-1 0,1 1 0,-1-1 0,0 1 0,1 0 0,-1-1 0,0 1 0,2-1 0,27-22 0,2 3 0,1 3 0,1 1 0,1 0 0,0 3 0,46-13 0,-75 25 0,-1 0 0,1 0 0,-1 0 0,0 1 0,6-1 0,-10 1 0,1 0 0,-1 0 0,0 0 0,0 0 0,1 0 0,-1 0 0,0 0 0,0 0 0,0 0 0,1 0 0,-1 0 0,0 0 0,0 0 0,0 0 0,1 0 0,-1 0 0,0 0 0,0 1 0,0-1 0,0 0 0,1 0 0,-1 0 0,0 0 0,0 0 0,0 1 0,0-1 0,0 0 0,0 0 0,1 0 0,-1 0 0,0 1 0,0-1 0,0 0 0,0 0 0,0 0 0,0 1 0,0-1 0,0 0 0,0 0 0,0 0 0,-11 13 0,-21 8 0,-53 29 0,52-32 0,65-34 0,53-19 0,-77 33 0,-6 5 0,-10 9 0,-2 1 0,10-13 0,0 0 0,0 0 0,0 0 0,-1 1 0,1-1 0,0 0 0,0 0 0,0 0 0,0 1 0,0-1 0,0 0 0,0 0 0,0 1 0,0-1 0,-1 0 0,1 0 0,0 0 0,0 1 0,0-1 0,0 0 0,0 0 0,1 0 0,-1 0 0,0 0 0,0 0 0,0 0 0,0 1 0,0-1 0,0 0 0,0 0 0,0 0 0,0 1 0,1-1 0,-1 0 0,0 0 0,0 0 0,0 1 0,0-1 0,1 0 0,-1 0 0,0 0 0,0 0 0,0 0 0,1 0 0,-1 0 0,0 1 0,14 1 0,-13-2 0,0 0 0,0 0 0,0 0 0,0 0 0,0 0 0,-1 0 0,1 0 0,0 1 0,0-1 0,0 0 0,0 0 0,-1 1 0,1-1 0,0 0 0,0 1 0,-1 0 0,0 0 0,-1-1 0,1 1 0,0 0 0,0 0 0,0 0 0,0 0 0,0-1 0,0 0 0,0 1 0,-1 0 0,1 0 0,-1 0 0,1-1 0,-1 1 0,1 0 0,-1-1 0,1 1 0,-1 0 0,0-1 0,-1 1 0,-15 14 0,8-6 0,22-16 0,17-11 0,-49 26 0,13-8 0,14-9 0,-3 2 0,-13 5 0,-19 7 0,21-4 0,-16 3 0,11 0 0,0-2 0,-1 0 0,-13 0 0,25-2 0,0 0 0,0 0 0,0 0 0,-1 0 0,1 0 0,0 0 0,0 0 0,0 0 0,0 0 0,-1 0 0,1 0 0,0 0 0,0 0 0,0 0 0,0 0 0,-1 0 0,1 0 0,0 0 0,0 0 0,0 0 0,0 0 0,0 0 0,-1 0 0,1-1 0,0 1 0,0 0 0,0 0 0,0 0 0,0 0 0,0 0 0,0 0 0,-1-1 0,1 1 0,0 0 0,0 0 0,0 0 0,0 0 0,0 0 0,0 0 0,0 0 0,0 0 0,0 0 0,0 0 0,0-1 0,5-6 0,11-6 0,17-6 0,-83 57-1365,45-35-5461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2:51:57.635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220 52 24575,'-63'32'0,"-76"27"0,124-55 0,15-4 0,0 0 0,0 0 0,0 0 0,0 0 0,-1 0 0,1 0 0,0 0 0,0 0 0,0 0 0,0 0 0,0 0 0,0 0 0,0 0 0,0 0 0,-1 0 0,1 0 0,0 0 0,0 0 0,0 0 0,0 0 0,0 0 0,0-1 0,0 1 0,0 0 0,0 0 0,0 0 0,0 0 0,0 0 0,-1 0 0,1 0 0,0 0 0,0 0 0,0 0 0,0-1 0,0 1 0,0 0 0,0 0 0,0 0 0,0 0 0,0 0 0,0 0 0,0 0 0,0 0 0,0-1 0,0 1 0,0 0 0,0 0 0,0 0 0,0 0 0,0 0 0,0 0 0,0 0 0,0 0 0,0 0 0,1-1 0,-1 1 0,0 0 0,0 0 0,20-18 0,11-2 0,2 1 0,0 3 0,0 0 0,2 1 0,60-16 0,-90 30 0,-1-1 0,0 2 0,0-1 0,0 0 0,1 0 0,-1 1 0,7-1 0,-11 1 0,1 0 0,-1 0 0,0 0 0,0 0 0,0 0 0,0 0 0,1 0 0,-1 0 0,0 0 0,0 0 0,0 0 0,1 0 0,-1 1 0,0-1 0,0 0 0,0 0 0,0 0 0,0 0 0,1 0 0,-1 0 0,0 0 0,0 1 0,0-1 0,0 0 0,0 0 0,0 0 0,0 0 0,1 1 0,-1-1 0,0 0 0,0 0 0,0 0 0,0 0 0,0 1 0,0-1 0,0 0 0,0 0 0,0 0 0,0 0 0,0 0 0,0 0 0,0 0 0,0 0 0,0 1 0,0-1 0,0 0 0,-1 0 0,1 0 0,0 0 0,0 1 0,0-1 0,0 0 0,0 0 0,0 0 0,0 0 0,0 0 0,-1 1 0,1-1 0,0 0 0,0 0 0,0 0 0,0 0 0,-1 0 0,1 0 0,0 0 0,0 0 0,-13 10 0,13-9 0,-29 17 0,-1 1 0,0-3 0,-53 22 0,83-38 0,0 0 0,-1 0 0,1 0 0,0 0 0,0 0 0,0 0 0,0 0 0,0 0 0,0 0 0,0 0 0,0 0 0,0 0 0,0 0 0,0 0 0,0 0 0,0 0 0,0 0 0,0 0 0,0 0 0,0 1 0,0-1 0,-1 0 0,1 0 0,0 0 0,0 0 0,0 0 0,0 0 0,0 0 0,0 0 0,0 0 0,0 0 0,0 0 0,0 0 0,0 0 0,-1 0 0,1 0 0,0 0 0,0 0 0,0-1 0,0 1 0,0 0 0,0 0 0,0 0 0,0 0 0,0 0 0,0 0 0,0 0 0,0 0 0,0 0 0,0 0 0,0 0 0,-1 0 0,1 0 0,0 0 0,0 0 0,0 0 0,0 0 0,0 0 0,0 0 0,0 0 0,0 0 0,0 0 0,0 0 0,0 0 0,0 0 0,0 0 0,0 0 0,0 0 0,0 0 0,5-8 0,9-6 0,0 4 0,0-1 0,0 1 0,2 0 0,-1 1 0,2 1 0,27-10 0,-31 17 342,-13 2-394,0-1 0,0 0 0,0 1 1,0-1-1,0 0 0,0 0 1,0 0-1,0 1 0,0-1 0,0 0 1,0 1-1,0-1 0,0 0 1,0 1-1,0-1 0,0 0 0,0 1 1,0-1-1,-1 0 0,1 1 1,0-1-1,0 0 0,0 1 0,-1-1 1,1 0-1,0 0 0,0 1 1,-1-1-1,1 0 0,0 0 0,-1 0 1,1 1-1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2:51:57.636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48 135 24575,'-3'5'0,"0"-1"0,-1 1 0,0-1 0,-8 8 0,-9 10 0,42-43 0,0 1 0,2 0 0,1 2 0,0 0 0,32-16 0,-43 30 0,-13 10 0,-17 14 0,1-4 0,-2 0 0,0-1 0,-1-1 0,-33 19 0,52-33 0,0 0 0,0 0 0,0 0 0,0-1 0,0 1 0,0 0 0,0 0 0,0 0 0,0 0 0,0 0 0,0 0 0,0 0 0,0 0 0,0 0 0,0 0 0,0-1 0,0 1 0,0 0 0,0 0 0,0 0 0,0 0 0,0 0 0,0 0 0,0 0 0,0 0 0,0 0 0,0 0 0,0 0 0,0 0 0,0 0 0,0 0 0,0-1 0,0 1 0,0 0 0,0 0 0,-1 0 0,1 0 0,0 0 0,0 0 0,0 0 0,0 0 0,0 0 0,0 0 0,0 0 0,0 0 0,0 0 0,0 0 0,0 0 0,-1 0 0,1 0 0,0 0 0,0 0 0,0 0 0,0 0 0,0 0 0,0 0 0,0 0 0,0 0 0,0 0 0,0 1 0,0-1 0,-1 0 0,7-11 0,10-10 0,30-23 0,-86 66 0,38-23 0,5-5 0,6-6 0,2 1 0,-7 8 0,-1-1 0,0 1 0,1-1 0,-1 0 0,4-7 0,-7 11 0,0 0 0,0 0 0,0-1 0,0 1 0,0 0 0,0 0 0,0 0 0,0 0 0,0 0 0,0 0 0,0 0 0,0 0 0,0 0 0,0-1 0,0 1 0,0 0 0,0 0 0,0 0 0,0 0 0,0 0 0,-1 0 0,1 0 0,0 0 0,0 0 0,0 0 0,0 0 0,0 0 0,0 0 0,0-1 0,0 1 0,0 0 0,0 0 0,0 0 0,-1 0 0,1 0 0,0 0 0,0 0 0,0 0 0,0 0 0,0 0 0,0 0 0,0 0 0,0 0 0,0 0 0,-1 0 0,1 0 0,0 0 0,0 0 0,0 0 0,0 0 0,0 0 0,0 0 0,0 0 0,0 1 0,0-1 0,0 0 0,0 0 0,0 0 0,0 0 0,-10 3 0,0 0 0,10-4 0,0 1 0,0 0 0,1 0 0,-1 0 0,0 0 0,0 0 0,0 0 0,0 0 0,0 0 0,0 0 0,0 0 0,0 0 0,0 0 0,0 0 0,0 0 0,0 0 0,0 0 0,0-1 0,0 1 0,0 0 0,0 0 0,0 0 0,0 0 0,0 0 0,0 0 0,0 0 0,0 0 0,0 0 0,0 0 0,0 0 0,0 0 0,0-1 0,0 1 0,0 0 0,0 0 0,0 0 0,0 0 0,0 0 0,0 0 0,0 0 0,0 0 0,0 0 0,0 0 0,0 0 0,0 0 0,0 0 0,0 0 0,-1 0 0,1-1 0,0 1 0,0 0 0,0 0 0,0 0 0,0 0 0,0 0 0,0 0 0,0 0 0,0 0 0,0 0 0,8-8 0,1 1 0,0 0 0,1 0 0,15-8 0,-82 59 0,47-38 0,3 0 0,0-2 0,-1 1 0,-14 5 0,22-10 0,0 0 0,-1 0 0,1 0 0,0 0 0,0 0 0,0 0 0,0 0 0,0 0 0,0 1 0,0-1 0,0 0 0,0 0 0,0 0 0,-1 0 0,1 0 0,0 0 0,0 0 0,0 0 0,0 0 0,0 0 0,0 0 0,0 0 0,0 0 0,-1 0 0,1 0 0,0 0 0,0 0 0,0 0 0,0 0 0,0 0 0,0-1 0,0 1 0,0 0 0,0 0 0,0 0 0,-1 0 0,1 0 0,0 0 0,0 0 0,0 0 0,0 0 0,0 0 0,0 0 0,0 0 0,0-1 0,0 1 0,0 0 0,0 0 0,0 0 0,0 0 0,0 0 0,0 0 0,0 0 0,0 0 0,0 0 0,0-1 0,0 1 0,0 0 0,0 0 0,0 0 0,0 0 0,0 0 0,0 0 0,0 0 0,0 0 0,0 0 0,0 0 0,6-10 0,9-9 0,-9 13 0,2-2 0,0 0 0,1 0 0,0 1 0,19-12 0,-41 36 0,-7 2 0,-1-2 0,-28 19 0,89-79 0,-20 27-1365,-12 10-5461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2:51:57.637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540 1 24575,'-8'0'0,"1"1"0,0 0 0,0 1 0,0-1 0,0 1 0,-13 5 0,-41 23 0,45-22 0,-115 55 0,88-37 0,-25 7 0,16-8 0,0 0 0,34-15 262,12-6-669,1-2 1,-1 1-1,-12 4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2:51:57.638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0 1 24575,'153'4'-1365,"-148"-4"-5461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2:51:57.639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0 0 24575,'5'3'0,"-1"-2"0,0 1 0,1 0 0,0-1 0,-1 1 0,1-1 0,0-1 0,0 1 0,6-1 0,-3 2 0,3-1-227,0 1-1,-1-1 1,1-1-1,0 0 1,19-4-1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2:51:57.640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254 151 24575,'-22'19'0,"1"-2"0,-1-1 0,-1-2 0,1 0 0,-34 14 0,56-28 0,0 0 0,0 1 0,0-1 0,0 0 0,0 0 0,0 0 0,0 0 0,0 0 0,-1 0 0,1 1 0,0-1 0,0 0 0,0 0 0,0 0 0,0 0 0,0 0 0,-1 0 0,1 0 0,0 0 0,0 0 0,0 0 0,0 0 0,0 0 0,-1 0 0,1 0 0,0 0 0,0 0 0,0 0 0,0 0 0,0 0 0,-1 0 0,1 0 0,0 0 0,0 0 0,0 0 0,0 0 0,0 0 0,-1 0 0,1 0 0,0 0 0,0 0 0,0 0 0,0 0 0,0-1 0,0 1 0,0 0 0,-1 0 0,1 0 0,0 0 0,0 0 0,0 0 0,0 0 0,0-1 0,0 1 0,0 0 0,0 0 0,0 0 0,6-10 0,14-10 0,-1 2 0,1 2 0,2 0 0,0 1 0,37-20 0,-54 34 0,-4 2 0,-9 9 0,-13 9 0,15-14 0,-1 1 0,0-1 0,0 1 0,0-2 0,-1 1 0,0-1 0,0 1 0,-13 3 0,19-11 0,7-3 0,5-6 0,-7 9 0,1-1 0,0 0 0,1-1 0,-1 2 0,1-1 0,0 0 0,0 2 0,8-5 0,-39 30 0,-3 1 0,33-30 0,-1 1 0,2 1 0,0-1 0,0 1 0,-1-1 0,10-5 0,-43 35 0,16-17 0,0 1 0,-19 9 0,39-29 0,8-5 0,0 3 0,-1 1 0,1 0 0,0 1 0,1 1 0,17-9 0,-33 19 0,0 0 0,0 0 0,0 1 0,0-1 0,0 0 0,0 0 0,0 0 0,0 0 0,0 0 0,0 0 0,0 0 0,0 0 0,0 0 0,0 0 0,0 0 0,0 0 0,0 0 0,0 0 0,0 0 0,0 0 0,1 0 0,-1 0 0,0 0 0,0 1 0,0-1 0,0 0 0,0 0 0,0 0 0,0 0 0,0 0 0,0 0 0,0 0 0,0 0 0,0 0 0,0 0 0,0 0 0,0 0 0,0 0 0,0 0 0,0 0 0,0 0 0,0 0 0,0 0 0,0 0 0,0 0 0,1 0 0,-1 0 0,0 0 0,0 0 0,0 0 0,0 0 0,0 0 0,0 0 0,0 0 0,0 0 0,0 0 0,0 0 0,-5 6 0,-7 7 0,-14 7 0,0 0 0,-32 15 0,58-35 0,-1 1 0,1-1 0,0 1 0,-1-1 0,1 0 0,0 1 0,0-1 0,-1 0 0,1 1 0,-1-1 0,1 0 0,-1 0 0,1 0 0,-1 1 0,1-1 0,-1 0 0,1 0 0,-1 0 0,1 0 0,-1 0 0,0 0 0,1 0 0,-1 0 0,1 0 0,-1 0 0,8-11 0,18-15 0,-20 23 0,0-2 0,0 1 0,0 0 0,1 0 0,9-5 0,-25 19 0,-10 7 0,18-16 0,-8 5 0,2-1 0,-2-1 0,-13 5 0,23-9 0,0 1 0,0-1 0,0 0 0,0 0 0,0 0 0,-1 0 0,1 0 0,0 0 0,0 0 0,0 0 0,0 0 0,0 0 0,0 0 0,0 0 0,0 0 0,-1 0 0,1 0 0,0 0 0,0 0 0,0 0 0,0 0 0,0 0 0,0 0 0,0 0 0,0 0 0,-1 0 0,1 0 0,0 0 0,0 0 0,0-1 0,0 1 0,0 0 0,0 0 0,0 0 0,0 0 0,0 0 0,0 0 0,0 0 0,0 0 0,-1 0 0,1 0 0,0-1 0,0 1 0,0 0 0,0 0 0,0 0 0,0 0 0,0 0 0,0 0 0,0 0 0,0 0 0,0-1 0,0 1 0,0 0 0,0 0 0,0 0 0,0 0 0,0 0 0,0 0 0,0 0 0,1 0 0,3-9 0,9-9 0,0 6 0,-9 10 0,-10 7 0,-5 6 0,-1-2 0,-1 0 0,0 0 0,0-1 0,0 0 0,-20 7 0,27-14 0,10-7 0,11-6 0,10-4 0,2 2 0,-1 1 0,2 1 0,-1 2 0,1 0 0,2 2 0,45-9 0,-74 17 0,0 0 0,0-1 0,0 1 0,0 0 0,0 0 0,0 0 0,0 0 0,0 0 0,0 0 0,0 0 0,0 0 0,0 0 0,0 0 0,0 1 0,0-1 0,0 0 0,2 1 0,-3 0 0,0-1 0,0 1 0,1-1 0,-1 0 0,0 0 0,0 1 0,0-1 0,0 1 0,0-1 0,0 0 0,0 1 0,0-1 0,0 1 0,0-1 0,0 1 0,0-1 0,0 1 0,0-1 0,0 1 0,0-1 0,0 1 0,-1-1 0,1 0 0,0 0 0,0 0 0,-1 1 0,-4 6 0,0-1 0,1 0 0,-9 7 0,8-8 0,-5 6 0,5-5 0,-1-1 0,0 0 0,1 1 0,-1-1 0,-14 8 0,35-30 0,3-1 0,2 2 0,0 0 0,1 1 0,0 0 0,1 2 0,32-14 0,-54 27 0,0 0 0,0 0 0,0 0 0,-1 0 0,1 0 0,0 0 0,0 0 0,0 0 0,0 0 0,0 0 0,0 0 0,0 0 0,0 0 0,0 0 0,0 1 0,0-1 0,0 0 0,0 0 0,0 0 0,0 0 0,0 0 0,0 0 0,0 0 0,0 0 0,0 0 0,0 0 0,0 1 0,0-1 0,0 0 0,0 0 0,0 0 0,0 0 0,0 0 0,0 0 0,1 0 0,-1 0 0,0 0 0,0 0 0,0 0 0,0 0 0,0 0 0,0 0 0,0 0 0,0 0 0,0 1 0,0-1 0,0 0 0,0 0 0,0 0 0,1 0 0,-1 0 0,0 0 0,-10 11 0,-13 12 0,17-20 0,4-5 0,2 1 0,1 1 0,-1 0 0,0 0 0,-1 0 0,1-1 0,0 1 0,0 0 0,0 0 0,0 0 0,0-1 0,0 1 0,0 0 0,0 0 0,0 0 0,0 0 0,0-1 0,0 1 0,-1 0 0,1 0 0,0 0 0,0 0 0,0-1 0,0 1 0,0 0 0,-1 0 0,1 0 0,0 0 0,0 0 0,0 0 0,0 0 0,-1 0 0,1 0 0,0 0 0,0-1 0,0 1 0,0 0 0,0 0 0,0 0 0,0 0 0,0 0 0,-1 0 0,1 0 0,0 1 0,0-1 0,0 0 0,-1 0 0,1 0 0,0 0 0,0 0 0,0 0 0,0 0 0,-1 0 0,1 0 0,0 0 0,0 1 0,0-1 0,-102 39 0,102-39 0,0 0 0,0 0 0,-1 0 0,1 0 0,0 0 0,0 0 0,-1 1 0,1-1 0,0 0 0,-1 0 0,1 0 0,0 0 0,0 0 0,-1 0 0,1 0 0,0 0 0,-1 0 0,1 0 0,0 0 0,0 0 0,-1 0 0,1 0 0,0 0 0,-1 0 0,1 0 0,0 0 0,0 0 0,-1 0 0,1-1 0,0 1 0,-1 0 0,1 0 0,0 0 0,0 0 0,0 0 0,-1 0 0,1 0 0,7-10 0,16-9 0,-21 16 0,8-4 0,0 0 0,2 1 0,-2 0 0,1 0 0,16-5 0,-47 24 0,8-4 0,-10 4 0,-2-1 0,-42 17 0,61-29 0,8-5 0,11-8 0,13-7 0,0 2 0,2 0 0,0 2 0,0 1 0,1 2 0,42-14 0,-46 22 0,-26 5 0,0-1 0,0 1 0,0 0 0,1 0 0,-1 0 0,0 0 0,0 0 0,0 0 0,0 0 0,1 0 0,-1 1 0,0-1 0,0 0 0,0 0 0,0 0 0,1 0 0,-1 0 0,0 0 0,0 0 0,0 0 0,0 0 0,0 0 0,0 0 0,1 1 0,-1-1 0,0 0 0,0 0 0,0 0 0,0 0 0,0 0 0,0 0 0,0 1 0,0-1 0,0 0 0,0 0 0,0 0 0,0 0 0,0 0 0,1 1 0,-1-1 0,0 0 0,0 0 0,-9 10 0,-3 2 0,4-4 0,-1 0 0,0-1 0,0 0 0,-19 11 0,50-42 0,-12 16 0,1 1 0,19-11 0,-30 18 0,0 0 0,0 0 0,0 0 0,0 0 0,0 0 0,0 0 0,0 0 0,0 1 0,0-1 0,0 0 0,0 0 0,0 0 0,0 0 0,0 0 0,0 0 0,0 0 0,0 0 0,0 0 0,0 0 0,0 0 0,1 0 0,-1 0 0,0 0 0,0 0 0,0 0 0,0 1 0,0-1 0,0 0 0,0 0 0,0 0 0,0 0 0,0 0 0,0 0 0,0 0 0,0 0 0,0 0 0,0 0 0,0 0 0,0 0 0,0 0 0,0 0 0,1 0 0,-1 0 0,0 0 0,0 0 0,0 0 0,0 0 0,0 0 0,0 0 0,-7 9 0,-11 8 0,7-7 0,-3 3 0,0-2 0,-2 1 0,0-2 0,-19 11 0,31-21 0,6-5 0,6-4 0,4-1-170,2 0-1,-1 1 0,0 0 1,1 1-1,1 1 0,0 0 1,29-9-1,-36 14-6655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2:51:57.641"/>
    </inkml:context>
    <inkml:brush xml:id="br0">
      <inkml:brushProperty name="width" value="0.2" units="cm"/>
      <inkml:brushProperty name="height" value="0.2" units="cm"/>
      <inkml:brushProperty name="color" value="#38425F"/>
    </inkml:brush>
  </inkml:definitions>
  <inkml:trace contextRef="#ctx0" brushRef="#br0">1 1 24575,'0'0'0,"0"2"0,0 0 0,0 1 0,2-1 0,0 0 0,1-1 0,-2 2 0,1-1 0,1-1 0,0 1 0,0-1 0,0 0 0,0 0 0,-2 2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2:51:57.642"/>
    </inkml:context>
    <inkml:brush xml:id="br0">
      <inkml:brushProperty name="width" value="0.2" units="cm"/>
      <inkml:brushProperty name="height" value="0.2" units="cm"/>
      <inkml:brushProperty name="color" value="#38425F"/>
    </inkml:brush>
  </inkml:definitions>
  <inkml:trace contextRef="#ctx0" brushRef="#br0">7 99 24575,'-2'0'0,"-1"0"0,2-1 0,6-5 0,8-6 0,6-3 0,3-2 0,2-1 0,-3 4 0,-6 4 0,-5 6 0,-4 2 0,-5 3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2:51:57.697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0 1 24575,'0'0'-8191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2:51:57.627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27 117 24575,'-1'0'0,"1"0"0,0 0 0,-1-1 0,0 1 0,1-1 0,-1 1 0,0 0 0,1-1 0,-1 1 0,1-1 0,-1 1 0,0-1 0,1 0 0,-1 1 0,1-1 0,0 0 0,-1 1 0,1 0 0,0-1 0,-1 1 0,1-1 0,0 0 0,0 0 0,-1 1 0,1-1 0,0-1 0,-5-23 0,4 18 0,-1-4 0,1 8 0,0 0 0,0 1 0,0-1 0,0-1 0,1 2 0,-1-1 0,1 0 0,0 0 0,0-1 0,0 2 0,1-1 0,0-5 0,2 9 0,-1 0 0,0-1 0,0 2 0,0-2 0,1 1 0,-1 0 0,0 1 0,0-1 0,1 1 0,-2-1 0,3 3 0,-2-2 0,15 17 0,-15-17 0,-11-11 0,5 4 0,0 0 0,-1 0 0,1 0 0,1-1 0,0 0 0,-5-8 0,40 33 0,-27-16 0,8 12 0,-15-10 0,-14-4 0,-1 0 0,17-1 0,-1 0 0,1 0 0,0 0 0,0 0 0,0 1 0,0-1 0,0 0 0,0 0 0,0 0 0,-1 0 0,1 0 0,0 1 0,0-1 0,0 0 0,-1 0 0,1 0 0,0 1 0,0-1 0,0 0 0,0 0 0,0 0 0,0 1 0,0-1 0,-1 0 0,1 0 0,0 1 0,0-1 0,0 0 0,0 0 0,0 1 0,0-1 0,0 0 0,1 2 0,0-1 0,0 1 0,0 0 0,0-1 0,0 1 0,1-1 0,-1 0 0,1 1 0,-1-1 0,1 0 0,3 2 0,12 12-1365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4:22:06.429"/>
    </inkml:context>
    <inkml:brush xml:id="br0">
      <inkml:brushProperty name="width" value="0.025" units="cm"/>
      <inkml:brushProperty name="height" value="0.025" units="cm"/>
      <inkml:brushProperty name="color" value="#B3E3F3"/>
    </inkml:brush>
  </inkml:definitions>
  <inkml:trace contextRef="#ctx0" brushRef="#br0">1 0 24575,'0'0'-8191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4:22:28.686"/>
    </inkml:context>
    <inkml:brush xml:id="br0">
      <inkml:brushProperty name="width" value="0.025" units="cm"/>
      <inkml:brushProperty name="height" value="0.025" units="cm"/>
      <inkml:brushProperty name="color" value="#B3E3F3"/>
    </inkml:brush>
  </inkml:definitions>
  <inkml:trace contextRef="#ctx0" brushRef="#br0">648 9 24575,'-2'1'0,"1"-1"0,-1 1 0,1-1 0,0 1 0,-1 0 0,1-1 0,0 0 0,0 1 0,0 0 0,-1 0 0,1 0 0,0 0 0,1 0 0,-1 1 0,-1 0 0,-14 22 0,13-20 0,2-2 0,-2 2 0,0 1 0,0-2 0,1 2 0,-1-2 0,-1 2 0,-7 4 0,10-12 0,0-2 0,1 1 0,-1-1 0,2-8 0,0 10 0,0-1 0,0 0 0,0 2 0,1-2 0,0 1 0,0 0 0,0-1 0,0 2 0,1-1 0,0-1 0,-2 2 0,6-3 0,-6 4 0,1-1 0,0 1 0,0-1 0,0 1 0,-1 0 0,1 0 0,0 1 0,1-1 0,-1 0 0,3-1 0,-4 2 0,0 0 0,-1 0 0,1 0 0,0 0 0,0 0 0,0 0 0,0 0 0,0 0 0,0 0 0,0 1 0,0-1 0,0 0 0,0 1 0,-1-1 0,1 0 0,0 1 0,0-1 0,0 1 0,0-1 0,-1 0 0,1 1 0,-1 0 0,1-1 0,0 2 0,0 0 0,0-1 0,0 0 0,-1 0 0,1 1 0,0 0 0,-1-1 0,1 1 0,-1-1 0,0 1 0,1 0 0,-1-1 0,0 1 0,0-1 0,0 1 0,-1 0 0,1 1 0,0 15 0,1-23 0,2 0 0,-1-1 0,1 2 0,3-8 0,-5 10 0,-1 2 0,-2 6 0,-1-2 0,1 2 0,0-2 0,-2 0 0,-7 9 0,1-3 0,-1-2 0,-1 1 0,0-1 0,0-1 0,-1-1 0,-20 9 0,33-15 0,0 0 0,0 0 0,-1 0 0,1 1 0,0-1 0,0 0 0,0 0 0,-1 0 0,1 0 0,0 0 0,0 0 0,-1 0 0,1 0 0,0 0 0,0 0 0,0 0 0,-1 0 0,1 0 0,0 0 0,0 0 0,0 0 0,-1 0 0,1-1 0,0 1 0,0 0 0,0 0 0,-1 0 0,1 0 0,0 0 0,0 0 0,0-1 0,0 1 0,-1 0 0,1 0 0,0 0 0,0 0 0,0-1 0,0 1 0,0 0 0,0 0 0,0 0 0,-1-1 0,2-10 0,6-13 0,0 3 0,-5 17 0,-8 17 0,-3 5 0,4-10 0,1 0 0,0 1 0,-5 14 0,15-37 0,-4 10 0,-5 13 0,1-3 0,0 2 0,-1-2 0,1 0 0,-2 0 0,-6 9 0,9-39 0,4 15 0,-1 12 0,-2 15 0,11-36 0,-6 17 0,-6 14 0,1-12 0,0-1 0,0 1 0,0-1 0,0 0 0,-1 0 0,1 1 0,0-1 0,0 0 0,0 1 0,0-1 0,0 1 0,-1-1 0,1 0 0,0 1 0,0-1 0,0 1 0,-1-1 0,1 0 0,0 1 0,-1-1 0,1 0 0,0 0 0,-1 1 0,1-1 0,0 0 0,-1 1 0,-6-6 0,7 4 0,-1 1 0,1 0 0,0-1 0,0 1 0,0 0 0,0-1 0,-1 1 0,1 0 0,0 0 0,0 0 0,-1 0 0,1 0 0,0 0 0,-1-1 0,1 1 0,0 0 0,-1 0 0,1 0 0,0 0 0,-1 0 0,1 0 0,0-1 0,-1 1 0,1 0 0,0 0 0,-1 0 0,1 0 0,0 0 0,-1 0 0,1 0 0,0 0 0,0 1 0,0-1 0,-1 0 0,1 0 0,0 0 0,-1 0 0,1 1 0,-10 7 0,1 3 0,0 0 0,1-1 0,0 1 0,1 1 0,0 0 0,0 0 0,3 0 0,-2 1 0,-2 16 0,3-20 0,1-14 0,-1-15 0,5 11 0,0-1 0,1 1 0,0 0 0,1-1 0,0 1 0,0 0 0,1 0 0,1-1 0,-1 2 0,7-11 0,-6 13 0,-1-1 0,1 1 0,0 0 0,1 1 0,-1-1 0,1 1 0,1-1 0,8-4 0,-11 7 0,0 1 0,-1 1 0,2-1 0,-1 0 0,1 0 0,-1 1 0,0 0 0,1 0 0,-1 0 0,1 0 0,-1 1 0,1-1 0,0 1 0,0 0 0,0 0 0,-1 0 0,1 0 0,-1 1 0,5 0 0,-7 0 0,0-1 0,-1 1 0,1-1 0,0 0 0,-1 0 0,1 1 0,0 0 0,-1-1 0,1 1 0,-1 0 0,1-1 0,-1 1 0,1 0 0,-1 0 0,0-1 0,1 1 0,-1-1 0,0 1 0,0 0 0,1 0 0,-1 0 0,0-1 0,0 1 0,0 0 0,0 0 0,0 0 0,-3 26 0,3-22 0,-1 2 0,0-1 0,1 0 0,-2 0 0,1 2 0,-1-2 0,1-1 0,-1 1 0,-4 9 0,5-15 0,1 1 0,0-1 0,-1 1 0,1 0 0,0-1 0,-1 1 0,1 0 0,-1-1 0,1 1 0,-1-1 0,0 1 0,1-1 0,-1 1 0,0-1 0,1 0 0,-1 0 0,1 0 0,0 1 0,-1-1 0,0 0 0,0 0 0,1 1 0,-1-1 0,0 0 0,0 0 0,1 0 0,-1 0 0,0 0 0,0 0 0,0 0 0,1 0 0,-1 0 0,0 0 0,0-1 0,1 1 0,-1 0 0,0 0 0,0-1 0,1 1 0,-1 0 0,1 0 0,0 0 0,-1-1 0,0 1 0,1-1 0,-1 0 0,1 1 0,-1-1 0,1 1 0,-1-1 0,1 0 0,0 1 0,-1-1 0,1 0 0,0 1 0,-1 0 0,1-1 0,0 0 0,0 0 0,0 1 0,0-1 0,-1 0 0,1 0 0,1-1 0,-1-6 0,2-2 0,-1 1 0,2 0 0,-2-1 0,3 1 0,-1 0 0,1 0 0,7-12 0,2-5 0,-26 49 0,-1 0 0,-26 30 0,38-48 0,-41 44 0,42-49 0,1 0 0,0 0 0,0 1 0,0-1 0,0 0 0,0 0 0,0 0 0,-1 0 0,1 0 0,0 0 0,0 0 0,0 1 0,-1-1 0,1 0 0,0 0 0,0 0 0,0 0 0,0 0 0,-1 0 0,1 0 0,0 0 0,0 0 0,0 0 0,-1 0 0,1 0 0,0 0 0,0 0 0,0 0 0,-1 0 0,1 0 0,0 0 0,0 0 0,0 0 0,-1-1 0,1 1 0,0 0 0,0 0 0,0 0 0,0 0 0,0 0 0,0 0 0,0-1 0,0 1 0,0 0 0,-6-11 0,2-13 0,3 18 0,2-1 0,-1 1 0,0 1 0,1-1 0,1-1 0,2-8 0,-3 13 0,0 1 0,-1-1 0,1 0 0,-1 0 0,1 1 0,0 0 0,0-1 0,1 1 0,-1-1 0,0 1 0,1-1 0,1 1 0,-2 0 0,0 0 0,0 1 0,0-1 0,0 1 0,-1 0 0,1-1 0,1 1 0,-1 0 0,0 0 0,0 0 0,0 0 0,0 0 0,0 0 0,1 0 0,-1 0 0,0 0 0,0 0 0,0 1 0,0-1 0,0 0 0,-1 1 0,3 0 0,-2 0 0,0 0 0,0-1 0,0 1 0,-1 0 0,1-1 0,0 1 0,-1 0 0,1 0 0,-1 0 0,1 0 0,-1 1 0,1-2 0,-1 1 0,0 0 0,0 0 0,1 0 0,-1 0 0,0 0 0,0 0 0,0 0 0,0 0 0,0 0 0,-1 0 0,1 0 0,0 0 0,0 0 0,-1 1 0,1-2 0,-1 2 0,-1 3 0,1-2 0,-1 1 0,0-1 0,0 1 0,1-1 0,-5 5 0,6-8 0,0 0 0,0 0 0,0 1 0,0-1 0,0 0 0,0 0 0,0 0 0,-1 0 0,1 0 0,0 0 0,0 1 0,0-1 0,0 0 0,0 0 0,0 0 0,0 0 0,-1 0 0,1 0 0,0 0 0,0 0 0,0 1 0,0-1 0,0 0 0,-1 0 0,1 0 0,0 0 0,0 0 0,0 0 0,0 0 0,0 0 0,-1 0 0,1 0 0,0 0 0,0 0 0,0 0 0,0 0 0,-1 0 0,1 0 0,0-1 0,0 1 0,0 0 0,0 0 0,0 0 0,-1 0 0,1 0 0,0 0 0,0 0 0,0 0 0,0 0 0,0-1 0,0 1 0,0 0 0,0 0 0,-1 0 0,1 0 0,-2-12 0,5-13 0,-1 16 0,1-1 0,0 1 0,0 0 0,0 1 0,11-17 0,-14 25 0,0 0 0,0 0 0,0-1 0,0 1 0,0 0 0,0 0 0,0 0 0,0 0 0,0 0 0,0 0 0,0 0 0,0 0 0,0 0 0,0-1 0,0 1 0,1 0 0,-1 0 0,0 0 0,0 0 0,0 0 0,0 0 0,0 0 0,0 0 0,0 0 0,0 0 0,0 0 0,0-1 0,0 1 0,0 0 0,0 0 0,0 0 0,0 0 0,0 0 0,0 0 0,0 0 0,0 0 0,0 0 0,0 0 0,0 0 0,0 0 0,1 0 0,-1 0 0,0 0 0,0 0 0,0 0 0,0 0 0,0 0 0,0 0 0,0 0 0,0 0 0,0 0 0,1 0 0,-1 1 0,0-1 0,0 0 0,0 0 0,0 0 0,0 0 0,0 0 0,0 0 0,0 0 0,0 0 0,0 0 0,0 0 0,0 0 0,0 0 0,1 1 0,-1-1 0,0 0 0,0 10 0,-3 13 0,-1-15 0,0-1 0,-1 0 0,1 0 0,-1 0 0,-1 0 0,-10 9 0,-10 14 0,31-37 0,0 2 0,1 0 0,-1 0 0,1 1 0,1-1 0,-2 1 0,2 0 0,0 0 0,9-3 0,76-30 0,-61 27 0,-1-2 0,33-17 0,-58 24 0,1 2 0,1-2 0,-2 1 0,0-1 0,8-8 0,-14 12 0,1 1 0,0-1 0,-1 1 0,0 0 0,1-1 0,-1 1 0,1 0 0,0-1 0,0 1 0,-1 0 0,0 0 0,1 0 0,-1 0 0,0 0 0,1 0 0,-1 0 0,1 0 0,-1 0 0,0 0 0,1 0 0,-1 0 0,-1 0 0,-18 0 0,16 0 0,-1 0 0,1 1 0,-1 0 0,2 1 0,-2-1 0,1 1 0,-1-1 0,2 1 0,-1 0 0,0 0 0,0 0 0,-6 7 0,-15 6 0,14-9 0,0 1 0,0 1 0,-19 17 0,19-17 0,-2 0 0,1 0 0,0-1 0,-26 10 0,28-12 0,0 1 0,0 0 0,1 1 0,-14 11 0,13-10 0,-56 33 0,47-28 0,8-6 0,0 0 0,0 1 0,-8 9 0,6-3 0,1-1 0,0 0 0,1 2 0,-10 17 0,18-27 0,0 1 0,0 0 0,-1 0 0,1-1 0,-2 0 0,-4 7 0,16-19 0,0 0 0,-1-1 0,8-11 0,-10 14 0,0 0 0,1 0 0,-2 0 0,2 2 0,0-2 0,0 1 0,0 0 0,9-4 0,6-2 0,25-10 0,14-7 0,6-10 0,-68 36 0,0 1 0,0 0 0,-1 0 0,1-1 0,-1 2 0,2-1 0,-2 0 0,-6 2 0,1 4 0,0 0 0,-1 2 0,2-1 0,-2 0 0,-10 12 0,-15 14 0,30-27 0,3-4 0,0 0 0,-1 0 0,1 0 0,0-1 0,0 1 0,0 0 0,-1 0 0,0-1 0,-4 2 0,7-4 0,0 1 0,0 0 0,-1-1 0,1 1 0,0 0 0,0 0 0,0-1 0,0 1 0,0 0 0,0-1 0,0 1 0,0-1 0,0 1 0,0-1 0,0 1 0,0-1 0,0 1 0,0 0 0,1-1 0,-1 1 0,0-1 0,0 1 0,0 0 0,1-1 0,-1 1 0,0 0 0,0 0 0,1-1 0,7-12 0,-2 3 0,2 0 0,0 0 0,1 0 0,-1 1 0,2 0 0,0 1 0,16-11 0,-26 19 0,0 0 0,0 0 0,0 0 0,0 0 0,0 0 0,0 0 0,1 0 0,-1-1 0,0 1 0,0 0 0,0 0 0,0 0 0,1 0 0,-1 0 0,0 0 0,0 0 0,0 0 0,0 0 0,0 0 0,1 0 0,-1 0 0,0 0 0,0 0 0,0 0 0,0 0 0,1 0 0,-1 0 0,0 0 0,0 0 0,0 0 0,0 0 0,0 1 0,0-1 0,0 0 0,0 0 0,0 0 0,0 0 0,0 0 0,0 0 0,1 1 0,-1 6 0,-6 9 0,1-7 0,0 0 0,0-1 0,-2 1 0,0-1 0,1-1 0,-1 1 0,0-1 0,-17 11 0,21-18 0,4-7 0,3-6 0,-1 5 0,1 1 0,-1-1 0,2 1 0,0 0 0,0-1 0,0 2 0,0 0 0,9-8 0,-14 14 0,0 0 0,1-1 0,-1 1 0,0 0 0,0 0 0,0 0 0,1 0 0,-1 0 0,0 0 0,0 0 0,0 0 0,1 0 0,-1-1 0,0 1 0,0 0 0,0 0 0,1 0 0,-1 0 0,0 0 0,0 0 0,0 0 0,1 0 0,-1 1 0,0-1 0,0 0 0,1 0 0,-1 0 0,0 0 0,0 0 0,0 0 0,0 0 0,1 0 0,-1 0 0,0 1 0,0-1 0,0 0 0,0 0 0,1 0 0,-1 0 0,0 1 0,0-1 0,0 0 0,0 0 0,0 0 0,0 1 0,0-1 0,0 0 0,0 0 0,1 0 0,-1 0 0,0 0 0,0 0 0,0 0 0,0 0 0,0 1 0,0-1 0,0 0 0,0 0 0,-1 1 0,1-1 0,0 0 0,0 0 0,0 0 0,0 1 0,0-1 0,0 0 0,0 0 0,0 0 0,-1 1 0,-2 14 0,-2-7 0,1 0 0,0 0 0,-2 0 0,1-1 0,0 0 0,-2 1 0,1-2 0,-1 1 0,0-1 0,-11 7 0,18-13 0,0 0 0,0 0 0,0 0 0,-1 1 0,1-1 0,0 0 0,0 0 0,-1 0 0,1 0 0,0 0 0,0 0 0,0 0 0,-1 0 0,1 0 0,0 0 0,0 0 0,-1 0 0,1 0 0,0 0 0,0 0 0,0 0 0,0 0 0,0 0 0,0 0 0,-1 0 0,1 0 0,0 0 0,0 0 0,-1 0 0,1-1 0,0 1 0,0 0 0,0 0 0,-1 0 0,1 0 0,0 0 0,0 0 0,0 0 0,0 0 0,-1-1 0,-1-12 0,6-12 0,-2 20 0,-2 0 0,2 0 0,0 0 0,1 0 0,0 1 0,-1-1 0,2 1 0,-2 0 0,1-1 0,1 2 0,4-5 0,-8 8 0,0 0 0,0-1 0,0 1 0,0 0 0,0 0 0,0 0 0,0 0 0,1 0 0,-1 0 0,0 0 0,0 0 0,0-1 0,0 1 0,0 0 0,1 0 0,-1 0 0,0 0 0,0 0 0,0 0 0,0 0 0,1 0 0,-1 0 0,0 0 0,0 0 0,0 0 0,0 0 0,1 0 0,-1 0 0,0 0 0,0 1 0,0-1 0,0 0 0,0 0 0,1 0 0,-1 0 0,0 0 0,0 0 0,0 0 0,0 0 0,0 0 0,1 1 0,1 7 0,-4 10 0,2-17 0,-1 10 0,1-6 0,-1 1 0,1 0 0,-1-1 0,-1 0 0,1 1 0,0 0 0,-4 5 0,9-35 0,3 10 0,0 1 0,1 0 0,1 0 0,0 2 0,1-2 0,0 2 0,0 0 0,2 0 0,0 1 0,0 1 0,1 0 0,0 0 0,0 1 0,1 1 0,16-8 0,-12 12 0,-17 3 0,-1 0 0,0 0 0,1 0 0,-1 0 0,1 0 0,-1 0 0,1 0 0,-1 1 0,0-1 0,1 0 0,-1 0 0,1 0 0,-1 1 0,0-1 0,1 0 0,-1 1 0,0-1 0,1 0 0,-1 0 0,0 0 0,1 0 0,-1 1 0,1 2 0,0 0 0,-1-1 0,1 1 0,-1 0 0,0-1 0,0 1 0,0 0 0,-1 4 0,1-6 0,-2 16 0,0 1 0,-1-1 0,-6 21 0,7-32 0,0-1 0,-1 1 0,0 1 0,0-1 0,0-1 0,0 1 0,-1-1 0,0 0 0,0 1 0,-1-1 0,-9 7 0,14-11 0,-1-1 0,1 1 0,-1-1 0,1 1 0,-1-1 0,1 0 0,-1 1 0,1-1 0,-1 0 0,0 1 0,1-1 0,-1 0 0,1 0 0,-1 0 0,0 0 0,1 0 0,-1 1 0,0-1 0,1 0 0,-1 0 0,1-1 0,-1 1 0,0 0 0,1 0 0,-1 0 0,1 0 0,-1-1 0,0 1 0,0-1 0,1 0 0,-1 0 0,0 0 0,1 0 0,-1 1 0,1 0 0,-1-1 0,1 0 0,-1 0 0,1 0 0,-1-1 0,1 1 0,0-1 0,-2-6 0,2 0 0,-1 0 0,1-9 0,0 12 0,0-6 0,0 4 0,0 0 0,0 1 0,1-1 0,-1 1 0,2 0 0,3-14 0,-5 20 0,0 0 0,0 1 0,0-1 0,0 0 0,0 0 0,1 0 0,-1 0 0,0 0 0,0 0 0,0 0 0,0 0 0,0 0 0,0 0 0,0 0 0,0 0 0,1 0 0,-1 0 0,0 0 0,0 0 0,0 0 0,0 0 0,0 0 0,0 0 0,0 0 0,1 0 0,-1 0 0,0 0 0,0 0 0,0 0 0,0 0 0,0 0 0,0 0 0,0 0 0,0 0 0,1 0 0,-1 0 0,0 0 0,-2 12 0,-4 4 0,-2 0 0,1-1 0,-2 1 0,1-2 0,-2 0 0,-1 0 0,0 0 0,-1-1 0,0-1 0,-20 16 0,27-24 0,1-1 0,-1 0 0,0 0 0,-9 5 0,13-8 0,0 0 0,1 0 0,-1 0 0,0 1 0,1-1 0,-1 0 0,0 0 0,1 0 0,-1 0 0,1 0 0,-1 0 0,1 0 0,-1 0 0,0 0 0,1 0 0,-1 0 0,0-1 0,0 1 0,1 0 0,-2 0 0,1-1 0,1 1 0,-1-1 0,1 0 0,-1 0 0,1 0 0,-1 0 0,1 1 0,0-1 0,-1 0 0,1 1 0,0-1 0,0 0 0,-1 0 0,1 0 0,0 0 0,0 0 0,0 0 0,0 0 0,0 1 0,1-2 0,0-9 0,0 1 0,1 0 0,1-1 0,0 1 0,0 0 0,1 1 0,0-1 0,10-17 0,-14 27 0,0 0 0,0 0 0,0 0 0,0 0 0,0 0 0,0 0 0,1 0 0,-1 0 0,0-1 0,0 1 0,0 0 0,0 0 0,0 0 0,0 0 0,0 0 0,0 0 0,0 0 0,0 0 0,0 0 0,0-1 0,0 1 0,0 0 0,0 0 0,1 0 0,-1 0 0,0 0 0,0 0 0,0 0 0,0 0 0,0 0 0,0 0 0,0 0 0,0 0 0,0 0 0,1 0 0,-1 0 0,0 0 0,0 0 0,0 0 0,0 0 0,0 0 0,0 0 0,0 0 0,1 0 0,-1 0 0,0 0 0,0 0 0,0 0 0,0 0 0,0 0 0,0 0 0,0 0 0,0 0 0,0 1 0,0-1 0,1 0 0,0 7 0,-4 11 0,-9 11 0,10-27 0,8-9 0,-2 0 0,0 3 0,-1 0 0,1 0 0,-1 1 0,2-1 0,-1 1 0,1 0 0,-2 0 0,2 0 0,0 0 0,0 1 0,6-2 0,-11 3 0,0 1 0,0 0 0,0 0 0,0 0 0,0 0 0,1 0 0,-1 0 0,0 0 0,0 0 0,0 0 0,0 0 0,0 0 0,0-1 0,0 1 0,0 0 0,1 0 0,-1 0 0,0 0 0,0 0 0,0 0 0,0 0 0,0 0 0,0 0 0,0 0 0,1 0 0,-1 0 0,0 0 0,0 0 0,0 0 0,0 0 0,0 0 0,0 0 0,0 0 0,1 1 0,-1-1 0,0 0 0,0 0 0,0 0 0,0 0 0,0 0 0,0 0 0,0 0 0,0 0 0,0 0 0,1 0 0,-1 0 0,0 1 0,0-1 0,0 0 0,0 0 0,0 0 0,0 0 0,0 0 0,0 0 0,0 0 0,0 1 0,0-1 0,-4 8 0,-9 8 0,-11 0 0,12-7 0,-2 2 0,-2 0 0,1-1 0,-18 9 0,33-19 0,-1 0 0,1 1 0,0-1 0,0 0 0,0 0 0,0 0 0,0 0 0,-1 0 0,1 0 0,0 0 0,0 0 0,0 0 0,0 0 0,0 1 0,-1-1 0,1 0 0,0 0 0,0 0 0,0 0 0,0 0 0,0 0 0,0 0 0,0 0 0,0 0 0,0 0 0,0 0 0,-1-1 0,1 1 0,0 0 0,0 0 0,0 0 0,0 0 0,-1 0 0,1 0 0,0 0 0,0 0 0,0 0 0,0-1 0,0 1 0,0 0 0,-1 0 0,1 0 0,2-8 0,7-11 0,-8 18 0,-6 7 0,1 0 0,-1 0 0,0-1 0,-1 0 0,2 0 0,-3 0 0,1 0 0,1-2 0,-13 8 0,16-13 0,6-5 0,4-7 0,12-2 0,-12 14 0,-10 14 0,0-7 0,-1 0 0,1 1 0,-1 0 0,0-1 0,0 0 0,-1 1 0,-6 7 0,33-40 0,-11 16 0,2 1 0,-1 0 0,1 1 0,1 1 0,-1 0 0,2 1 0,18-6 0,-33 12 0,0 1 0,-1 0 0,1-1 0,0 1 0,-1 0 0,1-1 0,0 1 0,0 0 0,-1 0 0,1 0 0,0 0 0,0 0 0,0 0 0,-1 0 0,1 0 0,0 0 0,-1 0 0,0 0 0,1 0 0,0 1 0,0-1 0,-1 0 0,1 0 0,0 1 0,-1-1 0,2 1 0,-1 0 0,-1 0 0,0 0 0,0-1 0,0 1 0,0 0 0,0 0 0,0 0 0,0 0 0,0 0 0,0 0 0,0 0 0,0-1 0,-1 1 0,1 0 0,0-1 0,-1 1 0,0 2 0,-23 33 0,15-24 0,0-1 0,-2 0 0,-20 18 0,30-29 0,1 0 0,0 0 0,0 0 0,0 1 0,0-1 0,-1 0 0,1 0 0,0 0 0,0 1 0,-1-1 0,1 0 0,0 0 0,0 0 0,-1 1 0,1-1 0,0 0 0,-1 0 0,1 0 0,0 0 0,0 0 0,0 0 0,0 0 0,-1 0 0,1 0 0,0 0 0,-1 0 0,1 0 0,0 0 0,-1 0 0,1 0 0,0 0 0,0 0 0,-1 0 0,0-1 0,3-9 0,11-14 0,19-16 0,-52 55 0,-1 0 0,1-1 0,-2-2 0,-29 15 0,51-27 0,0 0 0,-1 1 0,1-1 0,-1 0 0,1 1 0,0-1 0,-1 0 0,1 0 0,-1 1 0,1-1 0,-1 0 0,1 0 0,-1 0 0,1 1 0,-1-1 0,1 0 0,-1 0 0,1 0 0,-1 0 0,1 0 0,0 0 0,0 0 0,-1 0 0,1 0 0,-1-1 0,1 1 0,-1 0 0,1 0 0,-1-1 0,5-11 0,21-14 0,5-4 0,-33 39 0,-5 6 0,2-8 0,1-1 0,-1-1 0,0 0 0,0 1 0,-1-1 0,0 0 0,-11 6 0,18-11 0,-1 0 0,1 0 0,0 0 0,0 0 0,-1 0 0,1 0 0,0 0 0,0 0 0,-1 0 0,1 0 0,0 0 0,0 0 0,0 0 0,-1 0 0,1 0 0,0 0 0,0 0 0,0 0 0,-1 0 0,1-1 0,0 1 0,0 0 0,0 0 0,-1 0 0,1 0 0,0 0 0,0-1 0,0 1 0,0 0 0,-1 0 0,1 0 0,0 0 0,0 0 0,0 0 0,0 0 0,0 0 0,0-1 0,0 1 0,0 0 0,0 0 0,0 0 0,0-1 0,0 1 0,0 0 0,0 0 0,0-1 0,0 1 0,0 0 0,0 0 0,0 0 0,0-1 0,0 1 0,0 0 0,0 0 0,0-1 0,0 1 0,0 0 0,0 0 0,1 0 0,-1 0 0,0-1 0,0 1 0,6-14 0,-5 12 0,2-4 0,0 1 0,1-1 0,0 1 0,-1 0 0,1 0 0,1 1 0,0-1 0,8-6 0,-21 35 0,5-18 0,2-3 0,0 0 0,-1 0 0,1-1 0,-1 1 0,0 0 0,0-1 0,0 1 0,-1 0 0,-3 3 0,2-6 0,4 0 0,0 0 0,0-1 0,-1 1 0,1 0 0,0 0 0,0 0 0,-1 0 0,1 0 0,0 0 0,-1 0 0,1 0 0,0 0 0,0 0 0,-1 0 0,1 0 0,0 0 0,0 0 0,-1 1 0,1-1 0,0 0 0,0 0 0,-1 0 0,1 0 0,0 0 0,0 1 0,-1-1 0,1 0 0,0 0 0,0 0 0,0 0 0,-1 1 0,1-1 0,-5 6 0,5-5 0,-1-1 0,1 1 0,0-1 0,0 1 0,0-1 0,-1 1 0,1-1 0,0 0 0,0 1 0,-1-1 0,1 0 0,0 0 0,-1 0 0,1 1 0,-1-1 0,1 0 0,0 0 0,-1 1 0,1-1 0,-1 0 0,1 0 0,-1 0 0,1 1 0,-1-1 0,1 0 0,-1 0 0,1 0 0,-1 0 0,1 0 0,-1 0 0,1 0 0,0 0 0,0 0 0,-1 0 0,1 0 0,-1 0 0,1-1 0,-1 1 0,1 0 0,0 0 0,-1 0 0,1-1 0,-1 1 0,1 0 0,-1 0 0,1-1 0,0 1 0,-1 0 0,1 0 0,-1-1 0,1 1 0,0 0 0,-1 0 0,1 0 0,0-1 0,-1 1 0,1 0 0,-1 0 0,1 0 0,0 0 0,-1 0 0,1 0 0,-1 0 0,1 0 0,0 0 0,-1 0 0,1 0 0,-1 0 0,1 0 0,0 0 0,-1 0 0,1 1 0,0-1 0,0 0 0,0 0 0,-1 0 0,1 1 0,0-1 0,-1 0 0,1 0 0,0 0 0,0 0 0,-1 1 0,-13 12 0,6-6 0,5-4 0,-1 0 0,2 0 0,-1 0 0,-1 1 0,2-1 0,-1 1 0,0 0 0,1-1 0,1 1 0,-1 0 0,0 0 0,1 0 0,-1 1 0,1-1 0,0 0 0,1 0 0,-1 7 0,0-9 0,1 1 0,-1 0 0,0-1 0,0 1 0,0-1 0,0 1 0,0-1 0,-2 4 0,1-5 0,1 2 0,0-1 0,-1 0 0,1 1 0,0-1 0,0 1 0,1-1 0,-1 1 0,0 0 0,1 2 0,0 6 0,-1 0 0,-3-24 0,3 9 0,0 2 0,1 1 0,-1-1 0,1 0 0,-1 0 0,1 1 0,0-1 0,0 0 0,-1 0 0,1 0 0,1-3 0,0 4 0,-1 1 0,1-1 0,0 0 0,0 1 0,0 0 0,-1 0 0,1-1 0,0 1 0,-1-1 0,1 1 0,0-1 0,0 1 0,0 0 0,0-1 0,0 1 0,0 0 0,0 0 0,0 0 0,0 0 0,0 0 0,0 0 0,0 0 0,0 0 0,2 1 0,-1-1 0,1 0 0,0 0 0,1 0 0,-1-1 0,-1 1 0,1-1 0,0 1 0,1-1 0,-1 0 0,0 0 0,-1 0 0,4-2 0,0-1 0,-2 0 0,2 0 0,-1-1 0,6-6 0,15-12 0,-21 19 0,1-1 0,0 0 0,-2 1 0,8-9 0,-89 94 0,74-77 0,2-2 0,-2 2 0,0-1 0,0-1 0,-1 1 0,1 0 0,1-1 0,-2 1 0,0-1 0,-4 2 0,8-4 0,0 0 0,0 0 0,0 0 0,0 0 0,0-1 0,0 1 0,0 0 0,0 0 0,0 0 0,-1 0 0,1 0 0,0 0 0,0 0 0,0 0 0,0 0 0,0 0 0,-1 0 0,1-1 0,0 1 0,0 0 0,0 0 0,0 0 0,0 0 0,0 0 0,0-1 0,0 1 0,-1 0 0,1 0 0,0 0 0,0 0 0,0 0 0,0 0 0,0 0 0,0 0 0,0 0 0,0 0 0,0-1 0,0 1 0,0 0 0,0 0 0,3-10 0,7-6 0,26-26 0,-30 35 0,2 0 0,-1 0 0,1 0 0,0 1 0,-1 0 0,2 1 0,0-1 0,10-3 0,-14 6 0,14-10 0,-13 12 0,-4 6 0,-3-3 0,0-1 0,0 0 0,0 0 0,0 0 0,0 1 0,0-1 0,0 0 0,0 0 0,0 0 0,-1-1 0,1 1 0,-1 0 0,1 0 0,-1 0 0,0-1 0,1 1 0,-1 0 0,-1-1 0,-31 9 0,28-8 0,-1-1 0,2 1 0,-1 1 0,0 0 0,1 0 0,-1-1 0,0 2 0,2 0 0,-2-1 0,1 1 0,1 1 0,-7 3 0,-14 15 0,25-22 0,0 0 0,0 0 0,0 0 0,0 0 0,0 0 0,0 0 0,0 0 0,-1 0 0,1 0 0,0 0 0,0 0 0,0 0 0,0 0 0,0 0 0,0 0 0,0 0 0,-1 0 0,1 0 0,0 0 0,0-1 0,0 1 0,0 0 0,0 0 0,0 0 0,0 0 0,0 0 0,0 0 0,-1 0 0,1 0 0,0 0 0,0 0 0,0-1 0,0 1 0,0 0 0,0 0 0,0 0 0,0 0 0,0 0 0,0 0 0,0 0 0,0 0 0,0-1 0,0 1 0,0 0 0,0 0 0,0 0 0,0 0 0,0 0 0,1-9 0,3-7 0,0 12 0,0-1 0,1 0 0,-1 0 0,1 0 0,0 2 0,0-2 0,0 2 0,1-1 0,0 1 0,6-3 0,-4 2 0,0 1 0,0 1 0,1-1 0,-1 1 0,16-1 0,-3-1 0,-21 4 0,0 0 0,1 0 0,-1 0 0,0 0 0,1 0 0,-1 0 0,0 0 0,1 0 0,-1 0 0,0 0 0,1 0 0,-1 0 0,0 0 0,0 0 0,1 0 0,-1 1 0,0-1 0,0 0 0,0 0 0,0 0 0,0 0 0,1 1 0,-1-1 0,0 0 0,0 0 0,0 0 0,1 1 0,-1-1 0,0 0 0,0 1 0,0-1 0,0 0 0,1 0 0,-1 0 0,0 0 0,0 14 0,-6 11 0,-12 11-1365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4:27:14.256"/>
    </inkml:context>
    <inkml:brush xml:id="br0">
      <inkml:brushProperty name="width" value="0.025" units="cm"/>
      <inkml:brushProperty name="height" value="0.025" units="cm"/>
      <inkml:brushProperty name="color" value="#5B879D"/>
    </inkml:brush>
  </inkml:definitions>
  <inkml:trace contextRef="#ctx0" brushRef="#br0">1 1 24575,'0'14'0,"-1"10"0,5 27 0,-3-42 0,1-1 0,-1 0 0,1 0 0,1 0 0,1 0 0,-1 0 0,5 7 0,6 13-1365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4:27:16.449"/>
    </inkml:context>
    <inkml:brush xml:id="br0">
      <inkml:brushProperty name="width" value="0.025" units="cm"/>
      <inkml:brushProperty name="height" value="0.025" units="cm"/>
      <inkml:brushProperty name="color" value="#5B879D"/>
    </inkml:brush>
  </inkml:definitions>
  <inkml:trace contextRef="#ctx0" brushRef="#br0">39 78 24575,'-4'-4'40,"1"0"0,0-1 0,0 1 0,2-1 0,-2 1 0,1-2-1,-2-6 1,-12-21-1724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4:27:21.443"/>
    </inkml:context>
    <inkml:brush xml:id="br0">
      <inkml:brushProperty name="width" value="0.025" units="cm"/>
      <inkml:brushProperty name="height" value="0.025" units="cm"/>
      <inkml:brushProperty name="color" value="#5B879D"/>
    </inkml:brush>
  </inkml:definitions>
  <inkml:trace contextRef="#ctx0" brushRef="#br0">292 511 24575,'-31'-38'0,"-20"-25"0,-32-67 0,70 111 0,-16-35 0,2-12 0,17 49 0,3-1 0,-10-26 0,8 19 0,-6-11-1365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4:27:22.895"/>
    </inkml:context>
    <inkml:brush xml:id="br0">
      <inkml:brushProperty name="width" value="0.025" units="cm"/>
      <inkml:brushProperty name="height" value="0.025" units="cm"/>
      <inkml:brushProperty name="color" value="#5B879D"/>
    </inkml:brush>
  </inkml:definitions>
  <inkml:trace contextRef="#ctx0" brushRef="#br0">1 1 24575,'0'4'0,"1"-1"0,0 1 0,0-1 0,0 1 0,1-1 0,0 1 0,-2-1 0,7 6 0,-4-4 0,-1-1 0,1 1 0,-1-1 0,2 9 0,-1-5 0,0 1 0,1-1 0,8 15 0,-1-1 0,24 41 0,-10-21 0,-21-35 16,27 45 305,-28-48-510,0 1 0,1-1 0,0 1-1,1-2 1,-2 2 0,2-2 0,0 1 0,5 3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4:27:52.627"/>
    </inkml:context>
    <inkml:brush xml:id="br0">
      <inkml:brushProperty name="width" value="0.025" units="cm"/>
      <inkml:brushProperty name="height" value="0.025" units="cm"/>
      <inkml:brushProperty name="color" value="#5B879D"/>
    </inkml:brush>
  </inkml:definitions>
  <inkml:trace contextRef="#ctx0" brushRef="#br0">327 1 24575,'-1'4'0,"0"1"0,0-1 0,0 1 0,0-1 0,-1 0 0,-3 6 0,-2 10 0,-43 107 0,45-116 0,-28 48 0,-1 3 0,29-54 0,1 0 0,-1 0 0,-7 7 0,7-9 0,-86 92 0,57-62 0,5-9-1365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4:27:56.413"/>
    </inkml:context>
    <inkml:brush xml:id="br0">
      <inkml:brushProperty name="width" value="0.025" units="cm"/>
      <inkml:brushProperty name="height" value="0.025" units="cm"/>
      <inkml:brushProperty name="color" value="#5B879D"/>
    </inkml:brush>
  </inkml:definitions>
  <inkml:trace contextRef="#ctx0" brushRef="#br0">128 0 24575,'-1'4'0,"1"-1"0,-1 0 0,-1 0 0,1 0 0,-1 0 0,0 0 0,0 0 0,0 0 0,0-1 0,-3 4 0,-5 7 0,6-6 11,-16 25-470,-2-2 1,-29 34-1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4:27:59.105"/>
    </inkml:context>
    <inkml:brush xml:id="br0">
      <inkml:brushProperty name="width" value="0.025" units="cm"/>
      <inkml:brushProperty name="height" value="0.025" units="cm"/>
      <inkml:brushProperty name="color" value="#5B879D"/>
    </inkml:brush>
  </inkml:definitions>
  <inkml:trace contextRef="#ctx0" brushRef="#br0">150 1 24575,'-12'28'0,"5"-15"0,0 0 0,-1 1 0,0-2 0,-2 1 0,-16 17 0,3-1 0,16-20-273,0 0 0,-1 0 0,0-1 0,-11 9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4:27:29.589"/>
    </inkml:context>
    <inkml:brush xml:id="br0">
      <inkml:brushProperty name="width" value="0.025" units="cm"/>
      <inkml:brushProperty name="height" value="0.025" units="cm"/>
      <inkml:brushProperty name="color" value="#5B879D"/>
    </inkml:brush>
  </inkml:definitions>
  <inkml:trace contextRef="#ctx0" brushRef="#br0">449 1 24575,'-15'15'0,"4"-4"0,8-9 0,0 0 0,0 1 0,1-1 0,-2-1 0,1 2 0,-1-2 0,1 1 0,0 0 0,-1-2 0,-6 3 0,-9 5 0,-9 4 0,-1-2 0,-43 13 0,45-17 0,0 0 0,-48 4 0,13 0 295,20-1-1955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2:51:57.627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1 0 24575,'0'1'0,"2"0"0,1 1 0,0-2 0,0 2 0,1 0 0,-1 0 0,0 0 0,0-1 0,-1 0 0,2 0 0,-1 1 0,0-1 0,0 0 0,0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4:27:32.286"/>
    </inkml:context>
    <inkml:brush xml:id="br0">
      <inkml:brushProperty name="width" value="0.025" units="cm"/>
      <inkml:brushProperty name="height" value="0.025" units="cm"/>
      <inkml:brushProperty name="color" value="#5B879D"/>
    </inkml:brush>
  </inkml:definitions>
  <inkml:trace contextRef="#ctx0" brushRef="#br0">388 0 24575,'-4'1'0,"0"0"0,1 0 0,-1 0 0,0-1 0,1 1 0,-1 1 0,1 0 0,0 0 0,-1-1 0,-4 5 0,4-4 0,0 1 0,0 0 0,0-1 0,0-1 0,-1 1 0,-6 3 0,-5-2 0,1 2 0,-21 8 0,20-7 0,-35 11 0,-52 11 0,32-11-1365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4:27:35.154"/>
    </inkml:context>
    <inkml:brush xml:id="br0">
      <inkml:brushProperty name="width" value="0.025" units="cm"/>
      <inkml:brushProperty name="height" value="0.025" units="cm"/>
      <inkml:brushProperty name="color" value="#5B879D"/>
    </inkml:brush>
  </inkml:definitions>
  <inkml:trace contextRef="#ctx0" brushRef="#br0">95 0 24575,'-1'7'0,"1"0"0,-1 0 0,0 0 0,-1 1 0,0-1 0,0-1 0,-1 1 0,0-1 0,-3 8 0,-7 10 0,-21 34 0,23-38 321,-5 8-2007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4:27:35.980"/>
    </inkml:context>
    <inkml:brush xml:id="br0">
      <inkml:brushProperty name="width" value="0.025" units="cm"/>
      <inkml:brushProperty name="height" value="0.025" units="cm"/>
      <inkml:brushProperty name="color" value="#5B879D"/>
    </inkml:brush>
  </inkml:definitions>
  <inkml:trace contextRef="#ctx0" brushRef="#br0">91 0 24575,'-17'17'0,"11"-12"0,-5 5 88,-23 14 0,12-9-1629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4:27:36.353"/>
    </inkml:context>
    <inkml:brush xml:id="br0">
      <inkml:brushProperty name="width" value="0.025" units="cm"/>
      <inkml:brushProperty name="height" value="0.025" units="cm"/>
      <inkml:brushProperty name="color" value="#5B879D"/>
    </inkml:brush>
  </inkml:definitions>
  <inkml:trace contextRef="#ctx0" brushRef="#br0">80 0 24575,'-1'1'0,"-2"1"0,-4 1 0,-2 1 0,0 1 0,-2 0 0,0 1 0,2-3 0,-1 2 0,4-3 0,3-2 0,3-3 0,2 0 0,1 1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4:27:36.703"/>
    </inkml:context>
    <inkml:brush xml:id="br0">
      <inkml:brushProperty name="width" value="0.025" units="cm"/>
      <inkml:brushProperty name="height" value="0.025" units="cm"/>
      <inkml:brushProperty name="color" value="#5B879D"/>
    </inkml:brush>
  </inkml:definitions>
  <inkml:trace contextRef="#ctx0" brushRef="#br0">35 0 24575,'-1'1'0,"-1"2"0,-3 0 0,1 2 0,-2 2 0,-1-1 0,2-1 0,0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4:27:37.645"/>
    </inkml:context>
    <inkml:brush xml:id="br0">
      <inkml:brushProperty name="width" value="0.025" units="cm"/>
      <inkml:brushProperty name="height" value="0.025" units="cm"/>
      <inkml:brushProperty name="color" value="#5B879D"/>
    </inkml:brush>
  </inkml:definitions>
  <inkml:trace contextRef="#ctx0" brushRef="#br0">180 1 24575,'-1'3'0,"0"-1"0,0 2 0,-1-1 0,0-1 0,0 1 0,0 0 0,0-1 0,0 1 0,-1-1 0,1 0 0,-5 4 0,-4 4 0,0 1 0,0 0 0,0-1 0,-2-1 0,-16 11 0,23-17 0,1-1 0,-2 1 0,0-1 0,2 0 0,-2-1 0,1 1 0,-1-1 0,-8 1 0,13-3-1365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4:27:38.132"/>
    </inkml:context>
    <inkml:brush xml:id="br0">
      <inkml:brushProperty name="width" value="0.025" units="cm"/>
      <inkml:brushProperty name="height" value="0.025" units="cm"/>
      <inkml:brushProperty name="color" value="#5B879D"/>
    </inkml:brush>
  </inkml:definitions>
  <inkml:trace contextRef="#ctx0" brushRef="#br0">67 0 24575,'-2'0'0,"-1"0"0,-3 1 0,-4 1 0,1 0 0,-1 0 0,2 1 0,0-1 0,2 0 0,1-1-8191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4:28:00.596"/>
    </inkml:context>
    <inkml:brush xml:id="br0">
      <inkml:brushProperty name="width" value="0.025" units="cm"/>
      <inkml:brushProperty name="height" value="0.025" units="cm"/>
      <inkml:brushProperty name="color" value="#5B879D"/>
    </inkml:brush>
  </inkml:definitions>
  <inkml:trace contextRef="#ctx0" brushRef="#br0">211 1 24575,'-13'1'0,"0"1"0,0-1 0,0 2 0,0 1 0,1-1 0,-16 8 0,-5 0 0,-39 14-1365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2:51:57.628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196 53 24575,'0'-1'0,"1"0"0,0 1 0,-1-1 0,1 0 0,0 1 0,0-1 0,-1 0 0,1 1 0,0-1 0,0 1 0,0 0 0,0-1 0,-1 1 0,1 0 0,0 0 0,0 0 0,0 0 0,-1 0 0,3 0 0,18-4 0,-7 3 0,25-2 0,-37 3 0,0-1 0,0 1 0,0-1 0,0 0 0,0 1 0,0-1 0,0 0 0,0 0 0,0 0 0,0 0 0,0 0 0,-1 0 0,3-3 0,-4 4 0,0 0 0,0 0 0,0 0 0,0 0 0,0 0 0,0-1 0,0 1 0,0 0 0,1 0 0,-1 0 0,0 0 0,0 0 0,0-1 0,0 1 0,0 0 0,0 0 0,0 0 0,0 0 0,0 0 0,0 0 0,0 0 0,0 0 0,0 0 0,0 0 0,0 0 0,0 0 0,0 0 0,0-1 0,-1 1 0,1 0 0,0 0 0,0 0 0,0 0 0,0 0 0,0 0 0,0-1 0,0 1 0,0 0 0,0 0 0,-1 0 0,1 0 0,0 0 0,0 0 0,0 0 0,0 0 0,0 0 0,0 0 0,-1 0 0,1 0 0,0 0 0,0 0 0,0 0 0,0-1 0,0 1 0,-1 0 0,1 1 0,0-1 0,-12-2 0,5 1 0,19-3 0,-12 4 0,0 0 0,1 0 0,-1 0 0,0 0 0,0 0 0,0 0 0,0 0 0,1 0 0,-1 0 0,0 0 0,0 0 0,0 0 0,1 0 0,-1 0 0,0 0 0,0 0 0,0 0 0,0 0 0,1 0 0,-1 0 0,0 0 0,0 0 0,0 0 0,0 0 0,0 0 0,1 0 0,-1-1 0,0 1 0,0 0 0,0 0 0,0 0 0,0 0 0,0 0 0,0-1 0,0 1 0,0 0 0,0 0 0,0 0 0,0 0 0,0-1 0,0 1 0,0 0 0,0 0 0,0 0 0,0 0 0,0-1 0,0 1 0,0 0 0,0 0 0,0 0 0,0 0 0,0-1 0,-11-2 0,-18 1 0,-26 1 0,-40 2 0,67 2 0,-31 1 0,25 4-1365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2:51:57.629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1 443 24575,'21'-11'0,"-9"3"0,-3 5 0,0 0 0,0 1 0,1-1 0,-1 1 0,2 1 0,-2 1 0,18 0 0,-3-1 0,2-2 0,-1-1 0,30-8 0,-27 6 0,34-5 0,-46 8 0,-1 0 0,-1-1 0,1 0 0,25-13 0,1 1 0,42-17 0,-36 13 0,-31 14 0,0 0 0,16-9 0,40-26 0,12-14 0,41-20 0,-13 5 0,-104 66 342,-8 4-386,0 0 0,0 0 0,0 0 1,0 0-1,0 0 0,0 0 0,0 0 1,0 0-1,0 0 0,0 0 0,0 0 0,0 0 1,0 0-1,0 1 0,0-1 0,0 0 1,0 0-1,0 0 0,0 0 0,0 0 1,1 0-1,-1 0 0,0 0 0,0 0 1,0 0-1,0 0 0,0 0 0,0 0 1,0 0-1,0 0 0,0 0 0,0 0 1,0 0-1,0 0 0,0 0 0,1 0 1,-1 0-1,0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2:51:57.630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86 0 24575,'-4'2'0,"-1"0"0,2-1 0,-1 1 0,1 0 0,-1 1 0,1-1 0,0 0 0,-6 6 0,4-4 0,1 0 0,-1 0 0,0 0 0,0 0 0,-1-2 0,1 2 0,-7 1 0,30-25 0,-15 16-1365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2:51:57.631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1018 0 24575,'-27'17'0,"23"-15"0,0-1 0,0 1 0,0 1 0,0 0 0,0-1 0,-3 4 0,-22 20 0,-2-1 0,-2-2 0,0 0 0,-51 25 0,-9-5 0,-81 39 0,145-68 0,0-2 0,-55 16 0,-87 20 0,142-41 0,-1 1 0,-47 6 0,48-11-1365,24-3-5461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2:51:57.632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215 1 24575,'-28'1'35,"0"2"0,-1 1 1,-32 8-1,-2 2-1541,58-14-5320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2:51:57.633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0 31 24575,'0'0'0,"1"-1"0,-1 1 0,0-1 0,1 1 0,-1-1 0,1 1 0,-1 0 0,0 0 0,1-1 0,-1 1 0,1-1 0,-1 1 0,1 0 0,0-1 0,-1 1 0,1 0 0,-1-1 0,0 1 0,1 0 0,-1 0 0,1 0 0,0 0 0,-1 0 0,1 0 0,-1-1 0,1 1 0,0 1 0,0-1 0,23-1 0,-21 2 0,35-3 0,60-8 0,-58 4 0,53 0 0,-49 6-1365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5EF1D9-F5A2-4DEB-91D5-8D04014240C1}" type="datetimeFigureOut">
              <a:rPr kumimoji="1" lang="ja-JP" altLang="en-US" smtClean="0"/>
              <a:t>2024/11/21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26434E-371F-4791-AE28-E9F425C625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53607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26434E-371F-4791-AE28-E9F425C6253D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58492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958C5F3-1BC0-4BE6-24AE-F28764E329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793FDE1-6616-DD59-550A-B0A72416FA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A6D1D4C-BC4E-F3E4-A32A-E16C10345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2E69D-47DF-48B4-B798-01CE0123E11F}" type="datetimeFigureOut">
              <a:rPr kumimoji="1" lang="ja-JP" altLang="en-US" smtClean="0"/>
              <a:t>2024/11/21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3BA86F6-DE33-72BF-67E7-D73635832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51B3ED7-9203-AF5C-EE6A-8AB9B97FC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6C788-AA26-4FE1-8D41-BBA3F72F40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3026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29ED5C-B39B-23FF-F2CF-D8220B526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D438B4D-7E7C-A083-E8C7-A285532D27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F7267C5-00BD-6129-27CF-2EF62A4D3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2E69D-47DF-48B4-B798-01CE0123E11F}" type="datetimeFigureOut">
              <a:rPr kumimoji="1" lang="ja-JP" altLang="en-US" smtClean="0"/>
              <a:t>2024/11/21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1EDEB29-D7D0-2852-6552-3D0B9033A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8D5172A-3FDB-FF58-9077-5B5687931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6C788-AA26-4FE1-8D41-BBA3F72F40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5290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3A6093FF-7433-0278-7130-81798FF5A2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3ED56B2-2937-1F58-A928-41FE8CEAC0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DC23CC6-034B-D662-D858-A50500C14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2E69D-47DF-48B4-B798-01CE0123E11F}" type="datetimeFigureOut">
              <a:rPr kumimoji="1" lang="ja-JP" altLang="en-US" smtClean="0"/>
              <a:t>2024/11/21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35F4C84-3362-ABA2-0332-67CA23F83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06F673D-8BC9-6EE3-A3DE-E896D8AB1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6C788-AA26-4FE1-8D41-BBA3F72F40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2484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8796B7-AC3B-250E-65A0-7EA1F4573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6EF1605-81C8-ABC7-708F-156C5C210E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8FDA72F-74C3-C266-6A64-C3F179D9E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2E69D-47DF-48B4-B798-01CE0123E11F}" type="datetimeFigureOut">
              <a:rPr kumimoji="1" lang="ja-JP" altLang="en-US" smtClean="0"/>
              <a:t>2024/11/21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B469E21-2C4B-732D-5BA2-782553F48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2489E78-BBC7-403E-E81E-24FD47EC9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6C788-AA26-4FE1-8D41-BBA3F72F40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5407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45CCCD6-5B45-42CD-F99A-BCA99F0FC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5C8F776-35AF-2FC6-99E9-B600EBE744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7D1F92B-5A60-3A36-8CB3-27ED72C61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2E69D-47DF-48B4-B798-01CE0123E11F}" type="datetimeFigureOut">
              <a:rPr kumimoji="1" lang="ja-JP" altLang="en-US" smtClean="0"/>
              <a:t>2024/11/21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4BB718F-0CBD-05D7-9653-C5A0DE488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BFFCA76-7020-A8DB-3C59-A44A22379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6C788-AA26-4FE1-8D41-BBA3F72F40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0361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5975BD8-3036-7E50-8173-C709A155B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C0FAEF3-8660-679F-E219-11F4E25D2D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A13A0B1-C271-EF80-9893-BEC344A45E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2FCC171-91FA-449B-7C5C-B68D97C6F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2E69D-47DF-48B4-B798-01CE0123E11F}" type="datetimeFigureOut">
              <a:rPr kumimoji="1" lang="ja-JP" altLang="en-US" smtClean="0"/>
              <a:t>2024/11/21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6C7577E-ABDC-AAD8-D5EA-D1DDE2142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C6807C4-1E30-A48A-D14A-D86F143D4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6C788-AA26-4FE1-8D41-BBA3F72F40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8097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BF82100-0AED-9FF9-8D71-EDA201F52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A04FCAA-6D09-BB57-07BE-EE4D3855D7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166B92F-1982-6C44-BA77-63D4EE9342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9AA4CFCD-FC55-57E3-2B1F-C88F8D92B7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69F473B9-2D85-2562-F56E-031F82130A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02A6D309-9419-6BB3-C2C4-4947C033B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2E69D-47DF-48B4-B798-01CE0123E11F}" type="datetimeFigureOut">
              <a:rPr kumimoji="1" lang="ja-JP" altLang="en-US" smtClean="0"/>
              <a:t>2024/11/21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5027BF3C-57CE-62D6-DE44-94CCCC233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17DF97CC-2832-964F-2F1E-F2EAF8BAB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6C788-AA26-4FE1-8D41-BBA3F72F40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13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ADAD10-23BE-E608-AF1E-FE5C4CD09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9453B7AB-3A95-ED19-AE6A-94583541D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2E69D-47DF-48B4-B798-01CE0123E11F}" type="datetimeFigureOut">
              <a:rPr kumimoji="1" lang="ja-JP" altLang="en-US" smtClean="0"/>
              <a:t>2024/11/21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A1333B9-E9C8-772F-A213-735518743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D7F1492-C96D-5C69-9722-8DAE512DC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6C788-AA26-4FE1-8D41-BBA3F72F40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8588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02E2CF9-6DC8-7031-69B3-AA5CE45A1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2E69D-47DF-48B4-B798-01CE0123E11F}" type="datetimeFigureOut">
              <a:rPr kumimoji="1" lang="ja-JP" altLang="en-US" smtClean="0"/>
              <a:t>2024/11/21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ED2F0DF-A32D-1494-DC26-DF15EB929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59F5E6C-373B-26E0-595E-056B24465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6C788-AA26-4FE1-8D41-BBA3F72F40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1845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24D1079-68EE-C484-B774-3C607005D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39E073C-4D03-566C-A90C-5F461F5B4C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C0B160D-A32E-F82A-E699-2EED2C1235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1496336-E094-BBF2-B112-4C14A5052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2E69D-47DF-48B4-B798-01CE0123E11F}" type="datetimeFigureOut">
              <a:rPr kumimoji="1" lang="ja-JP" altLang="en-US" smtClean="0"/>
              <a:t>2024/11/21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2D7C7C8-2E2E-58C4-FAB0-A5DE935B9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1150ECD-CB13-6FAC-D8B1-64F6AEC1E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6C788-AA26-4FE1-8D41-BBA3F72F40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523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5F5F317-487E-D492-81DE-0929305BB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205B9448-8554-10E3-1016-756A346CFB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1899761-4DE6-1E0F-8FAD-E5E2086BA9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468E051-A087-F6A7-3D8A-93250EE56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2E69D-47DF-48B4-B798-01CE0123E11F}" type="datetimeFigureOut">
              <a:rPr kumimoji="1" lang="ja-JP" altLang="en-US" smtClean="0"/>
              <a:t>2024/11/21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387EE73-1AE7-7C04-2616-4EF0D5277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D764568-8B7B-2241-AA2C-1E377F42F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6C788-AA26-4FE1-8D41-BBA3F72F40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448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AF7E3B32-2476-F402-40A3-BEB7FD32A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6F81589-8177-ACDB-009B-86516D89CA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C08FA58-C842-E93E-57F8-997F02A6A1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D12E69D-47DF-48B4-B798-01CE0123E11F}" type="datetimeFigureOut">
              <a:rPr kumimoji="1" lang="ja-JP" altLang="en-US" smtClean="0"/>
              <a:t>2024/11/21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B39A910-C463-4E95-09E1-1DB0CB3E60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D42E8DD-8135-AA94-E805-96D82C0812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796C788-AA26-4FE1-8D41-BBA3F72F40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1283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3.png"/><Relationship Id="rId671" Type="http://schemas.openxmlformats.org/officeDocument/2006/relationships/customXml" Target="../ink/ink35.xml"/><Relationship Id="rId63" Type="http://schemas.openxmlformats.org/officeDocument/2006/relationships/image" Target="../media/image30.png"/><Relationship Id="rId112" Type="http://schemas.openxmlformats.org/officeDocument/2006/relationships/customXml" Target="../ink/ink16.xml"/><Relationship Id="rId666" Type="http://schemas.openxmlformats.org/officeDocument/2006/relationships/image" Target="../media/image293.png"/><Relationship Id="rId2" Type="http://schemas.openxmlformats.org/officeDocument/2006/relationships/notesSlide" Target="../notesSlides/notesSlide1.xml"/><Relationship Id="rId107" Type="http://schemas.openxmlformats.org/officeDocument/2006/relationships/image" Target="../media/image52.png"/><Relationship Id="rId661" Type="http://schemas.openxmlformats.org/officeDocument/2006/relationships/customXml" Target="../ink/ink30.xml"/><Relationship Id="rId674" Type="http://schemas.openxmlformats.org/officeDocument/2006/relationships/image" Target="../media/image297.png"/><Relationship Id="rId102" Type="http://schemas.openxmlformats.org/officeDocument/2006/relationships/customXml" Target="../ink/ink11.xml"/><Relationship Id="rId110" Type="http://schemas.openxmlformats.org/officeDocument/2006/relationships/customXml" Target="../ink/ink15.xml"/><Relationship Id="rId115" Type="http://schemas.openxmlformats.org/officeDocument/2006/relationships/image" Target="../media/image2.png"/><Relationship Id="rId123" Type="http://schemas.openxmlformats.org/officeDocument/2006/relationships/image" Target="../media/image6.png"/><Relationship Id="rId5" Type="http://schemas.openxmlformats.org/officeDocument/2006/relationships/customXml" Target="../ink/ink2.xml"/><Relationship Id="rId61" Type="http://schemas.openxmlformats.org/officeDocument/2006/relationships/image" Target="../media/image29.png"/><Relationship Id="rId95" Type="http://schemas.openxmlformats.org/officeDocument/2006/relationships/image" Target="../media/image46.png"/><Relationship Id="rId648" Type="http://schemas.openxmlformats.org/officeDocument/2006/relationships/image" Target="../media/image284.png"/><Relationship Id="rId656" Type="http://schemas.openxmlformats.org/officeDocument/2006/relationships/image" Target="../media/image288.png"/><Relationship Id="rId669" Type="http://schemas.openxmlformats.org/officeDocument/2006/relationships/customXml" Target="../ink/ink34.xml"/><Relationship Id="rId651" Type="http://schemas.openxmlformats.org/officeDocument/2006/relationships/customXml" Target="../ink/ink25.xml"/><Relationship Id="rId664" Type="http://schemas.openxmlformats.org/officeDocument/2006/relationships/image" Target="../media/image292.png"/><Relationship Id="rId672" Type="http://schemas.openxmlformats.org/officeDocument/2006/relationships/image" Target="../media/image296.png"/><Relationship Id="rId64" Type="http://schemas.openxmlformats.org/officeDocument/2006/relationships/customXml" Target="../ink/ink5.xml"/><Relationship Id="rId100" Type="http://schemas.openxmlformats.org/officeDocument/2006/relationships/customXml" Target="../ink/ink10.xml"/><Relationship Id="rId105" Type="http://schemas.openxmlformats.org/officeDocument/2006/relationships/image" Target="../media/image51.png"/><Relationship Id="rId113" Type="http://schemas.openxmlformats.org/officeDocument/2006/relationships/image" Target="../media/image55.png"/><Relationship Id="rId118" Type="http://schemas.openxmlformats.org/officeDocument/2006/relationships/customXml" Target="../ink/ink19.xml"/><Relationship Id="rId93" Type="http://schemas.openxmlformats.org/officeDocument/2006/relationships/image" Target="../media/image45.png"/><Relationship Id="rId98" Type="http://schemas.openxmlformats.org/officeDocument/2006/relationships/customXml" Target="../ink/ink9.xml"/><Relationship Id="rId121" Type="http://schemas.openxmlformats.org/officeDocument/2006/relationships/image" Target="../media/image5.png"/><Relationship Id="rId646" Type="http://schemas.openxmlformats.org/officeDocument/2006/relationships/image" Target="../media/image283.png"/><Relationship Id="rId659" Type="http://schemas.openxmlformats.org/officeDocument/2006/relationships/customXml" Target="../ink/ink29.xml"/><Relationship Id="rId3" Type="http://schemas.openxmlformats.org/officeDocument/2006/relationships/customXml" Target="../ink/ink1.xml"/><Relationship Id="rId654" Type="http://schemas.openxmlformats.org/officeDocument/2006/relationships/image" Target="../media/image7.png"/><Relationship Id="rId662" Type="http://schemas.openxmlformats.org/officeDocument/2006/relationships/image" Target="../media/image291.png"/><Relationship Id="rId667" Type="http://schemas.openxmlformats.org/officeDocument/2006/relationships/customXml" Target="../ink/ink33.xml"/><Relationship Id="rId670" Type="http://schemas.openxmlformats.org/officeDocument/2006/relationships/image" Target="../media/image295.png"/><Relationship Id="rId675" Type="http://schemas.openxmlformats.org/officeDocument/2006/relationships/customXml" Target="../ink/ink37.xml"/><Relationship Id="rId59" Type="http://schemas.openxmlformats.org/officeDocument/2006/relationships/image" Target="../media/image28.png"/><Relationship Id="rId103" Type="http://schemas.openxmlformats.org/officeDocument/2006/relationships/image" Target="../media/image50.png"/><Relationship Id="rId108" Type="http://schemas.openxmlformats.org/officeDocument/2006/relationships/customXml" Target="../ink/ink14.xml"/><Relationship Id="rId116" Type="http://schemas.openxmlformats.org/officeDocument/2006/relationships/customXml" Target="../ink/ink18.xml"/><Relationship Id="rId124" Type="http://schemas.openxmlformats.org/officeDocument/2006/relationships/customXml" Target="../ink/ink22.xml"/><Relationship Id="rId62" Type="http://schemas.openxmlformats.org/officeDocument/2006/relationships/customXml" Target="../ink/ink4.xml"/><Relationship Id="rId91" Type="http://schemas.openxmlformats.org/officeDocument/2006/relationships/image" Target="../media/image44.png"/><Relationship Id="rId96" Type="http://schemas.openxmlformats.org/officeDocument/2006/relationships/customXml" Target="../ink/ink8.xml"/><Relationship Id="rId111" Type="http://schemas.openxmlformats.org/officeDocument/2006/relationships/image" Target="../media/image54.png"/><Relationship Id="rId649" Type="http://schemas.openxmlformats.org/officeDocument/2006/relationships/customXml" Target="../ink/ink24.xml"/><Relationship Id="rId1" Type="http://schemas.openxmlformats.org/officeDocument/2006/relationships/slideLayout" Target="../slideLayouts/slideLayout1.xml"/><Relationship Id="rId652" Type="http://schemas.openxmlformats.org/officeDocument/2006/relationships/image" Target="../media/image286.png"/><Relationship Id="rId657" Type="http://schemas.openxmlformats.org/officeDocument/2006/relationships/customXml" Target="../ink/ink28.xml"/><Relationship Id="rId660" Type="http://schemas.openxmlformats.org/officeDocument/2006/relationships/image" Target="../media/image290.png"/><Relationship Id="rId665" Type="http://schemas.openxmlformats.org/officeDocument/2006/relationships/customXml" Target="../ink/ink32.xml"/><Relationship Id="rId673" Type="http://schemas.openxmlformats.org/officeDocument/2006/relationships/customXml" Target="../ink/ink36.xml"/><Relationship Id="rId106" Type="http://schemas.openxmlformats.org/officeDocument/2006/relationships/customXml" Target="../ink/ink13.xml"/><Relationship Id="rId114" Type="http://schemas.openxmlformats.org/officeDocument/2006/relationships/customXml" Target="../ink/ink17.xml"/><Relationship Id="rId119" Type="http://schemas.openxmlformats.org/officeDocument/2006/relationships/image" Target="../media/image4.png"/><Relationship Id="rId60" Type="http://schemas.openxmlformats.org/officeDocument/2006/relationships/customXml" Target="../ink/ink3.xml"/><Relationship Id="rId94" Type="http://schemas.openxmlformats.org/officeDocument/2006/relationships/customXml" Target="../ink/ink7.xml"/><Relationship Id="rId99" Type="http://schemas.openxmlformats.org/officeDocument/2006/relationships/image" Target="../media/image48.png"/><Relationship Id="rId101" Type="http://schemas.openxmlformats.org/officeDocument/2006/relationships/image" Target="../media/image49.png"/><Relationship Id="rId122" Type="http://schemas.openxmlformats.org/officeDocument/2006/relationships/customXml" Target="../ink/ink21.xml"/><Relationship Id="rId4" Type="http://schemas.openxmlformats.org/officeDocument/2006/relationships/image" Target="../media/image1.png"/><Relationship Id="rId647" Type="http://schemas.openxmlformats.org/officeDocument/2006/relationships/customXml" Target="../ink/ink23.xml"/><Relationship Id="rId650" Type="http://schemas.openxmlformats.org/officeDocument/2006/relationships/image" Target="../media/image285.png"/><Relationship Id="rId655" Type="http://schemas.openxmlformats.org/officeDocument/2006/relationships/customXml" Target="../ink/ink27.xml"/><Relationship Id="rId663" Type="http://schemas.openxmlformats.org/officeDocument/2006/relationships/customXml" Target="../ink/ink31.xml"/><Relationship Id="rId668" Type="http://schemas.openxmlformats.org/officeDocument/2006/relationships/image" Target="../media/image294.png"/><Relationship Id="rId676" Type="http://schemas.openxmlformats.org/officeDocument/2006/relationships/image" Target="../media/image298.png"/><Relationship Id="rId109" Type="http://schemas.openxmlformats.org/officeDocument/2006/relationships/image" Target="../media/image53.png"/><Relationship Id="rId97" Type="http://schemas.openxmlformats.org/officeDocument/2006/relationships/image" Target="../media/image47.png"/><Relationship Id="rId104" Type="http://schemas.openxmlformats.org/officeDocument/2006/relationships/customXml" Target="../ink/ink12.xml"/><Relationship Id="rId120" Type="http://schemas.openxmlformats.org/officeDocument/2006/relationships/customXml" Target="../ink/ink20.xml"/><Relationship Id="rId92" Type="http://schemas.openxmlformats.org/officeDocument/2006/relationships/customXml" Target="../ink/ink6.xml"/><Relationship Id="rId653" Type="http://schemas.openxmlformats.org/officeDocument/2006/relationships/customXml" Target="../ink/ink26.xml"/><Relationship Id="rId658" Type="http://schemas.openxmlformats.org/officeDocument/2006/relationships/image" Target="../media/image28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グループ化 108">
            <a:extLst>
              <a:ext uri="{FF2B5EF4-FFF2-40B4-BE49-F238E27FC236}">
                <a16:creationId xmlns:a16="http://schemas.microsoft.com/office/drawing/2014/main" id="{3D0E4607-4F1C-1046-A304-18C60796A2BD}"/>
              </a:ext>
            </a:extLst>
          </p:cNvPr>
          <p:cNvGrpSpPr/>
          <p:nvPr/>
        </p:nvGrpSpPr>
        <p:grpSpPr>
          <a:xfrm>
            <a:off x="1646792" y="853013"/>
            <a:ext cx="4572000" cy="4572000"/>
            <a:chOff x="1646792" y="853013"/>
            <a:chExt cx="4572000" cy="4572000"/>
          </a:xfrm>
        </p:grpSpPr>
        <p:sp>
          <p:nvSpPr>
            <p:cNvPr id="76" name="楕円 75">
              <a:extLst>
                <a:ext uri="{FF2B5EF4-FFF2-40B4-BE49-F238E27FC236}">
                  <a16:creationId xmlns:a16="http://schemas.microsoft.com/office/drawing/2014/main" id="{222BDD1E-7994-B272-6D01-3027CF7F7A07}"/>
                </a:ext>
              </a:extLst>
            </p:cNvPr>
            <p:cNvSpPr/>
            <p:nvPr/>
          </p:nvSpPr>
          <p:spPr>
            <a:xfrm>
              <a:off x="1646792" y="853013"/>
              <a:ext cx="4572000" cy="45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3" name="正方形/長方形 102">
              <a:extLst>
                <a:ext uri="{FF2B5EF4-FFF2-40B4-BE49-F238E27FC236}">
                  <a16:creationId xmlns:a16="http://schemas.microsoft.com/office/drawing/2014/main" id="{D8C0CB0A-210D-A867-4C9B-4D77217B24EA}"/>
                </a:ext>
              </a:extLst>
            </p:cNvPr>
            <p:cNvSpPr/>
            <p:nvPr/>
          </p:nvSpPr>
          <p:spPr>
            <a:xfrm>
              <a:off x="2933903" y="3182100"/>
              <a:ext cx="914400" cy="914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楕円 26">
              <a:extLst>
                <a:ext uri="{FF2B5EF4-FFF2-40B4-BE49-F238E27FC236}">
                  <a16:creationId xmlns:a16="http://schemas.microsoft.com/office/drawing/2014/main" id="{C280D4A4-7A2A-A8A8-ACC5-6F1E2BE105FC}"/>
                </a:ext>
              </a:extLst>
            </p:cNvPr>
            <p:cNvSpPr/>
            <p:nvPr/>
          </p:nvSpPr>
          <p:spPr>
            <a:xfrm>
              <a:off x="2936745" y="1678681"/>
              <a:ext cx="2124751" cy="218559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28" name="フローチャート: 判断 727">
              <a:extLst>
                <a:ext uri="{FF2B5EF4-FFF2-40B4-BE49-F238E27FC236}">
                  <a16:creationId xmlns:a16="http://schemas.microsoft.com/office/drawing/2014/main" id="{A1605B20-AC5C-EFB3-6738-12200383A0CC}"/>
                </a:ext>
              </a:extLst>
            </p:cNvPr>
            <p:cNvSpPr/>
            <p:nvPr/>
          </p:nvSpPr>
          <p:spPr>
            <a:xfrm rot="18818339">
              <a:off x="3764479" y="3179396"/>
              <a:ext cx="473866" cy="747976"/>
            </a:xfrm>
            <a:prstGeom prst="flowChartDecision">
              <a:avLst/>
            </a:prstGeom>
            <a:solidFill>
              <a:srgbClr val="9FC6D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29" name="月 728">
              <a:extLst>
                <a:ext uri="{FF2B5EF4-FFF2-40B4-BE49-F238E27FC236}">
                  <a16:creationId xmlns:a16="http://schemas.microsoft.com/office/drawing/2014/main" id="{3264B3D3-E877-73C4-0462-B1788F960E3D}"/>
                </a:ext>
              </a:extLst>
            </p:cNvPr>
            <p:cNvSpPr/>
            <p:nvPr/>
          </p:nvSpPr>
          <p:spPr>
            <a:xfrm rot="9017088">
              <a:off x="2834927" y="3946101"/>
              <a:ext cx="80758" cy="232935"/>
            </a:xfrm>
            <a:prstGeom prst="moon">
              <a:avLst>
                <a:gd name="adj" fmla="val 62674"/>
              </a:avLst>
            </a:prstGeom>
            <a:solidFill>
              <a:srgbClr val="38425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30" name="正方形/長方形 729">
              <a:extLst>
                <a:ext uri="{FF2B5EF4-FFF2-40B4-BE49-F238E27FC236}">
                  <a16:creationId xmlns:a16="http://schemas.microsoft.com/office/drawing/2014/main" id="{FC43F37A-12C8-DA7A-A8DD-A69AC451E3B2}"/>
                </a:ext>
              </a:extLst>
            </p:cNvPr>
            <p:cNvSpPr/>
            <p:nvPr/>
          </p:nvSpPr>
          <p:spPr>
            <a:xfrm>
              <a:off x="2828385" y="3973624"/>
              <a:ext cx="74454" cy="40689"/>
            </a:xfrm>
            <a:prstGeom prst="rect">
              <a:avLst/>
            </a:prstGeom>
            <a:solidFill>
              <a:srgbClr val="38425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731" name="インク 730">
                  <a:extLst>
                    <a:ext uri="{FF2B5EF4-FFF2-40B4-BE49-F238E27FC236}">
                      <a16:creationId xmlns:a16="http://schemas.microsoft.com/office/drawing/2014/main" id="{A3DC8DC5-09A6-6853-40A6-790E9BC84EF0}"/>
                    </a:ext>
                  </a:extLst>
                </p14:cNvPr>
                <p14:cNvContentPartPr/>
                <p14:nvPr/>
              </p14:nvContentPartPr>
              <p14:xfrm>
                <a:off x="2866949" y="3999750"/>
                <a:ext cx="81213" cy="320"/>
              </p14:xfrm>
            </p:contentPart>
          </mc:Choice>
          <mc:Fallback>
            <p:pic>
              <p:nvPicPr>
                <p:cNvPr id="731" name="インク 730">
                  <a:extLst>
                    <a:ext uri="{FF2B5EF4-FFF2-40B4-BE49-F238E27FC236}">
                      <a16:creationId xmlns:a16="http://schemas.microsoft.com/office/drawing/2014/main" id="{A3DC8DC5-09A6-6853-40A6-790E9BC84EF0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862637" y="3995910"/>
                  <a:ext cx="89837" cy="80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732" name="グループ化 731">
              <a:extLst>
                <a:ext uri="{FF2B5EF4-FFF2-40B4-BE49-F238E27FC236}">
                  <a16:creationId xmlns:a16="http://schemas.microsoft.com/office/drawing/2014/main" id="{7EE82D06-FCEF-90A6-867E-556FB248ADE3}"/>
                </a:ext>
              </a:extLst>
            </p:cNvPr>
            <p:cNvGrpSpPr/>
            <p:nvPr/>
          </p:nvGrpSpPr>
          <p:grpSpPr>
            <a:xfrm>
              <a:off x="2849381" y="3992182"/>
              <a:ext cx="116213" cy="82661"/>
              <a:chOff x="6140233" y="1898073"/>
              <a:chExt cx="123120" cy="928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5">
                <p14:nvContentPartPr>
                  <p14:cNvPr id="733" name="インク 732">
                    <a:extLst>
                      <a:ext uri="{FF2B5EF4-FFF2-40B4-BE49-F238E27FC236}">
                        <a16:creationId xmlns:a16="http://schemas.microsoft.com/office/drawing/2014/main" id="{9D2C8394-507E-DFEC-87D3-82A08680CDBA}"/>
                      </a:ext>
                    </a:extLst>
                  </p14:cNvPr>
                  <p14:cNvContentPartPr/>
                  <p14:nvPr/>
                </p14:nvContentPartPr>
                <p14:xfrm>
                  <a:off x="6239593" y="1943433"/>
                  <a:ext cx="23760" cy="47520"/>
                </p14:xfrm>
              </p:contentPart>
            </mc:Choice>
            <mc:Fallback xmlns="">
              <p:pic>
                <p:nvPicPr>
                  <p:cNvPr id="733" name="インク 732">
                    <a:extLst>
                      <a:ext uri="{FF2B5EF4-FFF2-40B4-BE49-F238E27FC236}">
                        <a16:creationId xmlns:a16="http://schemas.microsoft.com/office/drawing/2014/main" id="{9D2C8394-507E-DFEC-87D3-82A08680CDBA}"/>
                      </a:ext>
                    </a:extLst>
                  </p:cNvPr>
                  <p:cNvPicPr/>
                  <p:nvPr/>
                </p:nvPicPr>
                <p:blipFill>
                  <a:blip r:embed="rId59"/>
                  <a:stretch>
                    <a:fillRect/>
                  </a:stretch>
                </p:blipFill>
                <p:spPr>
                  <a:xfrm>
                    <a:off x="6235273" y="1939113"/>
                    <a:ext cx="32400" cy="56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0">
                <p14:nvContentPartPr>
                  <p14:cNvPr id="734" name="インク 733">
                    <a:extLst>
                      <a:ext uri="{FF2B5EF4-FFF2-40B4-BE49-F238E27FC236}">
                        <a16:creationId xmlns:a16="http://schemas.microsoft.com/office/drawing/2014/main" id="{E6FFEF23-4610-571F-2774-75185E0D7992}"/>
                      </a:ext>
                    </a:extLst>
                  </p14:cNvPr>
                  <p14:cNvContentPartPr/>
                  <p14:nvPr/>
                </p14:nvContentPartPr>
                <p14:xfrm>
                  <a:off x="6159313" y="1904913"/>
                  <a:ext cx="16560" cy="8280"/>
                </p14:xfrm>
              </p:contentPart>
            </mc:Choice>
            <mc:Fallback xmlns="">
              <p:pic>
                <p:nvPicPr>
                  <p:cNvPr id="734" name="インク 733">
                    <a:extLst>
                      <a:ext uri="{FF2B5EF4-FFF2-40B4-BE49-F238E27FC236}">
                        <a16:creationId xmlns:a16="http://schemas.microsoft.com/office/drawing/2014/main" id="{E6FFEF23-4610-571F-2774-75185E0D7992}"/>
                      </a:ext>
                    </a:extLst>
                  </p:cNvPr>
                  <p:cNvPicPr/>
                  <p:nvPr/>
                </p:nvPicPr>
                <p:blipFill>
                  <a:blip r:embed="rId61"/>
                  <a:stretch>
                    <a:fillRect/>
                  </a:stretch>
                </p:blipFill>
                <p:spPr>
                  <a:xfrm>
                    <a:off x="6154993" y="1900593"/>
                    <a:ext cx="25200" cy="16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2">
                <p14:nvContentPartPr>
                  <p14:cNvPr id="735" name="インク 734">
                    <a:extLst>
                      <a:ext uri="{FF2B5EF4-FFF2-40B4-BE49-F238E27FC236}">
                        <a16:creationId xmlns:a16="http://schemas.microsoft.com/office/drawing/2014/main" id="{0D8D8A47-9B7C-2413-F3BA-33B77C2777DA}"/>
                      </a:ext>
                    </a:extLst>
                  </p14:cNvPr>
                  <p14:cNvContentPartPr/>
                  <p14:nvPr/>
                </p14:nvContentPartPr>
                <p14:xfrm>
                  <a:off x="6140233" y="1898073"/>
                  <a:ext cx="121320" cy="21240"/>
                </p14:xfrm>
              </p:contentPart>
            </mc:Choice>
            <mc:Fallback xmlns="">
              <p:pic>
                <p:nvPicPr>
                  <p:cNvPr id="735" name="インク 734">
                    <a:extLst>
                      <a:ext uri="{FF2B5EF4-FFF2-40B4-BE49-F238E27FC236}">
                        <a16:creationId xmlns:a16="http://schemas.microsoft.com/office/drawing/2014/main" id="{0D8D8A47-9B7C-2413-F3BA-33B77C2777DA}"/>
                      </a:ext>
                    </a:extLst>
                  </p:cNvPr>
                  <p:cNvPicPr/>
                  <p:nvPr/>
                </p:nvPicPr>
                <p:blipFill>
                  <a:blip r:embed="rId63"/>
                  <a:stretch>
                    <a:fillRect/>
                  </a:stretch>
                </p:blipFill>
                <p:spPr>
                  <a:xfrm>
                    <a:off x="6135913" y="1893753"/>
                    <a:ext cx="129960" cy="29880"/>
                  </a:xfrm>
                  <a:prstGeom prst="rect">
                    <a:avLst/>
                  </a:prstGeom>
                </p:spPr>
              </p:pic>
            </mc:Fallback>
          </mc:AlternateContent>
        </p:grpSp>
        <p:sp>
          <p:nvSpPr>
            <p:cNvPr id="736" name="正方形/長方形 735">
              <a:extLst>
                <a:ext uri="{FF2B5EF4-FFF2-40B4-BE49-F238E27FC236}">
                  <a16:creationId xmlns:a16="http://schemas.microsoft.com/office/drawing/2014/main" id="{2D53F8FD-2737-91B2-BA87-BF3BBBE86B16}"/>
                </a:ext>
              </a:extLst>
            </p:cNvPr>
            <p:cNvSpPr/>
            <p:nvPr/>
          </p:nvSpPr>
          <p:spPr>
            <a:xfrm>
              <a:off x="2880875" y="3974080"/>
              <a:ext cx="1943244" cy="210027"/>
            </a:xfrm>
            <a:prstGeom prst="rect">
              <a:avLst/>
            </a:prstGeom>
            <a:solidFill>
              <a:srgbClr val="38425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737" name="グループ化 736">
              <a:extLst>
                <a:ext uri="{FF2B5EF4-FFF2-40B4-BE49-F238E27FC236}">
                  <a16:creationId xmlns:a16="http://schemas.microsoft.com/office/drawing/2014/main" id="{0BEDF2D9-45C2-6C1E-91C3-032BEEC9B185}"/>
                </a:ext>
              </a:extLst>
            </p:cNvPr>
            <p:cNvGrpSpPr/>
            <p:nvPr/>
          </p:nvGrpSpPr>
          <p:grpSpPr>
            <a:xfrm>
              <a:off x="4521864" y="3827901"/>
              <a:ext cx="419657" cy="167245"/>
              <a:chOff x="8290378" y="1728745"/>
              <a:chExt cx="444600" cy="1879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64">
                <p14:nvContentPartPr>
                  <p14:cNvPr id="738" name="インク 737">
                    <a:extLst>
                      <a:ext uri="{FF2B5EF4-FFF2-40B4-BE49-F238E27FC236}">
                        <a16:creationId xmlns:a16="http://schemas.microsoft.com/office/drawing/2014/main" id="{3CCA9030-DEA5-714E-C39E-70B30387CBCA}"/>
                      </a:ext>
                    </a:extLst>
                  </p14:cNvPr>
                  <p14:cNvContentPartPr/>
                  <p14:nvPr/>
                </p14:nvContentPartPr>
                <p14:xfrm>
                  <a:off x="8321338" y="1728745"/>
                  <a:ext cx="413640" cy="179640"/>
                </p14:xfrm>
              </p:contentPart>
            </mc:Choice>
            <mc:Fallback xmlns="">
              <p:pic>
                <p:nvPicPr>
                  <p:cNvPr id="738" name="インク 737">
                    <a:extLst>
                      <a:ext uri="{FF2B5EF4-FFF2-40B4-BE49-F238E27FC236}">
                        <a16:creationId xmlns:a16="http://schemas.microsoft.com/office/drawing/2014/main" id="{3CCA9030-DEA5-714E-C39E-70B30387CBCA}"/>
                      </a:ext>
                    </a:extLst>
                  </p:cNvPr>
                  <p:cNvPicPr/>
                  <p:nvPr/>
                </p:nvPicPr>
                <p:blipFill>
                  <a:blip r:embed="rId91"/>
                  <a:stretch>
                    <a:fillRect/>
                  </a:stretch>
                </p:blipFill>
                <p:spPr>
                  <a:xfrm>
                    <a:off x="8317018" y="1724425"/>
                    <a:ext cx="422280" cy="188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2">
                <p14:nvContentPartPr>
                  <p14:cNvPr id="739" name="インク 738">
                    <a:extLst>
                      <a:ext uri="{FF2B5EF4-FFF2-40B4-BE49-F238E27FC236}">
                        <a16:creationId xmlns:a16="http://schemas.microsoft.com/office/drawing/2014/main" id="{A4B5037E-B432-2A58-3EFB-127D864D9572}"/>
                      </a:ext>
                    </a:extLst>
                  </p14:cNvPr>
                  <p14:cNvContentPartPr/>
                  <p14:nvPr/>
                </p14:nvContentPartPr>
                <p14:xfrm>
                  <a:off x="8687458" y="1741345"/>
                  <a:ext cx="32760" cy="22680"/>
                </p14:xfrm>
              </p:contentPart>
            </mc:Choice>
            <mc:Fallback xmlns="">
              <p:pic>
                <p:nvPicPr>
                  <p:cNvPr id="739" name="インク 738">
                    <a:extLst>
                      <a:ext uri="{FF2B5EF4-FFF2-40B4-BE49-F238E27FC236}">
                        <a16:creationId xmlns:a16="http://schemas.microsoft.com/office/drawing/2014/main" id="{A4B5037E-B432-2A58-3EFB-127D864D9572}"/>
                      </a:ext>
                    </a:extLst>
                  </p:cNvPr>
                  <p:cNvPicPr/>
                  <p:nvPr/>
                </p:nvPicPr>
                <p:blipFill>
                  <a:blip r:embed="rId93"/>
                  <a:stretch>
                    <a:fillRect/>
                  </a:stretch>
                </p:blipFill>
                <p:spPr>
                  <a:xfrm>
                    <a:off x="8683138" y="1737025"/>
                    <a:ext cx="41400" cy="31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4">
                <p14:nvContentPartPr>
                  <p14:cNvPr id="740" name="インク 739">
                    <a:extLst>
                      <a:ext uri="{FF2B5EF4-FFF2-40B4-BE49-F238E27FC236}">
                        <a16:creationId xmlns:a16="http://schemas.microsoft.com/office/drawing/2014/main" id="{B0BD80BC-4529-B3B4-F0D1-36CB6059541A}"/>
                      </a:ext>
                    </a:extLst>
                  </p14:cNvPr>
                  <p14:cNvContentPartPr/>
                  <p14:nvPr/>
                </p14:nvContentPartPr>
                <p14:xfrm>
                  <a:off x="8317378" y="1733425"/>
                  <a:ext cx="388800" cy="178200"/>
                </p14:xfrm>
              </p:contentPart>
            </mc:Choice>
            <mc:Fallback xmlns="">
              <p:pic>
                <p:nvPicPr>
                  <p:cNvPr id="740" name="インク 739">
                    <a:extLst>
                      <a:ext uri="{FF2B5EF4-FFF2-40B4-BE49-F238E27FC236}">
                        <a16:creationId xmlns:a16="http://schemas.microsoft.com/office/drawing/2014/main" id="{B0BD80BC-4529-B3B4-F0D1-36CB6059541A}"/>
                      </a:ext>
                    </a:extLst>
                  </p:cNvPr>
                  <p:cNvPicPr/>
                  <p:nvPr/>
                </p:nvPicPr>
                <p:blipFill>
                  <a:blip r:embed="rId95"/>
                  <a:stretch>
                    <a:fillRect/>
                  </a:stretch>
                </p:blipFill>
                <p:spPr>
                  <a:xfrm>
                    <a:off x="8313058" y="1729105"/>
                    <a:ext cx="397440" cy="186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6">
                <p14:nvContentPartPr>
                  <p14:cNvPr id="741" name="インク 740">
                    <a:extLst>
                      <a:ext uri="{FF2B5EF4-FFF2-40B4-BE49-F238E27FC236}">
                        <a16:creationId xmlns:a16="http://schemas.microsoft.com/office/drawing/2014/main" id="{D4BA02D2-F9D6-57D8-6458-A65C52D341D2}"/>
                      </a:ext>
                    </a:extLst>
                  </p14:cNvPr>
                  <p14:cNvContentPartPr/>
                  <p14:nvPr/>
                </p14:nvContentPartPr>
                <p14:xfrm>
                  <a:off x="8290378" y="1896865"/>
                  <a:ext cx="82080" cy="14400"/>
                </p14:xfrm>
              </p:contentPart>
            </mc:Choice>
            <mc:Fallback xmlns="">
              <p:pic>
                <p:nvPicPr>
                  <p:cNvPr id="741" name="インク 740">
                    <a:extLst>
                      <a:ext uri="{FF2B5EF4-FFF2-40B4-BE49-F238E27FC236}">
                        <a16:creationId xmlns:a16="http://schemas.microsoft.com/office/drawing/2014/main" id="{D4BA02D2-F9D6-57D8-6458-A65C52D341D2}"/>
                      </a:ext>
                    </a:extLst>
                  </p:cNvPr>
                  <p:cNvPicPr/>
                  <p:nvPr/>
                </p:nvPicPr>
                <p:blipFill>
                  <a:blip r:embed="rId97"/>
                  <a:stretch>
                    <a:fillRect/>
                  </a:stretch>
                </p:blipFill>
                <p:spPr>
                  <a:xfrm>
                    <a:off x="8286058" y="1892545"/>
                    <a:ext cx="90720" cy="23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8">
                <p14:nvContentPartPr>
                  <p14:cNvPr id="742" name="インク 741">
                    <a:extLst>
                      <a:ext uri="{FF2B5EF4-FFF2-40B4-BE49-F238E27FC236}">
                        <a16:creationId xmlns:a16="http://schemas.microsoft.com/office/drawing/2014/main" id="{DB940107-419A-DDEF-5702-EEBF387E2C10}"/>
                      </a:ext>
                    </a:extLst>
                  </p14:cNvPr>
                  <p14:cNvContentPartPr/>
                  <p14:nvPr/>
                </p14:nvContentPartPr>
                <p14:xfrm>
                  <a:off x="8294698" y="1887505"/>
                  <a:ext cx="135720" cy="12960"/>
                </p14:xfrm>
              </p:contentPart>
            </mc:Choice>
            <mc:Fallback xmlns="">
              <p:pic>
                <p:nvPicPr>
                  <p:cNvPr id="742" name="インク 741">
                    <a:extLst>
                      <a:ext uri="{FF2B5EF4-FFF2-40B4-BE49-F238E27FC236}">
                        <a16:creationId xmlns:a16="http://schemas.microsoft.com/office/drawing/2014/main" id="{DB940107-419A-DDEF-5702-EEBF387E2C10}"/>
                      </a:ext>
                    </a:extLst>
                  </p:cNvPr>
                  <p:cNvPicPr/>
                  <p:nvPr/>
                </p:nvPicPr>
                <p:blipFill>
                  <a:blip r:embed="rId99"/>
                  <a:stretch>
                    <a:fillRect/>
                  </a:stretch>
                </p:blipFill>
                <p:spPr>
                  <a:xfrm>
                    <a:off x="8290378" y="1883185"/>
                    <a:ext cx="144360" cy="21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0">
                <p14:nvContentPartPr>
                  <p14:cNvPr id="743" name="インク 742">
                    <a:extLst>
                      <a:ext uri="{FF2B5EF4-FFF2-40B4-BE49-F238E27FC236}">
                        <a16:creationId xmlns:a16="http://schemas.microsoft.com/office/drawing/2014/main" id="{505B57AB-8CEA-56CE-D3C0-4672BD6284BE}"/>
                      </a:ext>
                    </a:extLst>
                  </p14:cNvPr>
                  <p14:cNvContentPartPr/>
                  <p14:nvPr/>
                </p14:nvContentPartPr>
                <p14:xfrm>
                  <a:off x="8492338" y="1847905"/>
                  <a:ext cx="121320" cy="59760"/>
                </p14:xfrm>
              </p:contentPart>
            </mc:Choice>
            <mc:Fallback xmlns="">
              <p:pic>
                <p:nvPicPr>
                  <p:cNvPr id="743" name="インク 742">
                    <a:extLst>
                      <a:ext uri="{FF2B5EF4-FFF2-40B4-BE49-F238E27FC236}">
                        <a16:creationId xmlns:a16="http://schemas.microsoft.com/office/drawing/2014/main" id="{505B57AB-8CEA-56CE-D3C0-4672BD6284BE}"/>
                      </a:ext>
                    </a:extLst>
                  </p:cNvPr>
                  <p:cNvPicPr/>
                  <p:nvPr/>
                </p:nvPicPr>
                <p:blipFill>
                  <a:blip r:embed="rId101"/>
                  <a:stretch>
                    <a:fillRect/>
                  </a:stretch>
                </p:blipFill>
                <p:spPr>
                  <a:xfrm>
                    <a:off x="8488018" y="1843585"/>
                    <a:ext cx="129960" cy="68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2">
                <p14:nvContentPartPr>
                  <p14:cNvPr id="744" name="インク 743">
                    <a:extLst>
                      <a:ext uri="{FF2B5EF4-FFF2-40B4-BE49-F238E27FC236}">
                        <a16:creationId xmlns:a16="http://schemas.microsoft.com/office/drawing/2014/main" id="{0937583D-3D52-A251-76D8-8A9A372FC100}"/>
                      </a:ext>
                    </a:extLst>
                  </p14:cNvPr>
                  <p14:cNvContentPartPr/>
                  <p14:nvPr/>
                </p14:nvContentPartPr>
                <p14:xfrm>
                  <a:off x="8491978" y="1857265"/>
                  <a:ext cx="124920" cy="59400"/>
                </p14:xfrm>
              </p:contentPart>
            </mc:Choice>
            <mc:Fallback xmlns="">
              <p:pic>
                <p:nvPicPr>
                  <p:cNvPr id="744" name="インク 743">
                    <a:extLst>
                      <a:ext uri="{FF2B5EF4-FFF2-40B4-BE49-F238E27FC236}">
                        <a16:creationId xmlns:a16="http://schemas.microsoft.com/office/drawing/2014/main" id="{0937583D-3D52-A251-76D8-8A9A372FC100}"/>
                      </a:ext>
                    </a:extLst>
                  </p:cNvPr>
                  <p:cNvPicPr/>
                  <p:nvPr/>
                </p:nvPicPr>
                <p:blipFill>
                  <a:blip r:embed="rId103"/>
                  <a:stretch>
                    <a:fillRect/>
                  </a:stretch>
                </p:blipFill>
                <p:spPr>
                  <a:xfrm>
                    <a:off x="8487658" y="1852945"/>
                    <a:ext cx="133560" cy="68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4">
                <p14:nvContentPartPr>
                  <p14:cNvPr id="745" name="インク 744">
                    <a:extLst>
                      <a:ext uri="{FF2B5EF4-FFF2-40B4-BE49-F238E27FC236}">
                        <a16:creationId xmlns:a16="http://schemas.microsoft.com/office/drawing/2014/main" id="{181C6CF8-D613-C0FD-A638-558B13A5EB93}"/>
                      </a:ext>
                    </a:extLst>
                  </p14:cNvPr>
                  <p14:cNvContentPartPr/>
                  <p14:nvPr/>
                </p14:nvContentPartPr>
                <p14:xfrm>
                  <a:off x="8582698" y="1820185"/>
                  <a:ext cx="69840" cy="75960"/>
                </p14:xfrm>
              </p:contentPart>
            </mc:Choice>
            <mc:Fallback xmlns="">
              <p:pic>
                <p:nvPicPr>
                  <p:cNvPr id="745" name="インク 744">
                    <a:extLst>
                      <a:ext uri="{FF2B5EF4-FFF2-40B4-BE49-F238E27FC236}">
                        <a16:creationId xmlns:a16="http://schemas.microsoft.com/office/drawing/2014/main" id="{181C6CF8-D613-C0FD-A638-558B13A5EB93}"/>
                      </a:ext>
                    </a:extLst>
                  </p:cNvPr>
                  <p:cNvPicPr/>
                  <p:nvPr/>
                </p:nvPicPr>
                <p:blipFill>
                  <a:blip r:embed="rId105"/>
                  <a:stretch>
                    <a:fillRect/>
                  </a:stretch>
                </p:blipFill>
                <p:spPr>
                  <a:xfrm>
                    <a:off x="8578378" y="1815865"/>
                    <a:ext cx="78480" cy="84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6">
                <p14:nvContentPartPr>
                  <p14:cNvPr id="746" name="インク 745">
                    <a:extLst>
                      <a:ext uri="{FF2B5EF4-FFF2-40B4-BE49-F238E27FC236}">
                        <a16:creationId xmlns:a16="http://schemas.microsoft.com/office/drawing/2014/main" id="{026E9DEA-EA71-2FDD-38AE-2A864CA2CE41}"/>
                      </a:ext>
                    </a:extLst>
                  </p14:cNvPr>
                  <p14:cNvContentPartPr/>
                  <p14:nvPr/>
                </p14:nvContentPartPr>
                <p14:xfrm>
                  <a:off x="8436538" y="1804705"/>
                  <a:ext cx="205920" cy="101520"/>
                </p14:xfrm>
              </p:contentPart>
            </mc:Choice>
            <mc:Fallback xmlns="">
              <p:pic>
                <p:nvPicPr>
                  <p:cNvPr id="746" name="インク 745">
                    <a:extLst>
                      <a:ext uri="{FF2B5EF4-FFF2-40B4-BE49-F238E27FC236}">
                        <a16:creationId xmlns:a16="http://schemas.microsoft.com/office/drawing/2014/main" id="{026E9DEA-EA71-2FDD-38AE-2A864CA2CE41}"/>
                      </a:ext>
                    </a:extLst>
                  </p:cNvPr>
                  <p:cNvPicPr/>
                  <p:nvPr/>
                </p:nvPicPr>
                <p:blipFill>
                  <a:blip r:embed="rId107"/>
                  <a:stretch>
                    <a:fillRect/>
                  </a:stretch>
                </p:blipFill>
                <p:spPr>
                  <a:xfrm>
                    <a:off x="8432218" y="1800385"/>
                    <a:ext cx="214560" cy="110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8">
                <p14:nvContentPartPr>
                  <p14:cNvPr id="747" name="インク 746">
                    <a:extLst>
                      <a:ext uri="{FF2B5EF4-FFF2-40B4-BE49-F238E27FC236}">
                        <a16:creationId xmlns:a16="http://schemas.microsoft.com/office/drawing/2014/main" id="{B7F82BCC-9E0A-EE41-4F51-848D6596F537}"/>
                      </a:ext>
                    </a:extLst>
                  </p14:cNvPr>
                  <p14:cNvContentPartPr/>
                  <p14:nvPr/>
                </p14:nvContentPartPr>
                <p14:xfrm>
                  <a:off x="8439058" y="1885705"/>
                  <a:ext cx="60480" cy="2160"/>
                </p14:xfrm>
              </p:contentPart>
            </mc:Choice>
            <mc:Fallback xmlns="">
              <p:pic>
                <p:nvPicPr>
                  <p:cNvPr id="747" name="インク 746">
                    <a:extLst>
                      <a:ext uri="{FF2B5EF4-FFF2-40B4-BE49-F238E27FC236}">
                        <a16:creationId xmlns:a16="http://schemas.microsoft.com/office/drawing/2014/main" id="{B7F82BCC-9E0A-EE41-4F51-848D6596F537}"/>
                      </a:ext>
                    </a:extLst>
                  </p:cNvPr>
                  <p:cNvPicPr/>
                  <p:nvPr/>
                </p:nvPicPr>
                <p:blipFill>
                  <a:blip r:embed="rId109"/>
                  <a:stretch>
                    <a:fillRect/>
                  </a:stretch>
                </p:blipFill>
                <p:spPr>
                  <a:xfrm>
                    <a:off x="8434738" y="1881385"/>
                    <a:ext cx="69120" cy="10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0">
                <p14:nvContentPartPr>
                  <p14:cNvPr id="748" name="インク 747">
                    <a:extLst>
                      <a:ext uri="{FF2B5EF4-FFF2-40B4-BE49-F238E27FC236}">
                        <a16:creationId xmlns:a16="http://schemas.microsoft.com/office/drawing/2014/main" id="{F83FE689-7C45-1CA6-40A9-C478ADB9CD68}"/>
                      </a:ext>
                    </a:extLst>
                  </p14:cNvPr>
                  <p14:cNvContentPartPr/>
                  <p14:nvPr/>
                </p14:nvContentPartPr>
                <p14:xfrm>
                  <a:off x="8419978" y="1888945"/>
                  <a:ext cx="55800" cy="7560"/>
                </p14:xfrm>
              </p:contentPart>
            </mc:Choice>
            <mc:Fallback xmlns="">
              <p:pic>
                <p:nvPicPr>
                  <p:cNvPr id="748" name="インク 747">
                    <a:extLst>
                      <a:ext uri="{FF2B5EF4-FFF2-40B4-BE49-F238E27FC236}">
                        <a16:creationId xmlns:a16="http://schemas.microsoft.com/office/drawing/2014/main" id="{F83FE689-7C45-1CA6-40A9-C478ADB9CD68}"/>
                      </a:ext>
                    </a:extLst>
                  </p:cNvPr>
                  <p:cNvPicPr/>
                  <p:nvPr/>
                </p:nvPicPr>
                <p:blipFill>
                  <a:blip r:embed="rId111"/>
                  <a:stretch>
                    <a:fillRect/>
                  </a:stretch>
                </p:blipFill>
                <p:spPr>
                  <a:xfrm>
                    <a:off x="8415658" y="1884625"/>
                    <a:ext cx="64440" cy="16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2">
                <p14:nvContentPartPr>
                  <p14:cNvPr id="749" name="インク 748">
                    <a:extLst>
                      <a:ext uri="{FF2B5EF4-FFF2-40B4-BE49-F238E27FC236}">
                        <a16:creationId xmlns:a16="http://schemas.microsoft.com/office/drawing/2014/main" id="{75C9BE38-2D21-B2F4-EBAA-8DF472F24D26}"/>
                      </a:ext>
                    </a:extLst>
                  </p14:cNvPr>
                  <p14:cNvContentPartPr/>
                  <p14:nvPr/>
                </p14:nvContentPartPr>
                <p14:xfrm>
                  <a:off x="8470738" y="1801105"/>
                  <a:ext cx="196920" cy="105840"/>
                </p14:xfrm>
              </p:contentPart>
            </mc:Choice>
            <mc:Fallback xmlns="">
              <p:pic>
                <p:nvPicPr>
                  <p:cNvPr id="749" name="インク 748">
                    <a:extLst>
                      <a:ext uri="{FF2B5EF4-FFF2-40B4-BE49-F238E27FC236}">
                        <a16:creationId xmlns:a16="http://schemas.microsoft.com/office/drawing/2014/main" id="{75C9BE38-2D21-B2F4-EBAA-8DF472F24D26}"/>
                      </a:ext>
                    </a:extLst>
                  </p:cNvPr>
                  <p:cNvPicPr/>
                  <p:nvPr/>
                </p:nvPicPr>
                <p:blipFill>
                  <a:blip r:embed="rId113"/>
                  <a:stretch>
                    <a:fillRect/>
                  </a:stretch>
                </p:blipFill>
                <p:spPr>
                  <a:xfrm>
                    <a:off x="8466418" y="1796785"/>
                    <a:ext cx="205560" cy="114480"/>
                  </a:xfrm>
                  <a:prstGeom prst="rect">
                    <a:avLst/>
                  </a:prstGeom>
                </p:spPr>
              </p:pic>
            </mc:Fallback>
          </mc:AlternateContent>
        </p:grpSp>
        <p:sp>
          <p:nvSpPr>
            <p:cNvPr id="750" name="フローチャート: 結合子 749">
              <a:extLst>
                <a:ext uri="{FF2B5EF4-FFF2-40B4-BE49-F238E27FC236}">
                  <a16:creationId xmlns:a16="http://schemas.microsoft.com/office/drawing/2014/main" id="{E54ECB79-68B0-B294-47D9-CED2D69D54BF}"/>
                </a:ext>
              </a:extLst>
            </p:cNvPr>
            <p:cNvSpPr/>
            <p:nvPr/>
          </p:nvSpPr>
          <p:spPr>
            <a:xfrm>
              <a:off x="4739183" y="3772695"/>
              <a:ext cx="580353" cy="470120"/>
            </a:xfrm>
            <a:prstGeom prst="flowChartConnector">
              <a:avLst/>
            </a:prstGeom>
            <a:solidFill>
              <a:srgbClr val="38425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751" name="インク 750">
                  <a:extLst>
                    <a:ext uri="{FF2B5EF4-FFF2-40B4-BE49-F238E27FC236}">
                      <a16:creationId xmlns:a16="http://schemas.microsoft.com/office/drawing/2014/main" id="{C0DFEBF5-C7DC-B3E5-AD13-2B431540659C}"/>
                    </a:ext>
                  </a:extLst>
                </p14:cNvPr>
                <p14:cNvContentPartPr/>
                <p14:nvPr/>
              </p14:nvContentPartPr>
              <p14:xfrm>
                <a:off x="4818991" y="4132373"/>
                <a:ext cx="10194" cy="9612"/>
              </p14:xfrm>
            </p:contentPart>
          </mc:Choice>
          <mc:Fallback>
            <p:pic>
              <p:nvPicPr>
                <p:cNvPr id="751" name="インク 750">
                  <a:extLst>
                    <a:ext uri="{FF2B5EF4-FFF2-40B4-BE49-F238E27FC236}">
                      <a16:creationId xmlns:a16="http://schemas.microsoft.com/office/drawing/2014/main" id="{C0DFEBF5-C7DC-B3E5-AD13-2B431540659C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4781235" y="4096773"/>
                  <a:ext cx="85328" cy="8045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752" name="インク 751">
                  <a:extLst>
                    <a:ext uri="{FF2B5EF4-FFF2-40B4-BE49-F238E27FC236}">
                      <a16:creationId xmlns:a16="http://schemas.microsoft.com/office/drawing/2014/main" id="{4C6A22E5-78F5-F2AF-D280-F26CDBF253F7}"/>
                    </a:ext>
                  </a:extLst>
                </p14:cNvPr>
                <p14:cNvContentPartPr/>
                <p14:nvPr/>
              </p14:nvContentPartPr>
              <p14:xfrm>
                <a:off x="4840944" y="4038974"/>
                <a:ext cx="49271" cy="35884"/>
              </p14:xfrm>
            </p:contentPart>
          </mc:Choice>
          <mc:Fallback>
            <p:pic>
              <p:nvPicPr>
                <p:cNvPr id="752" name="インク 751">
                  <a:extLst>
                    <a:ext uri="{FF2B5EF4-FFF2-40B4-BE49-F238E27FC236}">
                      <a16:creationId xmlns:a16="http://schemas.microsoft.com/office/drawing/2014/main" id="{4C6A22E5-78F5-F2AF-D280-F26CDBF253F7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4804980" y="4003090"/>
                  <a:ext cx="120840" cy="10729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825" name="インク 824">
                  <a:extLst>
                    <a:ext uri="{FF2B5EF4-FFF2-40B4-BE49-F238E27FC236}">
                      <a16:creationId xmlns:a16="http://schemas.microsoft.com/office/drawing/2014/main" id="{3A01CDFA-1568-A2CC-AC3E-457176629364}"/>
                    </a:ext>
                  </a:extLst>
                </p14:cNvPr>
                <p14:cNvContentPartPr/>
                <p14:nvPr/>
              </p14:nvContentPartPr>
              <p14:xfrm>
                <a:off x="5256599" y="4010839"/>
                <a:ext cx="340" cy="320"/>
              </p14:xfrm>
            </p:contentPart>
          </mc:Choice>
          <mc:Fallback>
            <p:pic>
              <p:nvPicPr>
                <p:cNvPr id="825" name="インク 824">
                  <a:extLst>
                    <a:ext uri="{FF2B5EF4-FFF2-40B4-BE49-F238E27FC236}">
                      <a16:creationId xmlns:a16="http://schemas.microsoft.com/office/drawing/2014/main" id="{3A01CDFA-1568-A2CC-AC3E-457176629364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5252519" y="4006999"/>
                  <a:ext cx="8500" cy="8000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835" name="フローチャート: 結合子 834">
              <a:extLst>
                <a:ext uri="{FF2B5EF4-FFF2-40B4-BE49-F238E27FC236}">
                  <a16:creationId xmlns:a16="http://schemas.microsoft.com/office/drawing/2014/main" id="{F94331FA-BB29-7B72-220C-11121C0B5416}"/>
                </a:ext>
              </a:extLst>
            </p:cNvPr>
            <p:cNvSpPr/>
            <p:nvPr/>
          </p:nvSpPr>
          <p:spPr>
            <a:xfrm rot="1452695">
              <a:off x="3938562" y="4717254"/>
              <a:ext cx="439119" cy="259520"/>
            </a:xfrm>
            <a:prstGeom prst="flowChartConnector">
              <a:avLst/>
            </a:prstGeom>
            <a:solidFill>
              <a:srgbClr val="38425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36" name="フローチャート: 結合子 835">
              <a:extLst>
                <a:ext uri="{FF2B5EF4-FFF2-40B4-BE49-F238E27FC236}">
                  <a16:creationId xmlns:a16="http://schemas.microsoft.com/office/drawing/2014/main" id="{A293EF04-DA46-176F-6793-1928DCD19CBF}"/>
                </a:ext>
              </a:extLst>
            </p:cNvPr>
            <p:cNvSpPr/>
            <p:nvPr/>
          </p:nvSpPr>
          <p:spPr>
            <a:xfrm rot="2770238">
              <a:off x="4542426" y="4243625"/>
              <a:ext cx="96599" cy="893595"/>
            </a:xfrm>
            <a:prstGeom prst="flowChartConnector">
              <a:avLst/>
            </a:prstGeom>
            <a:solidFill>
              <a:srgbClr val="38425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37" name="正方形/長方形 836">
              <a:extLst>
                <a:ext uri="{FF2B5EF4-FFF2-40B4-BE49-F238E27FC236}">
                  <a16:creationId xmlns:a16="http://schemas.microsoft.com/office/drawing/2014/main" id="{B7F0338B-EA09-3934-CA12-9579230558EA}"/>
                </a:ext>
              </a:extLst>
            </p:cNvPr>
            <p:cNvSpPr/>
            <p:nvPr/>
          </p:nvSpPr>
          <p:spPr>
            <a:xfrm rot="2560625">
              <a:off x="4581147" y="4032115"/>
              <a:ext cx="397998" cy="534578"/>
            </a:xfrm>
            <a:prstGeom prst="rect">
              <a:avLst/>
            </a:prstGeom>
            <a:solidFill>
              <a:srgbClr val="38425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40" name="正方形/長方形 839">
              <a:extLst>
                <a:ext uri="{FF2B5EF4-FFF2-40B4-BE49-F238E27FC236}">
                  <a16:creationId xmlns:a16="http://schemas.microsoft.com/office/drawing/2014/main" id="{CEC8398D-5CCF-1A90-7EBE-0B67F925C54C}"/>
                </a:ext>
              </a:extLst>
            </p:cNvPr>
            <p:cNvSpPr/>
            <p:nvPr/>
          </p:nvSpPr>
          <p:spPr>
            <a:xfrm rot="2957452">
              <a:off x="4271768" y="4331451"/>
              <a:ext cx="323274" cy="515229"/>
            </a:xfrm>
            <a:prstGeom prst="rect">
              <a:avLst/>
            </a:prstGeom>
            <a:solidFill>
              <a:srgbClr val="38425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41" name="正方形/長方形 840">
              <a:extLst>
                <a:ext uri="{FF2B5EF4-FFF2-40B4-BE49-F238E27FC236}">
                  <a16:creationId xmlns:a16="http://schemas.microsoft.com/office/drawing/2014/main" id="{CD9CA1D4-CCDC-99E8-3DC2-DD2F84DBDD74}"/>
                </a:ext>
              </a:extLst>
            </p:cNvPr>
            <p:cNvSpPr/>
            <p:nvPr/>
          </p:nvSpPr>
          <p:spPr>
            <a:xfrm rot="3157827">
              <a:off x="4061640" y="4585662"/>
              <a:ext cx="261385" cy="314593"/>
            </a:xfrm>
            <a:prstGeom prst="rect">
              <a:avLst/>
            </a:prstGeom>
            <a:solidFill>
              <a:srgbClr val="38425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42" name="フローチャート: 結合子 841">
              <a:extLst>
                <a:ext uri="{FF2B5EF4-FFF2-40B4-BE49-F238E27FC236}">
                  <a16:creationId xmlns:a16="http://schemas.microsoft.com/office/drawing/2014/main" id="{25E52092-E641-BBC6-6DF9-9C2FD7DD7EBA}"/>
                </a:ext>
              </a:extLst>
            </p:cNvPr>
            <p:cNvSpPr/>
            <p:nvPr/>
          </p:nvSpPr>
          <p:spPr>
            <a:xfrm>
              <a:off x="3742802" y="2625821"/>
              <a:ext cx="431550" cy="406899"/>
            </a:xfrm>
            <a:prstGeom prst="flowChartConnector">
              <a:avLst/>
            </a:prstGeom>
            <a:solidFill>
              <a:schemeClr val="bg1"/>
            </a:solidFill>
            <a:ln w="76200">
              <a:solidFill>
                <a:srgbClr val="38425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43" name="フローチャート: 結合子 842">
              <a:extLst>
                <a:ext uri="{FF2B5EF4-FFF2-40B4-BE49-F238E27FC236}">
                  <a16:creationId xmlns:a16="http://schemas.microsoft.com/office/drawing/2014/main" id="{9E2BEEC0-6748-3E4E-DB3D-955D50123324}"/>
                </a:ext>
              </a:extLst>
            </p:cNvPr>
            <p:cNvSpPr/>
            <p:nvPr/>
          </p:nvSpPr>
          <p:spPr>
            <a:xfrm>
              <a:off x="3796075" y="2670895"/>
              <a:ext cx="325002" cy="310282"/>
            </a:xfrm>
            <a:prstGeom prst="flowChartConnector">
              <a:avLst/>
            </a:prstGeom>
            <a:solidFill>
              <a:schemeClr val="bg1"/>
            </a:solidFill>
            <a:ln w="76200">
              <a:solidFill>
                <a:srgbClr val="38425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44" name="フローチャート: 結合子 843">
              <a:extLst>
                <a:ext uri="{FF2B5EF4-FFF2-40B4-BE49-F238E27FC236}">
                  <a16:creationId xmlns:a16="http://schemas.microsoft.com/office/drawing/2014/main" id="{85EEE299-FB18-18BE-0F4D-512E1E5E68E9}"/>
                </a:ext>
              </a:extLst>
            </p:cNvPr>
            <p:cNvSpPr/>
            <p:nvPr/>
          </p:nvSpPr>
          <p:spPr>
            <a:xfrm>
              <a:off x="3821054" y="2689311"/>
              <a:ext cx="275044" cy="269675"/>
            </a:xfrm>
            <a:prstGeom prst="flowChartConnector">
              <a:avLst/>
            </a:prstGeom>
            <a:solidFill>
              <a:srgbClr val="B3E3F3"/>
            </a:solidFill>
            <a:ln w="76200">
              <a:solidFill>
                <a:srgbClr val="38425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45" name="月 844">
              <a:extLst>
                <a:ext uri="{FF2B5EF4-FFF2-40B4-BE49-F238E27FC236}">
                  <a16:creationId xmlns:a16="http://schemas.microsoft.com/office/drawing/2014/main" id="{EE62B5EA-7191-2A43-79B2-56BF4E88F02C}"/>
                </a:ext>
              </a:extLst>
            </p:cNvPr>
            <p:cNvSpPr/>
            <p:nvPr/>
          </p:nvSpPr>
          <p:spPr>
            <a:xfrm rot="14654210">
              <a:off x="2794440" y="2435344"/>
              <a:ext cx="460315" cy="1794709"/>
            </a:xfrm>
            <a:prstGeom prst="moon">
              <a:avLst>
                <a:gd name="adj" fmla="val 55022"/>
              </a:avLst>
            </a:prstGeom>
            <a:solidFill>
              <a:srgbClr val="38425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46" name="月 845">
              <a:extLst>
                <a:ext uri="{FF2B5EF4-FFF2-40B4-BE49-F238E27FC236}">
                  <a16:creationId xmlns:a16="http://schemas.microsoft.com/office/drawing/2014/main" id="{B2B70523-6A0A-5EBD-A626-2B56365071B0}"/>
                </a:ext>
              </a:extLst>
            </p:cNvPr>
            <p:cNvSpPr/>
            <p:nvPr/>
          </p:nvSpPr>
          <p:spPr>
            <a:xfrm rot="15386756">
              <a:off x="2704732" y="2804543"/>
              <a:ext cx="287187" cy="1383125"/>
            </a:xfrm>
            <a:prstGeom prst="moon">
              <a:avLst>
                <a:gd name="adj" fmla="val 57643"/>
              </a:avLst>
            </a:prstGeom>
            <a:solidFill>
              <a:srgbClr val="38425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47" name="月 846">
              <a:extLst>
                <a:ext uri="{FF2B5EF4-FFF2-40B4-BE49-F238E27FC236}">
                  <a16:creationId xmlns:a16="http://schemas.microsoft.com/office/drawing/2014/main" id="{1351E1A0-0E22-3B8A-3902-C67DA8D2046F}"/>
                </a:ext>
              </a:extLst>
            </p:cNvPr>
            <p:cNvSpPr/>
            <p:nvPr/>
          </p:nvSpPr>
          <p:spPr>
            <a:xfrm rot="13975961">
              <a:off x="3283317" y="2883912"/>
              <a:ext cx="159569" cy="900228"/>
            </a:xfrm>
            <a:prstGeom prst="moon">
              <a:avLst/>
            </a:prstGeom>
            <a:solidFill>
              <a:srgbClr val="38425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851" name="グループ化 850">
              <a:extLst>
                <a:ext uri="{FF2B5EF4-FFF2-40B4-BE49-F238E27FC236}">
                  <a16:creationId xmlns:a16="http://schemas.microsoft.com/office/drawing/2014/main" id="{9E7C2CA1-3A2F-4A3F-7636-2806558A9C96}"/>
                </a:ext>
              </a:extLst>
            </p:cNvPr>
            <p:cNvGrpSpPr/>
            <p:nvPr/>
          </p:nvGrpSpPr>
          <p:grpSpPr>
            <a:xfrm flipH="1">
              <a:off x="3985070" y="3116007"/>
              <a:ext cx="1841746" cy="537158"/>
              <a:chOff x="3054917" y="2948276"/>
              <a:chExt cx="1901380" cy="603562"/>
            </a:xfrm>
          </p:grpSpPr>
          <p:sp>
            <p:nvSpPr>
              <p:cNvPr id="848" name="月 847">
                <a:extLst>
                  <a:ext uri="{FF2B5EF4-FFF2-40B4-BE49-F238E27FC236}">
                    <a16:creationId xmlns:a16="http://schemas.microsoft.com/office/drawing/2014/main" id="{7294607C-047D-3791-0427-87D20C52E7CB}"/>
                  </a:ext>
                </a:extLst>
              </p:cNvPr>
              <p:cNvSpPr/>
              <p:nvPr/>
            </p:nvSpPr>
            <p:spPr>
              <a:xfrm rot="14654210">
                <a:off x="3746997" y="2256196"/>
                <a:ext cx="517220" cy="1901380"/>
              </a:xfrm>
              <a:prstGeom prst="moon">
                <a:avLst>
                  <a:gd name="adj" fmla="val 55022"/>
                </a:avLst>
              </a:prstGeom>
              <a:solidFill>
                <a:srgbClr val="38425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49" name="月 848">
                <a:extLst>
                  <a:ext uri="{FF2B5EF4-FFF2-40B4-BE49-F238E27FC236}">
                    <a16:creationId xmlns:a16="http://schemas.microsoft.com/office/drawing/2014/main" id="{6092B7DF-FF1B-1C3E-69C9-53EF19F819DE}"/>
                  </a:ext>
                </a:extLst>
              </p:cNvPr>
              <p:cNvSpPr/>
              <p:nvPr/>
            </p:nvSpPr>
            <p:spPr>
              <a:xfrm rot="15386756">
                <a:off x="3657514" y="2657827"/>
                <a:ext cx="322689" cy="1465333"/>
              </a:xfrm>
              <a:prstGeom prst="moon">
                <a:avLst>
                  <a:gd name="adj" fmla="val 57643"/>
                </a:avLst>
              </a:prstGeom>
              <a:solidFill>
                <a:srgbClr val="38425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50" name="月 849">
                <a:extLst>
                  <a:ext uri="{FF2B5EF4-FFF2-40B4-BE49-F238E27FC236}">
                    <a16:creationId xmlns:a16="http://schemas.microsoft.com/office/drawing/2014/main" id="{1F3270F8-C4C3-40BE-C998-8BF165B44EF6}"/>
                  </a:ext>
                </a:extLst>
              </p:cNvPr>
              <p:cNvSpPr/>
              <p:nvPr/>
            </p:nvSpPr>
            <p:spPr>
              <a:xfrm rot="13975961">
                <a:off x="4274583" y="2731511"/>
                <a:ext cx="179295" cy="953735"/>
              </a:xfrm>
              <a:prstGeom prst="moon">
                <a:avLst/>
              </a:prstGeom>
              <a:solidFill>
                <a:srgbClr val="38425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874" name="グループ化 873">
              <a:extLst>
                <a:ext uri="{FF2B5EF4-FFF2-40B4-BE49-F238E27FC236}">
                  <a16:creationId xmlns:a16="http://schemas.microsoft.com/office/drawing/2014/main" id="{8A1F5A8C-3B1F-064D-161C-FC348FCF7619}"/>
                </a:ext>
              </a:extLst>
            </p:cNvPr>
            <p:cNvGrpSpPr/>
            <p:nvPr/>
          </p:nvGrpSpPr>
          <p:grpSpPr>
            <a:xfrm rot="21087941">
              <a:off x="2293190" y="1605666"/>
              <a:ext cx="1346653" cy="1440937"/>
              <a:chOff x="1113550" y="1383623"/>
              <a:chExt cx="1426694" cy="1619067"/>
            </a:xfrm>
          </p:grpSpPr>
          <p:sp>
            <p:nvSpPr>
              <p:cNvPr id="852" name="正方形/長方形 851">
                <a:extLst>
                  <a:ext uri="{FF2B5EF4-FFF2-40B4-BE49-F238E27FC236}">
                    <a16:creationId xmlns:a16="http://schemas.microsoft.com/office/drawing/2014/main" id="{EBE86108-EF95-1C75-096C-0C64743C0EB2}"/>
                  </a:ext>
                </a:extLst>
              </p:cNvPr>
              <p:cNvSpPr/>
              <p:nvPr/>
            </p:nvSpPr>
            <p:spPr>
              <a:xfrm>
                <a:off x="1973742" y="1442045"/>
                <a:ext cx="339958" cy="1308663"/>
              </a:xfrm>
              <a:prstGeom prst="rect">
                <a:avLst/>
              </a:prstGeom>
              <a:solidFill>
                <a:srgbClr val="38425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53" name="正方形/長方形 852">
                <a:extLst>
                  <a:ext uri="{FF2B5EF4-FFF2-40B4-BE49-F238E27FC236}">
                    <a16:creationId xmlns:a16="http://schemas.microsoft.com/office/drawing/2014/main" id="{58B39AA8-A9E7-91AE-242A-C6533ED550FF}"/>
                  </a:ext>
                </a:extLst>
              </p:cNvPr>
              <p:cNvSpPr/>
              <p:nvPr/>
            </p:nvSpPr>
            <p:spPr>
              <a:xfrm>
                <a:off x="1120750" y="1582965"/>
                <a:ext cx="1399707" cy="190222"/>
              </a:xfrm>
              <a:prstGeom prst="rect">
                <a:avLst/>
              </a:prstGeom>
              <a:solidFill>
                <a:srgbClr val="38425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54" name="フローチャート: 結合子 853">
                <a:extLst>
                  <a:ext uri="{FF2B5EF4-FFF2-40B4-BE49-F238E27FC236}">
                    <a16:creationId xmlns:a16="http://schemas.microsoft.com/office/drawing/2014/main" id="{93CA9EEA-26F3-4C98-2386-8903796894FE}"/>
                  </a:ext>
                </a:extLst>
              </p:cNvPr>
              <p:cNvSpPr/>
              <p:nvPr/>
            </p:nvSpPr>
            <p:spPr>
              <a:xfrm>
                <a:off x="1113550" y="1383623"/>
                <a:ext cx="339958" cy="368055"/>
              </a:xfrm>
              <a:prstGeom prst="flowChartConnector">
                <a:avLst/>
              </a:prstGeom>
              <a:solidFill>
                <a:srgbClr val="38425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55" name="正方形/長方形 854">
                <a:extLst>
                  <a:ext uri="{FF2B5EF4-FFF2-40B4-BE49-F238E27FC236}">
                    <a16:creationId xmlns:a16="http://schemas.microsoft.com/office/drawing/2014/main" id="{10340A36-F6E1-A6DB-B23F-767719E4C0AB}"/>
                  </a:ext>
                </a:extLst>
              </p:cNvPr>
              <p:cNvSpPr/>
              <p:nvPr/>
            </p:nvSpPr>
            <p:spPr>
              <a:xfrm>
                <a:off x="1126934" y="2078455"/>
                <a:ext cx="1393524" cy="190222"/>
              </a:xfrm>
              <a:prstGeom prst="rect">
                <a:avLst/>
              </a:prstGeom>
              <a:solidFill>
                <a:srgbClr val="9FC6D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56" name="フローチャート: 結合子 855">
                <a:extLst>
                  <a:ext uri="{FF2B5EF4-FFF2-40B4-BE49-F238E27FC236}">
                    <a16:creationId xmlns:a16="http://schemas.microsoft.com/office/drawing/2014/main" id="{1C372B7A-4674-E7DA-E732-25B31CC2C354}"/>
                  </a:ext>
                </a:extLst>
              </p:cNvPr>
              <p:cNvSpPr/>
              <p:nvPr/>
            </p:nvSpPr>
            <p:spPr>
              <a:xfrm>
                <a:off x="1119733" y="1879113"/>
                <a:ext cx="339958" cy="368055"/>
              </a:xfrm>
              <a:prstGeom prst="flowChartConnector">
                <a:avLst/>
              </a:prstGeom>
              <a:solidFill>
                <a:srgbClr val="9FC6D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57" name="正方形/長方形 856">
                <a:extLst>
                  <a:ext uri="{FF2B5EF4-FFF2-40B4-BE49-F238E27FC236}">
                    <a16:creationId xmlns:a16="http://schemas.microsoft.com/office/drawing/2014/main" id="{AC24AB37-BA9F-A9D8-0D2A-283690DE01B4}"/>
                  </a:ext>
                </a:extLst>
              </p:cNvPr>
              <p:cNvSpPr/>
              <p:nvPr/>
            </p:nvSpPr>
            <p:spPr>
              <a:xfrm rot="20708214">
                <a:off x="1168625" y="2690159"/>
                <a:ext cx="1371619" cy="244607"/>
              </a:xfrm>
              <a:prstGeom prst="rect">
                <a:avLst/>
              </a:prstGeom>
              <a:solidFill>
                <a:srgbClr val="38425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58" name="フローチャート: 結合子 857">
                <a:extLst>
                  <a:ext uri="{FF2B5EF4-FFF2-40B4-BE49-F238E27FC236}">
                    <a16:creationId xmlns:a16="http://schemas.microsoft.com/office/drawing/2014/main" id="{A37FF85A-CA9D-462E-741A-4AE8B6C195BA}"/>
                  </a:ext>
                </a:extLst>
              </p:cNvPr>
              <p:cNvSpPr/>
              <p:nvPr/>
            </p:nvSpPr>
            <p:spPr>
              <a:xfrm rot="20718776">
                <a:off x="1137541" y="2634635"/>
                <a:ext cx="339958" cy="368055"/>
              </a:xfrm>
              <a:prstGeom prst="flowChartConnector">
                <a:avLst/>
              </a:prstGeom>
              <a:solidFill>
                <a:srgbClr val="38425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866" name="グループ化 865">
              <a:extLst>
                <a:ext uri="{FF2B5EF4-FFF2-40B4-BE49-F238E27FC236}">
                  <a16:creationId xmlns:a16="http://schemas.microsoft.com/office/drawing/2014/main" id="{D7D1AB0C-6F55-605E-FA6E-3E35C7A12C52}"/>
                </a:ext>
              </a:extLst>
            </p:cNvPr>
            <p:cNvGrpSpPr/>
            <p:nvPr/>
          </p:nvGrpSpPr>
          <p:grpSpPr>
            <a:xfrm rot="603810" flipH="1">
              <a:off x="4284858" y="1612818"/>
              <a:ext cx="1316821" cy="1440937"/>
              <a:chOff x="3144953" y="1399645"/>
              <a:chExt cx="1426694" cy="1619067"/>
            </a:xfrm>
          </p:grpSpPr>
          <p:sp>
            <p:nvSpPr>
              <p:cNvPr id="859" name="正方形/長方形 858">
                <a:extLst>
                  <a:ext uri="{FF2B5EF4-FFF2-40B4-BE49-F238E27FC236}">
                    <a16:creationId xmlns:a16="http://schemas.microsoft.com/office/drawing/2014/main" id="{0674FD82-5DB5-0F40-2A64-BD863BD29159}"/>
                  </a:ext>
                </a:extLst>
              </p:cNvPr>
              <p:cNvSpPr/>
              <p:nvPr/>
            </p:nvSpPr>
            <p:spPr>
              <a:xfrm>
                <a:off x="4005145" y="1458067"/>
                <a:ext cx="339958" cy="1308663"/>
              </a:xfrm>
              <a:prstGeom prst="rect">
                <a:avLst/>
              </a:prstGeom>
              <a:solidFill>
                <a:srgbClr val="38425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60" name="正方形/長方形 859">
                <a:extLst>
                  <a:ext uri="{FF2B5EF4-FFF2-40B4-BE49-F238E27FC236}">
                    <a16:creationId xmlns:a16="http://schemas.microsoft.com/office/drawing/2014/main" id="{54672077-6F66-9278-B256-B83DA93C47A2}"/>
                  </a:ext>
                </a:extLst>
              </p:cNvPr>
              <p:cNvSpPr/>
              <p:nvPr/>
            </p:nvSpPr>
            <p:spPr>
              <a:xfrm>
                <a:off x="3152153" y="1598987"/>
                <a:ext cx="1399707" cy="190222"/>
              </a:xfrm>
              <a:prstGeom prst="rect">
                <a:avLst/>
              </a:prstGeom>
              <a:solidFill>
                <a:srgbClr val="38425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61" name="フローチャート: 結合子 860">
                <a:extLst>
                  <a:ext uri="{FF2B5EF4-FFF2-40B4-BE49-F238E27FC236}">
                    <a16:creationId xmlns:a16="http://schemas.microsoft.com/office/drawing/2014/main" id="{842031FF-A8B1-3B3C-9526-DECEA5D293E4}"/>
                  </a:ext>
                </a:extLst>
              </p:cNvPr>
              <p:cNvSpPr/>
              <p:nvPr/>
            </p:nvSpPr>
            <p:spPr>
              <a:xfrm>
                <a:off x="3144953" y="1399645"/>
                <a:ext cx="339958" cy="368055"/>
              </a:xfrm>
              <a:prstGeom prst="flowChartConnector">
                <a:avLst/>
              </a:prstGeom>
              <a:solidFill>
                <a:srgbClr val="38425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62" name="正方形/長方形 861">
                <a:extLst>
                  <a:ext uri="{FF2B5EF4-FFF2-40B4-BE49-F238E27FC236}">
                    <a16:creationId xmlns:a16="http://schemas.microsoft.com/office/drawing/2014/main" id="{3372CAF5-7385-88B1-C6BA-3F8CFFF1BBFE}"/>
                  </a:ext>
                </a:extLst>
              </p:cNvPr>
              <p:cNvSpPr/>
              <p:nvPr/>
            </p:nvSpPr>
            <p:spPr>
              <a:xfrm>
                <a:off x="3158337" y="2094477"/>
                <a:ext cx="1393524" cy="190222"/>
              </a:xfrm>
              <a:prstGeom prst="rect">
                <a:avLst/>
              </a:prstGeom>
              <a:solidFill>
                <a:srgbClr val="9FC6D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63" name="フローチャート: 結合子 862">
                <a:extLst>
                  <a:ext uri="{FF2B5EF4-FFF2-40B4-BE49-F238E27FC236}">
                    <a16:creationId xmlns:a16="http://schemas.microsoft.com/office/drawing/2014/main" id="{A9354D4E-1298-B833-F998-2A24EF041FEC}"/>
                  </a:ext>
                </a:extLst>
              </p:cNvPr>
              <p:cNvSpPr/>
              <p:nvPr/>
            </p:nvSpPr>
            <p:spPr>
              <a:xfrm>
                <a:off x="3151136" y="1895135"/>
                <a:ext cx="339958" cy="368055"/>
              </a:xfrm>
              <a:prstGeom prst="flowChartConnector">
                <a:avLst/>
              </a:prstGeom>
              <a:solidFill>
                <a:srgbClr val="9FC6D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64" name="正方形/長方形 863">
                <a:extLst>
                  <a:ext uri="{FF2B5EF4-FFF2-40B4-BE49-F238E27FC236}">
                    <a16:creationId xmlns:a16="http://schemas.microsoft.com/office/drawing/2014/main" id="{AE9F8537-F5FD-85F0-75A5-6124B4A4EC20}"/>
                  </a:ext>
                </a:extLst>
              </p:cNvPr>
              <p:cNvSpPr/>
              <p:nvPr/>
            </p:nvSpPr>
            <p:spPr>
              <a:xfrm rot="20708214">
                <a:off x="3200028" y="2706181"/>
                <a:ext cx="1371619" cy="244607"/>
              </a:xfrm>
              <a:prstGeom prst="rect">
                <a:avLst/>
              </a:prstGeom>
              <a:solidFill>
                <a:srgbClr val="38425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65" name="フローチャート: 結合子 864">
                <a:extLst>
                  <a:ext uri="{FF2B5EF4-FFF2-40B4-BE49-F238E27FC236}">
                    <a16:creationId xmlns:a16="http://schemas.microsoft.com/office/drawing/2014/main" id="{949E1B27-1479-3350-0C84-372B9B34888B}"/>
                  </a:ext>
                </a:extLst>
              </p:cNvPr>
              <p:cNvSpPr/>
              <p:nvPr/>
            </p:nvSpPr>
            <p:spPr>
              <a:xfrm rot="20718776">
                <a:off x="3168944" y="2650657"/>
                <a:ext cx="339958" cy="368055"/>
              </a:xfrm>
              <a:prstGeom prst="flowChartConnector">
                <a:avLst/>
              </a:prstGeom>
              <a:solidFill>
                <a:srgbClr val="38425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876" name="正方形/長方形 875">
              <a:extLst>
                <a:ext uri="{FF2B5EF4-FFF2-40B4-BE49-F238E27FC236}">
                  <a16:creationId xmlns:a16="http://schemas.microsoft.com/office/drawing/2014/main" id="{DFFAF1AA-6160-D40C-AE96-5D3BF2582F9E}"/>
                </a:ext>
              </a:extLst>
            </p:cNvPr>
            <p:cNvSpPr/>
            <p:nvPr/>
          </p:nvSpPr>
          <p:spPr>
            <a:xfrm rot="596924">
              <a:off x="4583062" y="1625122"/>
              <a:ext cx="312242" cy="425099"/>
            </a:xfrm>
            <a:prstGeom prst="rect">
              <a:avLst/>
            </a:prstGeom>
            <a:solidFill>
              <a:srgbClr val="5B879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77" name="正方形/長方形 876">
              <a:extLst>
                <a:ext uri="{FF2B5EF4-FFF2-40B4-BE49-F238E27FC236}">
                  <a16:creationId xmlns:a16="http://schemas.microsoft.com/office/drawing/2014/main" id="{DB67F99D-9A50-114F-5D1A-85DB6306DAC6}"/>
                </a:ext>
              </a:extLst>
            </p:cNvPr>
            <p:cNvSpPr/>
            <p:nvPr/>
          </p:nvSpPr>
          <p:spPr>
            <a:xfrm rot="6014659">
              <a:off x="4628685" y="1509736"/>
              <a:ext cx="167601" cy="637124"/>
            </a:xfrm>
            <a:prstGeom prst="rect">
              <a:avLst/>
            </a:prstGeom>
            <a:solidFill>
              <a:srgbClr val="5B879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79" name="月 878">
              <a:extLst>
                <a:ext uri="{FF2B5EF4-FFF2-40B4-BE49-F238E27FC236}">
                  <a16:creationId xmlns:a16="http://schemas.microsoft.com/office/drawing/2014/main" id="{19FB20A4-22FB-DB55-06CB-EC8D313414DE}"/>
                </a:ext>
              </a:extLst>
            </p:cNvPr>
            <p:cNvSpPr/>
            <p:nvPr/>
          </p:nvSpPr>
          <p:spPr>
            <a:xfrm rot="15802592">
              <a:off x="4672449" y="1941368"/>
              <a:ext cx="40689" cy="316674"/>
            </a:xfrm>
            <a:prstGeom prst="moon">
              <a:avLst/>
            </a:prstGeom>
            <a:solidFill>
              <a:srgbClr val="5B879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80" name="正方形/長方形 879">
              <a:extLst>
                <a:ext uri="{FF2B5EF4-FFF2-40B4-BE49-F238E27FC236}">
                  <a16:creationId xmlns:a16="http://schemas.microsoft.com/office/drawing/2014/main" id="{27611983-4001-1F0A-BCD1-FB6EF2574E53}"/>
                </a:ext>
              </a:extLst>
            </p:cNvPr>
            <p:cNvSpPr/>
            <p:nvPr/>
          </p:nvSpPr>
          <p:spPr>
            <a:xfrm rot="596924">
              <a:off x="4539046" y="1995124"/>
              <a:ext cx="140411" cy="114349"/>
            </a:xfrm>
            <a:prstGeom prst="rect">
              <a:avLst/>
            </a:prstGeom>
            <a:solidFill>
              <a:srgbClr val="5B879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81" name="正方形/長方形 880">
              <a:extLst>
                <a:ext uri="{FF2B5EF4-FFF2-40B4-BE49-F238E27FC236}">
                  <a16:creationId xmlns:a16="http://schemas.microsoft.com/office/drawing/2014/main" id="{6B8EDDC6-71A4-111B-A8A7-E21CF00A4609}"/>
                </a:ext>
              </a:extLst>
            </p:cNvPr>
            <p:cNvSpPr/>
            <p:nvPr/>
          </p:nvSpPr>
          <p:spPr>
            <a:xfrm rot="20613431">
              <a:off x="4630464" y="1980292"/>
              <a:ext cx="194535" cy="117985"/>
            </a:xfrm>
            <a:prstGeom prst="rect">
              <a:avLst/>
            </a:prstGeom>
            <a:solidFill>
              <a:srgbClr val="5B879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82" name="月 881">
              <a:extLst>
                <a:ext uri="{FF2B5EF4-FFF2-40B4-BE49-F238E27FC236}">
                  <a16:creationId xmlns:a16="http://schemas.microsoft.com/office/drawing/2014/main" id="{9892BBFA-E3AF-342C-CC39-DCE078BF6B0C}"/>
                </a:ext>
              </a:extLst>
            </p:cNvPr>
            <p:cNvSpPr/>
            <p:nvPr/>
          </p:nvSpPr>
          <p:spPr>
            <a:xfrm rot="11872636">
              <a:off x="5017102" y="1812459"/>
              <a:ext cx="43154" cy="157311"/>
            </a:xfrm>
            <a:prstGeom prst="moon">
              <a:avLst>
                <a:gd name="adj" fmla="val 87500"/>
              </a:avLst>
            </a:prstGeom>
            <a:solidFill>
              <a:srgbClr val="5B879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83" name="月 882">
              <a:extLst>
                <a:ext uri="{FF2B5EF4-FFF2-40B4-BE49-F238E27FC236}">
                  <a16:creationId xmlns:a16="http://schemas.microsoft.com/office/drawing/2014/main" id="{5DEB6C22-9C40-A8D6-E8F2-0D08651007BB}"/>
                </a:ext>
              </a:extLst>
            </p:cNvPr>
            <p:cNvSpPr/>
            <p:nvPr/>
          </p:nvSpPr>
          <p:spPr>
            <a:xfrm rot="12980906">
              <a:off x="5014400" y="1821738"/>
              <a:ext cx="43154" cy="157311"/>
            </a:xfrm>
            <a:prstGeom prst="moon">
              <a:avLst>
                <a:gd name="adj" fmla="val 87500"/>
              </a:avLst>
            </a:prstGeom>
            <a:solidFill>
              <a:srgbClr val="5B879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84" name="正方形/長方形 883">
              <a:extLst>
                <a:ext uri="{FF2B5EF4-FFF2-40B4-BE49-F238E27FC236}">
                  <a16:creationId xmlns:a16="http://schemas.microsoft.com/office/drawing/2014/main" id="{B9BBEF86-6DB6-AF94-086C-3AB0CEA973AC}"/>
                </a:ext>
              </a:extLst>
            </p:cNvPr>
            <p:cNvSpPr/>
            <p:nvPr/>
          </p:nvSpPr>
          <p:spPr>
            <a:xfrm rot="838319">
              <a:off x="5010324" y="1802302"/>
              <a:ext cx="76921" cy="68892"/>
            </a:xfrm>
            <a:prstGeom prst="rect">
              <a:avLst/>
            </a:prstGeom>
            <a:solidFill>
              <a:srgbClr val="5B879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86" name="二等辺三角形 885">
              <a:extLst>
                <a:ext uri="{FF2B5EF4-FFF2-40B4-BE49-F238E27FC236}">
                  <a16:creationId xmlns:a16="http://schemas.microsoft.com/office/drawing/2014/main" id="{A6024812-68D8-ED5A-5D72-620114399FCC}"/>
                </a:ext>
              </a:extLst>
            </p:cNvPr>
            <p:cNvSpPr/>
            <p:nvPr/>
          </p:nvSpPr>
          <p:spPr>
            <a:xfrm rot="7983545">
              <a:off x="3903853" y="3485571"/>
              <a:ext cx="472205" cy="378324"/>
            </a:xfrm>
            <a:prstGeom prst="triangle">
              <a:avLst>
                <a:gd name="adj" fmla="val 50684"/>
              </a:avLst>
            </a:prstGeom>
            <a:solidFill>
              <a:srgbClr val="B3E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87" name="台形 886">
              <a:extLst>
                <a:ext uri="{FF2B5EF4-FFF2-40B4-BE49-F238E27FC236}">
                  <a16:creationId xmlns:a16="http://schemas.microsoft.com/office/drawing/2014/main" id="{72C7294C-829B-3EA5-47A5-ACA18184E7E9}"/>
                </a:ext>
              </a:extLst>
            </p:cNvPr>
            <p:cNvSpPr/>
            <p:nvPr/>
          </p:nvSpPr>
          <p:spPr>
            <a:xfrm rot="18783824">
              <a:off x="3739374" y="3496844"/>
              <a:ext cx="475290" cy="74487"/>
            </a:xfrm>
            <a:prstGeom prst="trapezoid">
              <a:avLst>
                <a:gd name="adj" fmla="val 64883"/>
              </a:avLst>
            </a:prstGeom>
            <a:solidFill>
              <a:srgbClr val="B3E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88" name="月 887">
              <a:extLst>
                <a:ext uri="{FF2B5EF4-FFF2-40B4-BE49-F238E27FC236}">
                  <a16:creationId xmlns:a16="http://schemas.microsoft.com/office/drawing/2014/main" id="{EE90AFFF-8DED-8B71-5756-BD2A8E579087}"/>
                </a:ext>
              </a:extLst>
            </p:cNvPr>
            <p:cNvSpPr/>
            <p:nvPr/>
          </p:nvSpPr>
          <p:spPr>
            <a:xfrm rot="2841449">
              <a:off x="3909053" y="3281097"/>
              <a:ext cx="60394" cy="405422"/>
            </a:xfrm>
            <a:prstGeom prst="moon">
              <a:avLst/>
            </a:prstGeom>
            <a:solidFill>
              <a:srgbClr val="B3E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889" name="インク 888">
                  <a:extLst>
                    <a:ext uri="{FF2B5EF4-FFF2-40B4-BE49-F238E27FC236}">
                      <a16:creationId xmlns:a16="http://schemas.microsoft.com/office/drawing/2014/main" id="{28EBBF7D-1F7A-FE75-D95E-C6F08BC3D42F}"/>
                    </a:ext>
                  </a:extLst>
                </p14:cNvPr>
                <p14:cNvContentPartPr/>
                <p14:nvPr/>
              </p14:nvContentPartPr>
              <p14:xfrm>
                <a:off x="4075615" y="3423645"/>
                <a:ext cx="340" cy="320"/>
              </p14:xfrm>
            </p:contentPart>
          </mc:Choice>
          <mc:Fallback>
            <p:pic>
              <p:nvPicPr>
                <p:cNvPr id="889" name="インク 888">
                  <a:extLst>
                    <a:ext uri="{FF2B5EF4-FFF2-40B4-BE49-F238E27FC236}">
                      <a16:creationId xmlns:a16="http://schemas.microsoft.com/office/drawing/2014/main" id="{28EBBF7D-1F7A-FE75-D95E-C6F08BC3D42F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4071535" y="3419805"/>
                  <a:ext cx="8500" cy="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890" name="インク 889">
                  <a:extLst>
                    <a:ext uri="{FF2B5EF4-FFF2-40B4-BE49-F238E27FC236}">
                      <a16:creationId xmlns:a16="http://schemas.microsoft.com/office/drawing/2014/main" id="{B33A8276-A131-8740-D03D-6B9F7B61BEE5}"/>
                    </a:ext>
                  </a:extLst>
                </p14:cNvPr>
                <p14:cNvContentPartPr/>
                <p14:nvPr/>
              </p14:nvContentPartPr>
              <p14:xfrm>
                <a:off x="3812947" y="3399295"/>
                <a:ext cx="265047" cy="244460"/>
              </p14:xfrm>
            </p:contentPart>
          </mc:Choice>
          <mc:Fallback>
            <p:pic>
              <p:nvPicPr>
                <p:cNvPr id="890" name="インク 889">
                  <a:extLst>
                    <a:ext uri="{FF2B5EF4-FFF2-40B4-BE49-F238E27FC236}">
                      <a16:creationId xmlns:a16="http://schemas.microsoft.com/office/drawing/2014/main" id="{B33A8276-A131-8740-D03D-6B9F7B61BEE5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3808631" y="3394975"/>
                  <a:ext cx="273678" cy="253101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891" name="台形 890">
              <a:extLst>
                <a:ext uri="{FF2B5EF4-FFF2-40B4-BE49-F238E27FC236}">
                  <a16:creationId xmlns:a16="http://schemas.microsoft.com/office/drawing/2014/main" id="{EADA83BB-220D-80EF-6D62-501A394CB4D2}"/>
                </a:ext>
              </a:extLst>
            </p:cNvPr>
            <p:cNvSpPr/>
            <p:nvPr/>
          </p:nvSpPr>
          <p:spPr>
            <a:xfrm rot="10800000">
              <a:off x="3755574" y="3971481"/>
              <a:ext cx="992723" cy="208865"/>
            </a:xfrm>
            <a:prstGeom prst="trapezoid">
              <a:avLst>
                <a:gd name="adj" fmla="val 56116"/>
              </a:avLst>
            </a:prstGeom>
            <a:solidFill>
              <a:srgbClr val="5B879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909" name="グループ化 908">
              <a:extLst>
                <a:ext uri="{FF2B5EF4-FFF2-40B4-BE49-F238E27FC236}">
                  <a16:creationId xmlns:a16="http://schemas.microsoft.com/office/drawing/2014/main" id="{2A45F31E-4F9F-DA83-B925-20D89EEA8EAF}"/>
                </a:ext>
              </a:extLst>
            </p:cNvPr>
            <p:cNvGrpSpPr/>
            <p:nvPr/>
          </p:nvGrpSpPr>
          <p:grpSpPr>
            <a:xfrm>
              <a:off x="3765715" y="3983051"/>
              <a:ext cx="109417" cy="188070"/>
              <a:chOff x="2628868" y="4100290"/>
              <a:chExt cx="115920" cy="2113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24">
                <p14:nvContentPartPr>
                  <p14:cNvPr id="904" name="インク 903">
                    <a:extLst>
                      <a:ext uri="{FF2B5EF4-FFF2-40B4-BE49-F238E27FC236}">
                        <a16:creationId xmlns:a16="http://schemas.microsoft.com/office/drawing/2014/main" id="{4FA263A2-C1AC-2FC0-D32D-852B315BC408}"/>
                      </a:ext>
                    </a:extLst>
                  </p14:cNvPr>
                  <p14:cNvContentPartPr/>
                  <p14:nvPr/>
                </p14:nvContentPartPr>
                <p14:xfrm>
                  <a:off x="2688988" y="4182730"/>
                  <a:ext cx="16200" cy="76680"/>
                </p14:xfrm>
              </p:contentPart>
            </mc:Choice>
            <mc:Fallback xmlns="">
              <p:pic>
                <p:nvPicPr>
                  <p:cNvPr id="904" name="インク 903">
                    <a:extLst>
                      <a:ext uri="{FF2B5EF4-FFF2-40B4-BE49-F238E27FC236}">
                        <a16:creationId xmlns:a16="http://schemas.microsoft.com/office/drawing/2014/main" id="{4FA263A2-C1AC-2FC0-D32D-852B315BC408}"/>
                      </a:ext>
                    </a:extLst>
                  </p:cNvPr>
                  <p:cNvPicPr/>
                  <p:nvPr/>
                </p:nvPicPr>
                <p:blipFill>
                  <a:blip r:embed="rId646"/>
                  <a:stretch>
                    <a:fillRect/>
                  </a:stretch>
                </p:blipFill>
                <p:spPr>
                  <a:xfrm>
                    <a:off x="2684668" y="4178410"/>
                    <a:ext cx="24840" cy="85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47">
                <p14:nvContentPartPr>
                  <p14:cNvPr id="905" name="インク 904">
                    <a:extLst>
                      <a:ext uri="{FF2B5EF4-FFF2-40B4-BE49-F238E27FC236}">
                        <a16:creationId xmlns:a16="http://schemas.microsoft.com/office/drawing/2014/main" id="{F113ED40-C231-9AC2-BA6C-4F68BDC1C4C3}"/>
                      </a:ext>
                    </a:extLst>
                  </p14:cNvPr>
                  <p14:cNvContentPartPr/>
                  <p14:nvPr/>
                </p14:nvContentPartPr>
                <p14:xfrm>
                  <a:off x="2730028" y="4280290"/>
                  <a:ext cx="14760" cy="31320"/>
                </p14:xfrm>
              </p:contentPart>
            </mc:Choice>
            <mc:Fallback xmlns="">
              <p:pic>
                <p:nvPicPr>
                  <p:cNvPr id="905" name="インク 904">
                    <a:extLst>
                      <a:ext uri="{FF2B5EF4-FFF2-40B4-BE49-F238E27FC236}">
                        <a16:creationId xmlns:a16="http://schemas.microsoft.com/office/drawing/2014/main" id="{F113ED40-C231-9AC2-BA6C-4F68BDC1C4C3}"/>
                      </a:ext>
                    </a:extLst>
                  </p:cNvPr>
                  <p:cNvPicPr/>
                  <p:nvPr/>
                </p:nvPicPr>
                <p:blipFill>
                  <a:blip r:embed="rId648"/>
                  <a:stretch>
                    <a:fillRect/>
                  </a:stretch>
                </p:blipFill>
                <p:spPr>
                  <a:xfrm>
                    <a:off x="2725708" y="4275970"/>
                    <a:ext cx="23400" cy="39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49">
                <p14:nvContentPartPr>
                  <p14:cNvPr id="907" name="インク 906">
                    <a:extLst>
                      <a:ext uri="{FF2B5EF4-FFF2-40B4-BE49-F238E27FC236}">
                        <a16:creationId xmlns:a16="http://schemas.microsoft.com/office/drawing/2014/main" id="{0575BB61-4039-9685-A223-6240447DC944}"/>
                      </a:ext>
                    </a:extLst>
                  </p14:cNvPr>
                  <p14:cNvContentPartPr/>
                  <p14:nvPr/>
                </p14:nvContentPartPr>
                <p14:xfrm>
                  <a:off x="2628868" y="4100290"/>
                  <a:ext cx="111600" cy="206640"/>
                </p14:xfrm>
              </p:contentPart>
            </mc:Choice>
            <mc:Fallback xmlns="">
              <p:pic>
                <p:nvPicPr>
                  <p:cNvPr id="907" name="インク 906">
                    <a:extLst>
                      <a:ext uri="{FF2B5EF4-FFF2-40B4-BE49-F238E27FC236}">
                        <a16:creationId xmlns:a16="http://schemas.microsoft.com/office/drawing/2014/main" id="{0575BB61-4039-9685-A223-6240447DC944}"/>
                      </a:ext>
                    </a:extLst>
                  </p:cNvPr>
                  <p:cNvPicPr/>
                  <p:nvPr/>
                </p:nvPicPr>
                <p:blipFill>
                  <a:blip r:embed="rId650"/>
                  <a:stretch>
                    <a:fillRect/>
                  </a:stretch>
                </p:blipFill>
                <p:spPr>
                  <a:xfrm>
                    <a:off x="2624548" y="4095970"/>
                    <a:ext cx="120240" cy="215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51">
                <p14:nvContentPartPr>
                  <p14:cNvPr id="908" name="インク 907">
                    <a:extLst>
                      <a:ext uri="{FF2B5EF4-FFF2-40B4-BE49-F238E27FC236}">
                        <a16:creationId xmlns:a16="http://schemas.microsoft.com/office/drawing/2014/main" id="{9722D070-84FF-9F8E-4CCB-A9DE772D24E2}"/>
                      </a:ext>
                    </a:extLst>
                  </p14:cNvPr>
                  <p14:cNvContentPartPr/>
                  <p14:nvPr/>
                </p14:nvContentPartPr>
                <p14:xfrm>
                  <a:off x="2634988" y="4112890"/>
                  <a:ext cx="76680" cy="138600"/>
                </p14:xfrm>
              </p:contentPart>
            </mc:Choice>
            <mc:Fallback xmlns="">
              <p:pic>
                <p:nvPicPr>
                  <p:cNvPr id="908" name="インク 907">
                    <a:extLst>
                      <a:ext uri="{FF2B5EF4-FFF2-40B4-BE49-F238E27FC236}">
                        <a16:creationId xmlns:a16="http://schemas.microsoft.com/office/drawing/2014/main" id="{9722D070-84FF-9F8E-4CCB-A9DE772D24E2}"/>
                      </a:ext>
                    </a:extLst>
                  </p:cNvPr>
                  <p:cNvPicPr/>
                  <p:nvPr/>
                </p:nvPicPr>
                <p:blipFill>
                  <a:blip r:embed="rId652"/>
                  <a:stretch>
                    <a:fillRect/>
                  </a:stretch>
                </p:blipFill>
                <p:spPr>
                  <a:xfrm>
                    <a:off x="2630668" y="4108570"/>
                    <a:ext cx="85320" cy="14724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653">
              <p14:nvContentPartPr>
                <p14:cNvPr id="920" name="インク 919">
                  <a:extLst>
                    <a:ext uri="{FF2B5EF4-FFF2-40B4-BE49-F238E27FC236}">
                      <a16:creationId xmlns:a16="http://schemas.microsoft.com/office/drawing/2014/main" id="{3A0E94B9-708C-48DA-ECD5-8DFBE9184D75}"/>
                    </a:ext>
                  </a:extLst>
                </p14:cNvPr>
                <p14:cNvContentPartPr/>
                <p14:nvPr/>
              </p14:nvContentPartPr>
              <p14:xfrm>
                <a:off x="4620660" y="3973118"/>
                <a:ext cx="117572" cy="187750"/>
              </p14:xfrm>
            </p:contentPart>
          </mc:Choice>
          <mc:Fallback>
            <p:pic>
              <p:nvPicPr>
                <p:cNvPr id="920" name="インク 919">
                  <a:extLst>
                    <a:ext uri="{FF2B5EF4-FFF2-40B4-BE49-F238E27FC236}">
                      <a16:creationId xmlns:a16="http://schemas.microsoft.com/office/drawing/2014/main" id="{3A0E94B9-708C-48DA-ECD5-8DFBE9184D75}"/>
                    </a:ext>
                  </a:extLst>
                </p:cNvPr>
                <p:cNvPicPr/>
                <p:nvPr/>
              </p:nvPicPr>
              <p:blipFill>
                <a:blip r:embed="rId654"/>
                <a:stretch>
                  <a:fillRect/>
                </a:stretch>
              </p:blipFill>
              <p:spPr>
                <a:xfrm>
                  <a:off x="4616345" y="3968802"/>
                  <a:ext cx="126201" cy="196382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927" name="グループ化 926">
              <a:extLst>
                <a:ext uri="{FF2B5EF4-FFF2-40B4-BE49-F238E27FC236}">
                  <a16:creationId xmlns:a16="http://schemas.microsoft.com/office/drawing/2014/main" id="{066E503F-DE51-66F9-8658-B36CE494C5D0}"/>
                </a:ext>
              </a:extLst>
            </p:cNvPr>
            <p:cNvGrpSpPr/>
            <p:nvPr/>
          </p:nvGrpSpPr>
          <p:grpSpPr>
            <a:xfrm>
              <a:off x="4622699" y="4082052"/>
              <a:ext cx="63203" cy="92273"/>
              <a:chOff x="3536788" y="4211530"/>
              <a:chExt cx="66960" cy="1036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655">
                <p14:nvContentPartPr>
                  <p14:cNvPr id="923" name="インク 922">
                    <a:extLst>
                      <a:ext uri="{FF2B5EF4-FFF2-40B4-BE49-F238E27FC236}">
                        <a16:creationId xmlns:a16="http://schemas.microsoft.com/office/drawing/2014/main" id="{0C0D4467-E79A-2ED1-0928-05FD3E50D48F}"/>
                      </a:ext>
                    </a:extLst>
                  </p14:cNvPr>
                  <p14:cNvContentPartPr/>
                  <p14:nvPr/>
                </p14:nvContentPartPr>
                <p14:xfrm>
                  <a:off x="3554788" y="4211530"/>
                  <a:ext cx="48960" cy="73800"/>
                </p14:xfrm>
              </p:contentPart>
            </mc:Choice>
            <mc:Fallback xmlns="">
              <p:pic>
                <p:nvPicPr>
                  <p:cNvPr id="923" name="インク 922">
                    <a:extLst>
                      <a:ext uri="{FF2B5EF4-FFF2-40B4-BE49-F238E27FC236}">
                        <a16:creationId xmlns:a16="http://schemas.microsoft.com/office/drawing/2014/main" id="{0C0D4467-E79A-2ED1-0928-05FD3E50D48F}"/>
                      </a:ext>
                    </a:extLst>
                  </p:cNvPr>
                  <p:cNvPicPr/>
                  <p:nvPr/>
                </p:nvPicPr>
                <p:blipFill>
                  <a:blip r:embed="rId656"/>
                  <a:stretch>
                    <a:fillRect/>
                  </a:stretch>
                </p:blipFill>
                <p:spPr>
                  <a:xfrm>
                    <a:off x="3550468" y="4207210"/>
                    <a:ext cx="57600" cy="82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57">
                <p14:nvContentPartPr>
                  <p14:cNvPr id="924" name="インク 923">
                    <a:extLst>
                      <a:ext uri="{FF2B5EF4-FFF2-40B4-BE49-F238E27FC236}">
                        <a16:creationId xmlns:a16="http://schemas.microsoft.com/office/drawing/2014/main" id="{8526669D-4FA6-9D8C-9876-22BFFFCA2E56}"/>
                      </a:ext>
                    </a:extLst>
                  </p14:cNvPr>
                  <p14:cNvContentPartPr/>
                  <p14:nvPr/>
                </p14:nvContentPartPr>
                <p14:xfrm>
                  <a:off x="3536788" y="4232050"/>
                  <a:ext cx="57600" cy="83160"/>
                </p14:xfrm>
              </p:contentPart>
            </mc:Choice>
            <mc:Fallback xmlns="">
              <p:pic>
                <p:nvPicPr>
                  <p:cNvPr id="924" name="インク 923">
                    <a:extLst>
                      <a:ext uri="{FF2B5EF4-FFF2-40B4-BE49-F238E27FC236}">
                        <a16:creationId xmlns:a16="http://schemas.microsoft.com/office/drawing/2014/main" id="{8526669D-4FA6-9D8C-9876-22BFFFCA2E56}"/>
                      </a:ext>
                    </a:extLst>
                  </p:cNvPr>
                  <p:cNvPicPr/>
                  <p:nvPr/>
                </p:nvPicPr>
                <p:blipFill>
                  <a:blip r:embed="rId658"/>
                  <a:stretch>
                    <a:fillRect/>
                  </a:stretch>
                </p:blipFill>
                <p:spPr>
                  <a:xfrm>
                    <a:off x="3532468" y="4227730"/>
                    <a:ext cx="66240" cy="918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926" name="グループ化 925">
              <a:extLst>
                <a:ext uri="{FF2B5EF4-FFF2-40B4-BE49-F238E27FC236}">
                  <a16:creationId xmlns:a16="http://schemas.microsoft.com/office/drawing/2014/main" id="{81AFDB55-3538-C65F-E292-445CF323AC4C}"/>
                </a:ext>
              </a:extLst>
            </p:cNvPr>
            <p:cNvGrpSpPr/>
            <p:nvPr/>
          </p:nvGrpSpPr>
          <p:grpSpPr>
            <a:xfrm>
              <a:off x="4551340" y="3926661"/>
              <a:ext cx="203542" cy="74011"/>
              <a:chOff x="3461188" y="4036930"/>
              <a:chExt cx="215640" cy="831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659">
                <p14:nvContentPartPr>
                  <p14:cNvPr id="910" name="インク 909">
                    <a:extLst>
                      <a:ext uri="{FF2B5EF4-FFF2-40B4-BE49-F238E27FC236}">
                        <a16:creationId xmlns:a16="http://schemas.microsoft.com/office/drawing/2014/main" id="{FB1C3847-F4D6-5929-58BB-B465277FF8F9}"/>
                      </a:ext>
                    </a:extLst>
                  </p14:cNvPr>
                  <p14:cNvContentPartPr/>
                  <p14:nvPr/>
                </p14:nvContentPartPr>
                <p14:xfrm>
                  <a:off x="3505108" y="4038370"/>
                  <a:ext cx="171720" cy="57240"/>
                </p14:xfrm>
              </p:contentPart>
            </mc:Choice>
            <mc:Fallback xmlns="">
              <p:pic>
                <p:nvPicPr>
                  <p:cNvPr id="910" name="インク 909">
                    <a:extLst>
                      <a:ext uri="{FF2B5EF4-FFF2-40B4-BE49-F238E27FC236}">
                        <a16:creationId xmlns:a16="http://schemas.microsoft.com/office/drawing/2014/main" id="{FB1C3847-F4D6-5929-58BB-B465277FF8F9}"/>
                      </a:ext>
                    </a:extLst>
                  </p:cNvPr>
                  <p:cNvPicPr/>
                  <p:nvPr/>
                </p:nvPicPr>
                <p:blipFill>
                  <a:blip r:embed="rId660"/>
                  <a:stretch>
                    <a:fillRect/>
                  </a:stretch>
                </p:blipFill>
                <p:spPr>
                  <a:xfrm>
                    <a:off x="3500788" y="4034050"/>
                    <a:ext cx="180360" cy="65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61">
                <p14:nvContentPartPr>
                  <p14:cNvPr id="911" name="インク 910">
                    <a:extLst>
                      <a:ext uri="{FF2B5EF4-FFF2-40B4-BE49-F238E27FC236}">
                        <a16:creationId xmlns:a16="http://schemas.microsoft.com/office/drawing/2014/main" id="{86324581-3487-DA9F-0309-F41899E277C8}"/>
                      </a:ext>
                    </a:extLst>
                  </p14:cNvPr>
                  <p14:cNvContentPartPr/>
                  <p14:nvPr/>
                </p14:nvContentPartPr>
                <p14:xfrm>
                  <a:off x="3525628" y="4041610"/>
                  <a:ext cx="147960" cy="50760"/>
                </p14:xfrm>
              </p:contentPart>
            </mc:Choice>
            <mc:Fallback xmlns="">
              <p:pic>
                <p:nvPicPr>
                  <p:cNvPr id="911" name="インク 910">
                    <a:extLst>
                      <a:ext uri="{FF2B5EF4-FFF2-40B4-BE49-F238E27FC236}">
                        <a16:creationId xmlns:a16="http://schemas.microsoft.com/office/drawing/2014/main" id="{86324581-3487-DA9F-0309-F41899E277C8}"/>
                      </a:ext>
                    </a:extLst>
                  </p:cNvPr>
                  <p:cNvPicPr/>
                  <p:nvPr/>
                </p:nvPicPr>
                <p:blipFill>
                  <a:blip r:embed="rId662"/>
                  <a:stretch>
                    <a:fillRect/>
                  </a:stretch>
                </p:blipFill>
                <p:spPr>
                  <a:xfrm>
                    <a:off x="3521308" y="4037290"/>
                    <a:ext cx="156600" cy="59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63">
                <p14:nvContentPartPr>
                  <p14:cNvPr id="913" name="インク 912">
                    <a:extLst>
                      <a:ext uri="{FF2B5EF4-FFF2-40B4-BE49-F238E27FC236}">
                        <a16:creationId xmlns:a16="http://schemas.microsoft.com/office/drawing/2014/main" id="{F0B52AFE-2493-2CC1-A329-780F684DBFB7}"/>
                      </a:ext>
                    </a:extLst>
                  </p14:cNvPr>
                  <p14:cNvContentPartPr/>
                  <p14:nvPr/>
                </p14:nvContentPartPr>
                <p14:xfrm>
                  <a:off x="3637228" y="4036930"/>
                  <a:ext cx="36720" cy="83160"/>
                </p14:xfrm>
              </p:contentPart>
            </mc:Choice>
            <mc:Fallback xmlns="">
              <p:pic>
                <p:nvPicPr>
                  <p:cNvPr id="913" name="インク 912">
                    <a:extLst>
                      <a:ext uri="{FF2B5EF4-FFF2-40B4-BE49-F238E27FC236}">
                        <a16:creationId xmlns:a16="http://schemas.microsoft.com/office/drawing/2014/main" id="{F0B52AFE-2493-2CC1-A329-780F684DBFB7}"/>
                      </a:ext>
                    </a:extLst>
                  </p:cNvPr>
                  <p:cNvPicPr/>
                  <p:nvPr/>
                </p:nvPicPr>
                <p:blipFill>
                  <a:blip r:embed="rId664"/>
                  <a:stretch>
                    <a:fillRect/>
                  </a:stretch>
                </p:blipFill>
                <p:spPr>
                  <a:xfrm>
                    <a:off x="3632908" y="4032610"/>
                    <a:ext cx="45360" cy="91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65">
                <p14:nvContentPartPr>
                  <p14:cNvPr id="914" name="インク 913">
                    <a:extLst>
                      <a:ext uri="{FF2B5EF4-FFF2-40B4-BE49-F238E27FC236}">
                        <a16:creationId xmlns:a16="http://schemas.microsoft.com/office/drawing/2014/main" id="{EF250B65-6191-DA5A-52DE-1EC90376FE60}"/>
                      </a:ext>
                    </a:extLst>
                  </p14:cNvPr>
                  <p14:cNvContentPartPr/>
                  <p14:nvPr/>
                </p14:nvContentPartPr>
                <p14:xfrm>
                  <a:off x="3626068" y="4068610"/>
                  <a:ext cx="34920" cy="29160"/>
                </p14:xfrm>
              </p:contentPart>
            </mc:Choice>
            <mc:Fallback xmlns="">
              <p:pic>
                <p:nvPicPr>
                  <p:cNvPr id="914" name="インク 913">
                    <a:extLst>
                      <a:ext uri="{FF2B5EF4-FFF2-40B4-BE49-F238E27FC236}">
                        <a16:creationId xmlns:a16="http://schemas.microsoft.com/office/drawing/2014/main" id="{EF250B65-6191-DA5A-52DE-1EC90376FE60}"/>
                      </a:ext>
                    </a:extLst>
                  </p:cNvPr>
                  <p:cNvPicPr/>
                  <p:nvPr/>
                </p:nvPicPr>
                <p:blipFill>
                  <a:blip r:embed="rId666"/>
                  <a:stretch>
                    <a:fillRect/>
                  </a:stretch>
                </p:blipFill>
                <p:spPr>
                  <a:xfrm>
                    <a:off x="3621748" y="4064290"/>
                    <a:ext cx="43560" cy="37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67">
                <p14:nvContentPartPr>
                  <p14:cNvPr id="915" name="インク 914">
                    <a:extLst>
                      <a:ext uri="{FF2B5EF4-FFF2-40B4-BE49-F238E27FC236}">
                        <a16:creationId xmlns:a16="http://schemas.microsoft.com/office/drawing/2014/main" id="{9A2ED6E3-3811-5060-EDEE-4A8306456B6B}"/>
                      </a:ext>
                    </a:extLst>
                  </p14:cNvPr>
                  <p14:cNvContentPartPr/>
                  <p14:nvPr/>
                </p14:nvContentPartPr>
                <p14:xfrm>
                  <a:off x="3609508" y="4075090"/>
                  <a:ext cx="30600" cy="14760"/>
                </p14:xfrm>
              </p:contentPart>
            </mc:Choice>
            <mc:Fallback xmlns="">
              <p:pic>
                <p:nvPicPr>
                  <p:cNvPr id="915" name="インク 914">
                    <a:extLst>
                      <a:ext uri="{FF2B5EF4-FFF2-40B4-BE49-F238E27FC236}">
                        <a16:creationId xmlns:a16="http://schemas.microsoft.com/office/drawing/2014/main" id="{9A2ED6E3-3811-5060-EDEE-4A8306456B6B}"/>
                      </a:ext>
                    </a:extLst>
                  </p:cNvPr>
                  <p:cNvPicPr/>
                  <p:nvPr/>
                </p:nvPicPr>
                <p:blipFill>
                  <a:blip r:embed="rId668"/>
                  <a:stretch>
                    <a:fillRect/>
                  </a:stretch>
                </p:blipFill>
                <p:spPr>
                  <a:xfrm>
                    <a:off x="3605188" y="4070770"/>
                    <a:ext cx="39240" cy="23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69">
                <p14:nvContentPartPr>
                  <p14:cNvPr id="916" name="インク 915">
                    <a:extLst>
                      <a:ext uri="{FF2B5EF4-FFF2-40B4-BE49-F238E27FC236}">
                        <a16:creationId xmlns:a16="http://schemas.microsoft.com/office/drawing/2014/main" id="{2B3D1B88-25EA-58D9-026D-E76BF45B9BE5}"/>
                      </a:ext>
                    </a:extLst>
                  </p14:cNvPr>
                  <p14:cNvContentPartPr/>
                  <p14:nvPr/>
                </p14:nvContentPartPr>
                <p14:xfrm>
                  <a:off x="3607708" y="4076530"/>
                  <a:ext cx="13680" cy="14040"/>
                </p14:xfrm>
              </p:contentPart>
            </mc:Choice>
            <mc:Fallback xmlns="">
              <p:pic>
                <p:nvPicPr>
                  <p:cNvPr id="916" name="インク 915">
                    <a:extLst>
                      <a:ext uri="{FF2B5EF4-FFF2-40B4-BE49-F238E27FC236}">
                        <a16:creationId xmlns:a16="http://schemas.microsoft.com/office/drawing/2014/main" id="{2B3D1B88-25EA-58D9-026D-E76BF45B9BE5}"/>
                      </a:ext>
                    </a:extLst>
                  </p:cNvPr>
                  <p:cNvPicPr/>
                  <p:nvPr/>
                </p:nvPicPr>
                <p:blipFill>
                  <a:blip r:embed="rId670"/>
                  <a:stretch>
                    <a:fillRect/>
                  </a:stretch>
                </p:blipFill>
                <p:spPr>
                  <a:xfrm>
                    <a:off x="3603388" y="4072210"/>
                    <a:ext cx="22320" cy="22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71">
                <p14:nvContentPartPr>
                  <p14:cNvPr id="917" name="インク 916">
                    <a:extLst>
                      <a:ext uri="{FF2B5EF4-FFF2-40B4-BE49-F238E27FC236}">
                        <a16:creationId xmlns:a16="http://schemas.microsoft.com/office/drawing/2014/main" id="{8E1345E5-BFF7-BABE-A032-CCAA0033820E}"/>
                      </a:ext>
                    </a:extLst>
                  </p14:cNvPr>
                  <p14:cNvContentPartPr/>
                  <p14:nvPr/>
                </p14:nvContentPartPr>
                <p14:xfrm>
                  <a:off x="3591868" y="4054210"/>
                  <a:ext cx="69120" cy="50400"/>
                </p14:xfrm>
              </p:contentPart>
            </mc:Choice>
            <mc:Fallback xmlns="">
              <p:pic>
                <p:nvPicPr>
                  <p:cNvPr id="917" name="インク 916">
                    <a:extLst>
                      <a:ext uri="{FF2B5EF4-FFF2-40B4-BE49-F238E27FC236}">
                        <a16:creationId xmlns:a16="http://schemas.microsoft.com/office/drawing/2014/main" id="{8E1345E5-BFF7-BABE-A032-CCAA0033820E}"/>
                      </a:ext>
                    </a:extLst>
                  </p:cNvPr>
                  <p:cNvPicPr/>
                  <p:nvPr/>
                </p:nvPicPr>
                <p:blipFill>
                  <a:blip r:embed="rId672"/>
                  <a:stretch>
                    <a:fillRect/>
                  </a:stretch>
                </p:blipFill>
                <p:spPr>
                  <a:xfrm>
                    <a:off x="3587548" y="4049890"/>
                    <a:ext cx="77760" cy="59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73">
                <p14:nvContentPartPr>
                  <p14:cNvPr id="918" name="インク 917">
                    <a:extLst>
                      <a:ext uri="{FF2B5EF4-FFF2-40B4-BE49-F238E27FC236}">
                        <a16:creationId xmlns:a16="http://schemas.microsoft.com/office/drawing/2014/main" id="{3A99D495-6791-E66C-B7FF-AD17BEE1C86D}"/>
                      </a:ext>
                    </a:extLst>
                  </p14:cNvPr>
                  <p14:cNvContentPartPr/>
                  <p14:nvPr/>
                </p14:nvContentPartPr>
                <p14:xfrm>
                  <a:off x="3582868" y="4087690"/>
                  <a:ext cx="25920" cy="6480"/>
                </p14:xfrm>
              </p:contentPart>
            </mc:Choice>
            <mc:Fallback xmlns="">
              <p:pic>
                <p:nvPicPr>
                  <p:cNvPr id="918" name="インク 917">
                    <a:extLst>
                      <a:ext uri="{FF2B5EF4-FFF2-40B4-BE49-F238E27FC236}">
                        <a16:creationId xmlns:a16="http://schemas.microsoft.com/office/drawing/2014/main" id="{3A99D495-6791-E66C-B7FF-AD17BEE1C86D}"/>
                      </a:ext>
                    </a:extLst>
                  </p:cNvPr>
                  <p:cNvPicPr/>
                  <p:nvPr/>
                </p:nvPicPr>
                <p:blipFill>
                  <a:blip r:embed="rId674"/>
                  <a:stretch>
                    <a:fillRect/>
                  </a:stretch>
                </p:blipFill>
                <p:spPr>
                  <a:xfrm>
                    <a:off x="3578548" y="4083370"/>
                    <a:ext cx="34560" cy="15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75">
                <p14:nvContentPartPr>
                  <p14:cNvPr id="925" name="インク 924">
                    <a:extLst>
                      <a:ext uri="{FF2B5EF4-FFF2-40B4-BE49-F238E27FC236}">
                        <a16:creationId xmlns:a16="http://schemas.microsoft.com/office/drawing/2014/main" id="{A863C70F-8545-C67C-3656-969270691A9F}"/>
                      </a:ext>
                    </a:extLst>
                  </p14:cNvPr>
                  <p14:cNvContentPartPr/>
                  <p14:nvPr/>
                </p14:nvContentPartPr>
                <p14:xfrm>
                  <a:off x="3461188" y="4084450"/>
                  <a:ext cx="80640" cy="24840"/>
                </p14:xfrm>
              </p:contentPart>
            </mc:Choice>
            <mc:Fallback xmlns="">
              <p:pic>
                <p:nvPicPr>
                  <p:cNvPr id="925" name="インク 924">
                    <a:extLst>
                      <a:ext uri="{FF2B5EF4-FFF2-40B4-BE49-F238E27FC236}">
                        <a16:creationId xmlns:a16="http://schemas.microsoft.com/office/drawing/2014/main" id="{A863C70F-8545-C67C-3656-969270691A9F}"/>
                      </a:ext>
                    </a:extLst>
                  </p:cNvPr>
                  <p:cNvPicPr/>
                  <p:nvPr/>
                </p:nvPicPr>
                <p:blipFill>
                  <a:blip r:embed="rId676"/>
                  <a:stretch>
                    <a:fillRect/>
                  </a:stretch>
                </p:blipFill>
                <p:spPr>
                  <a:xfrm>
                    <a:off x="3456868" y="4080130"/>
                    <a:ext cx="89280" cy="33480"/>
                  </a:xfrm>
                  <a:prstGeom prst="rect">
                    <a:avLst/>
                  </a:prstGeom>
                </p:spPr>
              </p:pic>
            </mc:Fallback>
          </mc:AlternateContent>
        </p:grpSp>
        <p:sp>
          <p:nvSpPr>
            <p:cNvPr id="2" name="星: 5 pt 1">
              <a:extLst>
                <a:ext uri="{FF2B5EF4-FFF2-40B4-BE49-F238E27FC236}">
                  <a16:creationId xmlns:a16="http://schemas.microsoft.com/office/drawing/2014/main" id="{B597D970-4A86-B84B-A88A-FC250D1DA6CE}"/>
                </a:ext>
              </a:extLst>
            </p:cNvPr>
            <p:cNvSpPr/>
            <p:nvPr/>
          </p:nvSpPr>
          <p:spPr>
            <a:xfrm rot="4413939">
              <a:off x="3264736" y="4542028"/>
              <a:ext cx="349736" cy="340257"/>
            </a:xfrm>
            <a:prstGeom prst="star5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" name="星: 5 pt 2">
              <a:extLst>
                <a:ext uri="{FF2B5EF4-FFF2-40B4-BE49-F238E27FC236}">
                  <a16:creationId xmlns:a16="http://schemas.microsoft.com/office/drawing/2014/main" id="{8CADA626-47FB-46A9-6697-B85EBD636178}"/>
                </a:ext>
              </a:extLst>
            </p:cNvPr>
            <p:cNvSpPr/>
            <p:nvPr/>
          </p:nvSpPr>
          <p:spPr>
            <a:xfrm rot="20099139">
              <a:off x="1941710" y="3096134"/>
              <a:ext cx="395638" cy="349290"/>
            </a:xfrm>
            <a:prstGeom prst="star5">
              <a:avLst/>
            </a:prstGeom>
            <a:solidFill>
              <a:srgbClr val="5B879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星: 5 pt 8">
              <a:extLst>
                <a:ext uri="{FF2B5EF4-FFF2-40B4-BE49-F238E27FC236}">
                  <a16:creationId xmlns:a16="http://schemas.microsoft.com/office/drawing/2014/main" id="{6EF07463-5DAF-D02B-398D-18C6F9060D70}"/>
                </a:ext>
              </a:extLst>
            </p:cNvPr>
            <p:cNvSpPr/>
            <p:nvPr/>
          </p:nvSpPr>
          <p:spPr>
            <a:xfrm rot="1169826">
              <a:off x="3785267" y="2000103"/>
              <a:ext cx="408962" cy="383546"/>
            </a:xfrm>
            <a:prstGeom prst="star5">
              <a:avLst/>
            </a:prstGeom>
            <a:solidFill>
              <a:srgbClr val="B3E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0" name="星: 5 pt 9">
              <a:extLst>
                <a:ext uri="{FF2B5EF4-FFF2-40B4-BE49-F238E27FC236}">
                  <a16:creationId xmlns:a16="http://schemas.microsoft.com/office/drawing/2014/main" id="{EBDD4FAC-9EF2-698E-6A11-A788CF5DE15A}"/>
                </a:ext>
              </a:extLst>
            </p:cNvPr>
            <p:cNvSpPr/>
            <p:nvPr/>
          </p:nvSpPr>
          <p:spPr>
            <a:xfrm rot="20391911">
              <a:off x="4961054" y="4335488"/>
              <a:ext cx="438169" cy="430929"/>
            </a:xfrm>
            <a:prstGeom prst="star5">
              <a:avLst/>
            </a:prstGeom>
            <a:solidFill>
              <a:srgbClr val="6296B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154899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422</TotalTime>
  <Words>1</Words>
  <Application>Microsoft Office PowerPoint</Application>
  <PresentationFormat>ワイド画面</PresentationFormat>
  <Paragraphs>1</Paragraphs>
  <Slides>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中田　陽斗</dc:creator>
  <cp:lastModifiedBy>中田　陽斗</cp:lastModifiedBy>
  <cp:revision>21</cp:revision>
  <dcterms:created xsi:type="dcterms:W3CDTF">2024-10-26T08:37:49Z</dcterms:created>
  <dcterms:modified xsi:type="dcterms:W3CDTF">2024-11-21T06:08:26Z</dcterms:modified>
</cp:coreProperties>
</file>