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C6D4"/>
    <a:srgbClr val="5B879D"/>
    <a:srgbClr val="6296B0"/>
    <a:srgbClr val="38425F"/>
    <a:srgbClr val="B3E3F3"/>
    <a:srgbClr val="FFD7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6056" autoAdjust="0"/>
  </p:normalViewPr>
  <p:slideViewPr>
    <p:cSldViewPr snapToGrid="0">
      <p:cViewPr>
        <p:scale>
          <a:sx n="100" d="100"/>
          <a:sy n="100" d="100"/>
        </p:scale>
        <p:origin x="-7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48.14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24575,'9'23'0,"-7"-17"0,0 1 0,0-1 0,1 0 0,0 0 0,1 0 0,-2 0 0,2-1 0,1 1 0,-1-1 0,6 6 0,11 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7.51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 32 24575,'0'0'0,"0"-2"0,0 0 0,-1 0 0,0-2 0,-1 2 0,0 0 0,0 0 0,0-1 0,1 1 0,-1 0 0,1-1 0,-1 1 0,0-2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3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24575,'1'0'0,"0"1"0,0-1 0,0 0 0,0 1 0,0-1 0,0 0 0,0 1 0,-1-1 0,0 1 0,1-1 0,0 0 0,0 1 0,-1-1 0,1 1 0,0 0 0,-1 0 0,1-1 0,0 1 0,-1 0 0,1 0 0,-1 0 0,0-1 0,1 1 0,-1 0 0,0 0 0,1 1 0,5 25 0,-5-23 0,30 141 0,-1 14 0,-26-143 236,2 21-1837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7.2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24575,'8'86'0,"-5"-64"0,2-1 0,8 30 0,-2-15 0,6 40 0,2 9 0,-9-33 0,-7-26-1365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9.2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24575,'2'32'0,"8"50"0,-6-58 0,5 82 0,-2-72-1365,-6-31-5461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0.20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24575,'6'41'0,"0"-6"0,-1 22 242,3 65-1849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0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0 187 24575,'5'-180'-1365,"-5"173"-5461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1.5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24575,'0'222'-1365,"0"-217"-5461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2.5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24575,'0'1'0,"0"2"0,0-1 0,1 3 0,0-1 0,0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3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24575,'1'27'0,"2"-1"0,5 28 0,-7-47-1365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2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24575,'0'1'0,"0"1"0,0 2 0,0 1 0,0 1 0,0 1 0,0 0 0,0-1 0,1 1 0,0 0 0,0-2 0,0 0 0,-1 0 0,1-1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24575,'0'1'0,"0"2"0,0 2 0,0 1 0,0 1 0,0 0 0,0 0 0,0 1 0,0 0 0,0-3 0,0 0 0,1 0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38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24575,'31'2'0,"-25"-1"0,-1 0 0,1-1 0,0 0 0,0 0 0,0 0 0,0 0 0,-1-1 0,11-2 0,-19 4 0,-1-1 0,-1 1 0,1-1 0,1 1 0,-1-1 0,-6-1 0,-17 1 0,2 6-1365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6.1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24575,'6'75'0,"-4"-48"0,7 109 0,-5-119-1365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7.8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24575,'7'75'338,"-2"-8"-2041,-4-64-5123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8.5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14 150 24575,'-8'-127'0,"4"109"-1365,2 13-5461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24575,'4'59'342,"-1"-36"-684,-2-19-180,0-7-321,-1-4-5983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49.8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24575,'4'9'12,"-1"0"0,-1 0 0,1 0-1,-1 0 1,-1 1 0,1 12 0,1 7-1460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50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24575,'0'1'0,"0"1"0,0 0 0,0 1 0,0 1 0,0-1 0,1 2 0,0 2 0,1-1 0,-1-1 0,1 1 0,-1 0 0,0-1 0,0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2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24575,'14'0'0,"-1"0"0,2 1 0,-2 0 0,0 1 0,0 0 0,17 6 0,-19-5-227,0-1-1,-1 0 1,2-1-1,-1 0 1,15 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4.4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24575,'44'-1'0,"49"2"0,-32 10 0,-47-7 0,0-1 0,-1-1 0,26 2 0,11 3-1365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07.0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24575,'50'-1'0,"50"2"0,-33 7 0,-45-6 0,0-1 0,-1 3 0,33 8 0,-6-3 0,30 7-1365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0.0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24575,'25'1'0,"1"2"0,34 5 0,-24-1 0,75 9 0,6-4 0,-18 4-707,-90-14 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3.65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5 24575,'-71'-4'-1365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1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24575,'5'0'0,"-1"0"0,2 1 0,-1 0 0,0 0 0,-1 0 0,2-1 0,-1 2 0,-1 0 0,7 2 0,1 4 0,-1-1 0,13 9 0,-22-14 0,10 5-1365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41 1 24575,'-2'19'0,"0"-2"0,-2 2 0,0 0 0,-7 18 0,9-31 0,-14 59-1365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2.6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38 0 24575,'-1'1'0,"0"0"0,0-1 0,0 1 0,0 0 0,1-1 0,-1 0 0,0 1 0,0 0 0,1 0 0,-1 0 0,0 0 0,1 0 0,-1 0 0,1 0 0,-1-1 0,0 2 0,-7 18 0,8-20 0,-4 13 0,3-10 0,1 0 0,-1-1 0,0 1 0,0 0 0,0-1 0,0 1 0,0-1 0,-3 4 0,2-19-1365,2 5-5461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4.7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24575,'0'3'-62,"0"0"0,0 0 0,0 0 0,1 0 0,-1 1 0,1-2 0,0 2 0,0-1 0,0-1 0,1 2 0,-1-2 0,0 1-1,0 0 1,1-1 0,0 1 0,1 0 0,-1-1 0,0 0 0,1 0 0,-2 1 0,6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6.9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24575,'7'1'0,"-2"0"0,2 0 0,-1 0 0,11 3 0,-12-2 0,1 0 0,0-1 0,0 0 0,13 1 0,41 1 0,64 10 0,82 19 0,-150-23 0,116 13 0,-67-18-1365,-100-4-5461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7.4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129 19 24575,'0'-1'0,"-2"0"0,0 0 0,-5 0 0,-1-1 0,0 1 0,-2 0 0,-3-2 0,1 1 0,-2 0 0,-1 2 0,0-1 0,2-1 0,4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28.38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24575,'22'0'0,"0"0"0,0 1 0,0 2 0,0-1 0,23 8 0,-31-6-1365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0.71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24575,'0'0'0,"0"3"0,1 0 0,3 3 0,2 1 0,1 0 0,0 3 0,3-1 0,0 3 0,2 1 0,0 1 0,0-1 0,0-1 0,-3-1 0,-2-2 0,-1-3 0,-2-1-8191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0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31.40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24575,'1'0'0,"3"3"0,5 2 0,5 3 0,1 1 0,1-1 0,-3-2 0,-3-1-8191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0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0,0 0 0,1 0 0,1 0 0,0 0 0,-2 0 0,2 0 0,-1 0 0,1 0 0,-2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48.39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30 16 24575,'-3'0'0,"1"-1"0,0 1 0,0-1 0,0 0 0,0 1 0,-1-1 0,1 0 0,0 0 0,0 0 0,1-1 0,-1 1 0,-3-2 0,34 1 0,6 2 0,85 4 0,-39 9 0,-56-9 0,-2 1 0,45 0 0,-46-4 0,1 1 0,30 7 0,-2-1 0,-3-5 0,-56-4 0,0 1 0,0-2 0,1 0 0,-1 0 0,-10-5 0,-15-3 0,41 10 0,1-1 0,1 1 0,0 0 0,16 3 0,41 11 0,-42-9 0,-1 0 0,47 17 0,-56-17 0,-1-1 0,31 5 0,-26-6 0,0-1 0,28-2 0,14 1 0,-57-1 0,-1 0 0,-1 1 0,2 0 0,-1 0 0,0 0 0,0 0 0,0 0 0,-1 0 0,1 0 0,0 1 0,-1 0 0,1 0 0,0-1 0,-1 1 0,0 1 0,0-1 0,0-1 0,0 2 0,0 0 0,0-1 0,2 4 0,-3-4 0,-1 0 0,1 0 0,0 0 0,-1 1 0,1-2 0,-1 2 0,1 0 0,-1-2 0,0 2 0,0-1 0,0 1 0,0-2 0,0 2 0,-1 0 0,1-2 0,-1 2 0,0-1 0,0 1 0,1-2 0,-1 1 0,0 1 0,0-1 0,0-1 0,-1 1 0,1 0 0,-1 0 0,-3 2 0,-15 26 0,-25 51 0,40-71 0,2 1 0,-1 0 0,0-1 0,1 1 0,1 0 0,1 0 0,-1 0 0,1 0 0,2 13 0,-4 18 0,-5 21 0,7-43 0,-6 37 0,3-37 0,-1 36 0,-3 93 0,7-63 0,-1-14 0,9 72 0,-3-110-1365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4.76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1 271 24575,'4'4'0,"0"1"0,-1-1 0,0 0 0,1 1 0,-1 0 0,0 0 0,-1 0 0,3 7 0,0-1 0,-4-8 0,8 16 0,-1 0 0,8 30 0,7 37 0,-20-78 0,1 0 0,0 0 0,0 0 0,-1 0 0,12 12 0,31 35 0,-41-48 0,5 3 0,0 0 0,1 0 0,-1-1 0,1-1 0,1 0 0,23 11 0,69 38 0,-74-42 0,31 11 0,14 3 0,-54-19 0,-6-3 0,0 0 0,18 5 0,65 12 0,69 0 0,-104-14 0,-43-7 0,1 0 0,29 2 0,20-2 0,35 2 0,-38-1 0,114-5 0,-147-2 0,50-13 0,-1-10 0,-63 20 0,-12 5 0,-1-1 0,-2 0 0,2-1 0,10-4 0,13-9 0,-6 3 0,27-18 0,-42 23 0,-1 0 0,0 0 0,0 0 0,-2-1 0,2 0 0,8-17 0,29-41 0,-22 22 0,28-57 0,-37 69 0,15-61 0,-13 21 0,6-17 0,19-88 0,-38 161 0,-2 11 0,-1 1 0,2-1 0,-1 0 0,1 0 0,4-9 0,-3 15 0,1 7 0,6 15 0,-8-13 0,33 78 0,-9-24 0,-2 3 0,0-17 0,47 80 0,-31-73 0,-29-43 0,-8-8 0,9 10 0,-1-1 0,1 0 0,22 18 0,13 10 0,6 4 0,-41-38 0,3 4 0,26 23 0,-16-11 0,-18-19 0,-2 1 0,1-1 0,9 13 0,-13-14 0,0-1 0,-1 1 0,1-1 0,-1 0 0,0 1 0,0 0 0,0 0 0,0-1 0,-1 1 0,1-1 0,-1 7 0,-1 2 0,0-1 0,-1 0 0,1 1 0,-2-2 0,-1 2 0,1-1 0,-2-1 0,-9 19 0,-7 19 0,11-32 0,-30 48 0,24-40 0,11-15 0,-1 0 0,-1 0 0,-9 8 0,-29 37 0,23-31 0,17-17 0,-1 0 0,0 0 0,0 0 0,-1-1 0,1 0 0,-9 5 0,-17 10 0,25-14 0,-1 0 0,-16 7 0,7-6 0,-32 8 0,-10 3 0,50-14 110,3-1-405,0-1 0,0 1 0,0-2 0,-13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01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0 24575,'14'12'0,"-10"-8"0,31 22 0,1-1 0,72 37 0,-8-5 0,-91-53 0,-1 0 0,1-1 0,-1 0 0,1 0 0,0-1 0,1-1 0,8 2 0,15 3 0,58 10 302,-28-8-1969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46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 24575,'3'1'0,"0"0"0,-1 0 0,1 0 0,0-1 0,-1 2 0,1-1 0,0 1 0,2 2 0,9 3 0,17 7 0,1-2 0,0-1 0,67 13 0,105 5 0,-186-27 0,56 4-1365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7.83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24575,'14'0'0,"1"2"0,18 3 0,12 2 0,297 11 0,2-17 0,-214-2 0,-55-2-1365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16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40 24575,'1'0'0,"2"0"0,2 0 0,6 0 0,5 0 0,9-1 0,11 0 0,21-1 0,15 0 0,5-1 0,4 0 0,-6-1 0,-2 0 0,-6-1 0,-10 0 0,-13 0 0,-12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55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83 24575,'2'-1'0,"5"-2"0,10-2 0,11-3 0,8-1 0,10-1 0,10 1 0,6 0 0,7 1 0,-7 0 0,-5 2 0,-11 2 0,-13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8.90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0 156 24575,'1'-1'0,"15"-9"0,17-6 0,9-4 0,6-2 0,1 1 0,0 0 0,-8 5 0,-5 4 0,-6 2 0,-9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27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832 1 24575,'-165'57'0,"-250"58"0,384-109 0,-50 5 0,0-2 0,66-5 0,11-3 0,0 1 0,-1-1 0,0-1 0,2 0 0,-2 0 0,0 1 0,-4-2 0,9 1 0,0 0 0,0 0 0,-1 0 0,1 0 0,0 0 0,0 0 0,0 0 0,-1 0 0,1 0 0,0 0 0,0 0 0,0-1 0,0 1 0,0 0 0,-1 0 0,1 0 0,0-1 0,0 1 0,0 0 0,0 0 0,0-1 0,0 1 0,0 0 0,0 0 0,0 0 0,0-1 0,0 1 0,0 0 0,0 0 0,0-1 0,0 1 0,0 0 0,0 0 0,0-1 0,0 1 0,0 0 0,1 0 0,-1 0 0,0-1 0,0 1 0,0 0 0,0 0 0,0 0 0,1 0 0,-1-1 0,0 1 0,0 0 0,0 0 0,0 0 0,1 0 0,-1 0 0,0 0 0,11-10 0,-2 4 0,0 1 0,1 1 0,0-1 0,-1 2 0,2-1 0,14-3 0,69-10 0,-66 13 0,17-4-1365,-3 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59.63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77 14 24575,'41'-9'0,"-18"4"0,-47 14 0,-5 1 0,11-5 0,1 1 0,-1 0 0,-17 11 0,35-17 0,0 0 0,1 0 0,-1 0 0,0 0 0,0 0 0,0 0 0,0 0 0,0 0 0,0 0 0,0 0 0,0 0 0,0 0 0,0 0 0,0 0 0,0 0 0,1 0 0,-1 0 0,0 0 0,0 0 0,0 0 0,0 0 0,0 0 0,0 0 0,0 0 0,0 0 0,0 0 0,0 0 0,0 0 0,0 0 0,0 0 0,0 0 0,0 0 0,1 0 0,-1 0 0,0 0 0,0 0 0,0 0 0,0 0 0,0 0 0,0 1 0,0-1 0,0 0 0,0 0 0,0 0 0,0 0 0,0 0 0,0 0 0,0 0 0,0 0 0,0 0 0,0 0 0,0 0 0,0 0 0,0 1 0,0-1 0,0 0 0,0 0 0,0 0 0,0 0 0,0 0 0,0 0 0,0 0 0,0 0 0,-1 0 0,1 0 0,0 0 0,0 0 0,0 0 0,11 2 0,14-1 0,102 0-1365,-96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08.86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02.105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1826 108 24575,'-4'1'0,"0"-1"0,0 1 0,0 1 0,2-1 0,-2 1 0,0 0 0,1-1 0,-4 5 0,-7 1 0,-83 41 0,-58 27 0,-130 31 0,274-104 0,16-6 0,18-10 0,22-6 0,93-29 0,54-3 0,-139 40 0,29-10 0,147-31 0,-217 53 0,-12 6 0,-13 9 0,12-14 0,-64 55 0,-109 76 0,154-122 0,20-10 0,-1 0 0,1 0 0,0 0 0,0 0 0,0 0 0,-1 0 0,1 0 0,0 0 0,0 0 0,0 0 0,-1 0 0,1 0 0,0-1 0,0 1 0,0 0 0,0 0 0,-1 0 0,1 0 0,0 0 0,0-1 0,0 1 0,0 0 0,0 0 0,-1 0 0,1 0 0,0-1 0,0 1 0,0 0 0,0 0 0,0 0 0,0-1 0,0 1 0,0 0 0,0 0 0,0 0 0,0 0 0,0 0 0,0 0 0,0 0 0,0-1 0,0 1 0,0 0 0,0 0 0,0 0 0,0-1 0,2-5 0,0 1 0,1 0 0,-1-1 0,6-7 0,73-120 0,-80 132 0,-1 1 0,0-1 0,1 1 0,-1-1 0,0 1 0,1-1 0,-1 1 0,0-1 0,0 0 0,1 1 0,-1-1 0,0 1 0,0-1 0,0 1 0,0 0 0,0-1 0,0 1 0,0-1 0,0 0 0,0 1 0,0-1 0,0 1 0,0-1 0,-1 1 0,1-1 0,0 0 0,0 1 0,-1-1 0,1 1 0,-1 0 0,0-1 0,1 1 0,-1 0 0,0 0 0,0 0 0,0-1 0,0 1 0,0 0 0,0 0 0,0 0 0,0 0 0,0 1 0,0-1 0,0 0 0,0 0 0,-1 1 0,-47 17 0,40-13 0,-23 8 0,13-4 0,-2-1 0,-29 8 0,49-16 0,0 0 0,1 0 0,-1 0 0,0 1 0,1-1 0,-1 0 0,0 0 0,0 0 0,1 0 0,0 0 0,-1 0 0,1 0 0,-1 0 0,0 0 0,0-1 0,1 1 0,-1 0 0,0 0 0,1 0 0,-1-1 0,1 1 0,-1-1 0,0 1 0,1 0 0,-1-1 0,1 1 0,-2-1 0,2 0 0,0 0 0,-1 0 0,1 0 0,0 0 0,-1 0 0,1-1 0,0 1 0,0 1 0,0-1 0,0 0 0,0-1 0,0 1 0,1 0 0,0-1 0,1-6 0,1 0 0,1 0 0,4-8 0,-7 13 0,9-15 0,0 0 0,1 1 0,2 0 0,21-23 0,-34 39 0,0 1 0,0 0 0,0-1 0,0 1 0,1-1 0,-1 1 0,1 0 0,-1-1 0,0 1 0,1 0 0,-1-1 0,1 1 0,-1 0 0,1-1 0,-1 1 0,1 0 0,-1 0 0,1 0 0,-1 0 0,1 0 0,-1-1 0,1 1 0,-1 0 0,1 0 0,0 0 0,0 1 0,2 9 0,-8 18 0,0-19 0,0 0 0,1 0 0,-2-1 0,0 0 0,0 0 0,-1 0 0,1-1 0,-2 0 0,0 1 0,0-2 0,-10 6 0,11-7 0,0-1 0,0 1 0,0-2 0,-1 1 0,0-2 0,0 1 0,0 0 0,0-1 0,0 0 0,-1-1 0,1 1 0,-1-2 0,1 1 0,-12-2 0,18 1 0,1 0 0,-1 0 0,0-1 0,0 1 0,1-1 0,-1 1 0,1-1 0,0 0 0,-1 1 0,1-1 0,-1 0 0,1 1 0,-1-1 0,1 0 0,-1-1 0,1 1 0,0 0 0,0-1 0,0 2 0,1-1 0,-2-3 0,0 2 0,1 0 0,0-1 0,0 0 0,1 1 0,-1-2 0,0 1 0,1 1 0,0-1 0,0 0 0,0 1 0,0-4 0,1-2 0,1 1 0,0 1 0,0-1 0,0 1 0,0-1 0,1 0 0,0 1 0,0 0 0,5-7 0,0 5 0,-1 0 0,2 0 0,-1 0 0,1 1 0,13-8 0,-18 12 0,2-1 0,-1 1 0,0 1 0,1-1 0,0 0 0,-1 2 0,2-1 0,-1 0 0,-1 1 0,2 0 0,10-1 0,-16 2 0,1 0 0,0 0 0,-1 0 0,0 1 0,0-1 0,1 1 0,0-1 0,-1 1 0,1-1 0,-1 1 0,1 0 0,-1 0 0,0 0 0,1 0 0,-1-1 0,0 1 0,-1 0 0,1 0 0,2 3 0,-1-2 0,0 2 0,0-1 0,0 0 0,-1 0 0,1 0 0,-1 1 0,0 0 0,-1 4 0,2 0 0,-1 2 0,-1-1 0,0 1 0,-1 0 0,-1 13 0,2-20 0,-1-1 0,0 1 0,1 0 0,-1-1 0,0 0 0,0 1 0,-1-1 0,1 1 0,-1-1 0,1 0 0,-1 0 0,0 1 0,0-1 0,1-1 0,-1 1 0,0 0 0,0 0 0,-1 0 0,1-1 0,-1 1 0,1-1 0,0 1 0,-1-1 0,0 0 0,1-1 0,-1 1 0,0 0 0,1-1 0,-1 1 0,0-1 0,0 1 0,0-1 0,0 0 0,1 0 0,-1-1 0,0 1 0,0 0 0,0-1 0,0 0 0,-2 0 0,-1 0 0,1-1 0,1 0 0,-1 0 0,0 0 0,1 0 0,-1-1 0,1 1 0,-1-1 0,2-1 0,-1 2 0,0-2 0,0 1 0,0-1 0,2 0 0,-1 1 0,0-2 0,0 1 0,0 0 0,0 0 0,2-1 0,-1 1 0,-1-6 0,2 6 0,1 0 0,0 1 0,0-2 0,0 2 0,1-2 0,0 2 0,0-1 0,0 0 0,0 0 0,1 1 0,-2-1 0,2 0 0,0 1 0,0-1 0,1 1 0,-1-1 0,1 1 0,0 0 0,-1 0 0,1 1 0,0-1 0,1 0 0,5-3 0,-4 2 0,-1 2 0,0-1 0,0 1 0,1 0 0,0 0 0,-1 0 0,1 0 0,1 1 0,-2 0 0,1 0 0,0 0 0,1 1 0,-2-1 0,2 1 0,-1 0 0,0 0 0,0 1 0,0 0 0,8 1 0,-11-1 0,1 0 0,-1 0 0,-1 0 0,2 1 0,-1-1 0,0 0 0,0 0 0,0 1 0,0 0 0,0 0 0,-1-1 0,0 1 0,0 0 0,1 0 0,-1 0 0,1 0 0,-1 0 0,0 1 0,0-2 0,-1 1 0,1 1 0,0 0 0,-1-2 0,1 2 0,-1-1 0,0 1 0,0-1 0,0 0 0,0 1 0,0-2 0,-1 2 0,1 0 0,-1-1 0,0 0 0,0 0 0,0 1 0,0-2 0,0 1 0,0 1 0,-1-1 0,1-1 0,0 1 0,0 0 0,-1 0 0,0 0 0,0-1 0,-3 4 0,-2-1 0,-2 1 0,2-1 0,-2 1 0,1-2 0,0 0 0,-1 0 0,0 0 0,1-1 0,-12 1 0,13-2 0,1 0 0,-2 0 0,1-1 0,1 0 0,-1 0 0,0-1 0,0 0 0,0-1 0,1 2 0,-1-2 0,1-1 0,-12-4 0,16 6 0,0 0 0,0 0 0,1 0 0,-1 0 0,1 0 0,-1-1 0,1 1 0,0-1 0,1 1 0,-1 0 0,-1-1 0,1 0 0,1 0 0,-1 1 0,0 0 0,0-1 0,1 0 0,-1 0 0,1 1 0,0-1 0,-1-3 0,-2-8 0,3 13 0,0 0 0,-1 0 0,1-1 0,0 1 0,0 0 0,0 0 0,0 0 0,-1-1 0,1 1 0,0 0 0,0 0 0,0 0 0,0 0 0,-1 0 0,1 0 0,0-1 0,0 1 0,-1 0 0,1 0 0,0 0 0,0 0 0,0 0 0,0 0 0,0 0 0,0 0 0,0 0 0,-1 0 0,1 0 0,0 0 0,0 0 0,-1 0 0,1 0 0,0 0 0,0 1 0,0-1 0,-1 0 0,1 0 0,0 0 0,0 0 0,-1 0 0,-10 6 0,9-5 0,-52 31 0,-71 31 0,98-52 0,-3 0 0,2-2 0,-1 0 0,-53 7 0,10-11 0,-115-4 0,83-3 0,24 0 0,0-5 0,-99-19 0,115 17 0,-59-14 0,101 18 0,0-1 0,1-1 0,-33-16 0,41 16 229,-13-7-1823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28.833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309 647 24575,'-3'0'0,"1"0"0,0 1 0,-1-1 0,1 1 0,0 0 0,1 0 0,-1 0 0,0-1 0,-1 1 0,1 0 0,1 0 0,-1 1 0,-2 1 0,-24 23 0,12-10 0,1-3 0,7-8 0,2 0 0,-1 1 0,-9 12 0,158-151 0,-131 120 0,-1-1 0,1 0 0,-2-1 0,12-26 0,2-1 0,-21 38 0,-1-2 0,1 1 0,0 0 0,0-1 0,-1 1 0,1-7 0,-2 9 0,1 0 0,-1 0 0,0 0 0,0-1 0,0 1 0,-1 0 0,1 0 0,-1 0 0,0-1 0,0 2 0,-2-7 0,-6-3 0,-1 2 0,1-1 0,-2 0 0,-12-9 0,-19-19 0,-64-91 0,32 10 0,69 109 0,4 9 0,0-1 0,0 2 0,0-1 0,-1-1 0,1 1 0,0 1 0,-1-1 0,1 0 0,-1 0 0,0 0 0,0 1 0,-1-2 0,2 3 0,1 0 0,-1 0 0,0 0 0,0 0 0,1 1 0,-1-1 0,0 0 0,0 0 0,1 1 0,-1-1 0,0 0 0,0 1 0,1-1 0,-1 1 0,0-1 0,1 0 0,-1 0 0,1 1 0,0-1 0,0 1 0,-1 0 0,1-1 0,-1 2 0,-12 15 0,13-17 0,-9 16 0,1-1 0,1 2 0,-1-1 0,3 1 0,-5 18 0,-12 87 0,13-14 0,11-144 0,1 1 0,1 0 0,3 0 0,1 1 0,1-1 0,20-46 0,-29 81 0,0-1 0,0 1 0,1-1 0,-1 0 0,0 1 0,0 0 0,0-1 0,1 1 0,-1 0 0,0 0 0,0-1 0,1 1 0,-1-1 0,1 1 0,-1 0 0,0-1 0,1 1 0,-1 0 0,1-1 0,-1 1 0,1 0 0,-1 0 0,0-1 0,1 1 0,0 0 0,0 0 0,-1 0 0,1 0 0,-1 1 0,1-1 0,-1 0 0,1 1 0,-1-1 0,1 0 0,-1 1 0,0-1 0,0 1 0,0-1 0,1 0 0,-1 1 0,0-1 0,1 0 0,-1 0 0,1 2 0,13 32 0,-12-25 0,70 173 0,-46-126 0,40 65 0,-66-121 0,0 0 0,0 0 0,0 0 0,0 0 0,0 0 0,0 0 0,0 1 0,0-1 0,0 0 0,0 0 0,0 0 0,0 0 0,0 1 0,0-1 0,0 0 0,0 0 0,0 0 0,0 0 0,1 0 0,-1 0 0,0 1 0,0-1 0,0 0 0,0 0 0,0 0 0,0 0 0,0 0 0,1 0 0,-1 0 0,0 0 0,0 0 0,0 1 0,0-1 0,0 0 0,0 0 0,0 0 0,0 0 0,0 0 0,0 0 0,1 0 0,-1 0 0,0 0 0,0 0 0,0 0 0,0 0 0,0 0 0,1-1 0,-1 1 0,0 0 0,0 0 0,0 0 0,0 0 0,0 0 0,1 0 0,-1 0 0,0 0 0,0 0 0,0 0 0,0-1 0,0 1 0,0 0 0,1 0 0,-1 0 0,3-17 0,-4-32 0,1 37 0,-1-107 0,3 158-682,11 61-1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5.5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24575,'2'0'0,"1"1"0,-1 0 0,0 0 0,0 0 0,1-1 0,-1 1 0,0 0 0,0 1 0,1-1 0,-1 1 0,2 2 0,16 9 0,-13-10 0,0 1 0,0-1 0,-1 2 0,7 4 0,21 11 0,-16-10 0,-1 0 0,28 21 0,-41-29 0,6 6 0,0 1 0,2-2 0,12 7 0,-1-3 0,-2 0 0,29 21 0,-27-17 0,-12-8 0,-1 0 0,1 0 0,-2 0 0,0 1 0,0 0 0,-1 1 0,11 13 0,9 17 0,1-1 0,39 41 0,-40-46 0,-18-21 0,19 19 0,88 89 0,-15-32 0,-60-54-1365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07.3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38 28 24575,'-29'-19'0,"21"10"-1365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0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24575,'1'3'0,"1"0"0,0 0 0,0 0 0,-1-1 0,2 1 0,-1 0 0,0-1 0,1 1 0,5 3 0,-1 0 0,31 27 0,-33-28 0,12 8 0,-16-12 0,0 1 0,0-1 0,0 0 0,0 0 0,-1 0 0,1 1 0,0-1 0,-1 1 0,1-1 0,-1 0 0,0 0 0,1 1 0,-1 0 0,0-1 0,0 0 0,0 0 0,0 4 0,-3 25 0,1-24 0,-1 0 0,2 0 0,-2-1 0,0 1 0,-1-1 0,-6 10 0,-12 20 0,13-20-1365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3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63 1 24575,'1'0'0,"-1"1"0,1-1 0,-1 1 0,1-1 0,-1 1 0,0-1 0,1 1 0,-1-1 0,0 0 0,0 1 0,1-1 0,-1 1 0,0 0 0,0-1 0,0 1 0,0-1 0,0 1 0,0 0 0,0-1 0,0 1 0,0 0 0,0-1 0,0 20 0,0-16 0,0 2 0,-1 0 0,0 0 0,0 1 0,-1-1 0,0 0 0,0 0 0,1 0 0,-2 0 0,-5 7 0,3 0 0,-37 58-1365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2.84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4.96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194 1 24575,'0'12'0,"0"-2"0,0 2 0,-1-1 0,-1 1 0,0 0 0,-1-2 0,-8 23 0,2-8 0,-6 11 0,-7 13 0,-4 7 0,6-18 0,17-30 0,0-1 0,-1 0 0,0 0 0,-5 8 0,-45 63 0,49-69-1365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6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65 7 24575,'-13'23'0,"8"-16"0,1 1 0,-2 1 0,0-1 0,-13 15 0,19-23 0,0 0 0,0 0 0,0 0 0,0 1 0,0-1 0,-1 0 0,1 0 0,0 0 0,0 0 0,0 0 0,0 0 0,0 0 0,-1 0 0,1 0 0,0 0 0,0 0 0,0 0 0,0 0 0,-1 0 0,1 0 0,0 0 0,0 0 0,0 0 0,0 0 0,0 0 0,0 0 0,0 0 0,0 0 0,0 0 0,0 0 0,-1 0 0,1 0 0,0 0 0,0 0 0,0 0 0,0 0 0,-1 0 0,1 0 0,0 0 0,0 0 0,0 0 0,0 0 0,0 0 0,0-1 0,-1 1 0,-2-10 0,2-12 0,1 22 0,-1-14 188,1 9-447,0 0 0,0-1 0,0 1 1,1 0-1,1-7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7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24575,'1'0'0,"0"0"0,1 0 0,1 1 0,-1 1 0,1-1 0,1 1 0,-1 0 0,0 0 0,0 0 0,-1-1 0,1 1 0,-1 0 0,1 0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10.5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24575,'-4'0'16,"-6"-1"-362,0 2 1,-1-1 0,-20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18.46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 1 24575,'6'5'0,"-4"-3"0,0-1 0,0 1 0,-1-1 0,0 0 0,1 1 0,0 0 0,-1 0 0,1 0 0,-1-1 0,0 1 0,0 0 0,0 0 0,0-1 0,0 2 0,0-1 0,0 0 0,-1 0 0,1 0 0,-1 1 0,0-1 0,0-1 0,0 2 0,0-1 0,0 1 0,-1 2 0,-3 8 0,0 0 0,-1-1 0,0 1 0,-1-1 0,-13 20 0,19-31 0,0-1 0,0 0 0,0 0 0,0 0 0,0 0 0,0 1 0,0-1 0,0 0 0,-1 0 0,1 0 0,0 0 0,0 0 0,0 0 0,0 1 0,0-1 0,0 0 0,0 0 0,-1 0 0,1 0 0,0 0 0,0 0 0,0 0 0,0 0 0,0 0 0,-1 0 0,1 0 0,0 0 0,0 0 0,0 0 0,0 0 0,0 0 0,-1 0 0,1 0 0,0 0 0,0 0 0,0 0 0,0 0 0,-1 0 0,1 0 0,0 0 0,0 0 0,0 0 0,0 0 0,0 0 0,-1 0 0,1 0 0,-4-8 0,-1-10 0,5-39-1365,0 52-5461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7.487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1 24575,'6'1'0,"0"1"0,0-1 0,0 1 0,-1 0 0,1 1 0,0-1 0,-1 1 0,1 0 0,4 5 0,0-3 0,8 6 0,56 37 0,-61-40 0,1 0 0,21 10 0,16 9 0,8 6 0,-58-31 0,1 1 0,-1-2 0,0 1 0,0 0 0,0 1 0,0-2 0,0 1 0,-1 1 0,0-1 0,0 0 0,1 0 0,-1 1 0,0-2 0,0 2 0,0 2 0,4 20 0,-2-18 167,-1-5-337,0 0 0,0 0-1,0 1 1,0-2 0,0 1 0,0 0-1,1 1 1,1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9.051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28 1 24575,'0'101'0,"0"-101"0,0 0 0,0 0 0,0 1 0,0-1 0,0 0 0,0 0 0,0 0 0,0 0 0,0 0 0,0 0 0,0 0 0,0 0 0,0 1 0,0-1 0,0 0 0,0 0 0,0 0 0,0 0 0,0 0 0,0 0 0,0 0 0,0 1 0,0-1 0,0 0 0,0 0 0,0 0 0,0 0 0,0 0 0,0 0 0,0 0 0,0 0 0,0 0 0,-1 0 0,1 1 0,0-1 0,0 0 0,0 0 0,0 0 0,0 0 0,0 0 0,0 0 0,0 0 0,0 0 0,-1 0 0,1 0 0,0 0 0,0 0 0,0 0 0,0 0 0,0 0 0,0 0 0,0 0 0,0 0 0,-1 0 0,1 0 0,0 0 0,0 0 0,0 0 0,0 0 0,0 0 0,0 0 0,0 0 0,0 0 0,0 0 0,0 0 0,0-1 0,-7-7 0,-3-13 0,6 14 0,0-5 0,15 22 0,33 33-1365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0.879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24575,'8'7'0,"1"-1"0,-1 1 0,13 5 0,15 10 0,-6-2 0,-22-17 0,-2 2 0,1-1 0,11 10 0,4 4 0,23 16 0,-11-9 0,76 73 0,-89-77 0,6 2 0,30 21 0,-31-25 0,66 42 0,-46-35-1365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2:46.600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24575,'5'1'0,"-1"0"0,1 1 0,0-1 0,0 1 0,-1 0 0,0 1 0,1-2 0,5 6 0,9 4 0,7 2 0,29 12 0,-43-20 0,-2-1 0,1 2 0,12 6 0,83 49 0,-66-38 0,-25-14 0,1 0 0,23 17 0,47 44 0,-41-35 0,50 50 0,-75-66 0,29 29 0,36 55-1365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15.15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4:41.9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1 24575,'-25'7'0,"10"-2"0,-5 0-1365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5:38.25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25.1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168 1 24575,'-2'11'0,"-1"-1"0,1 1 0,-1 0 0,-1-1 0,0 1 0,-10 17 0,-3 6 0,-13 63 0,31-100 0,2-9 0,0 2 0,2-2 0,6-11 0,0 3 0,-7 11 0,2 0 0,-1 1 0,1 0 0,0 0 0,12-12 0,-17 20 0,-1 0 0,1 0 0,-1 0 0,1 0 0,-1 0 0,1 0 0,0 0 0,-1 0 0,1 0 0,-1 0 0,1 1 0,-1-1 0,1 0 0,-1 0 0,0 1 0,1-1 0,-1 0 0,1 1 0,-1-1 0,0 0 0,0 1 0,0-1 0,1 0 0,-1 0 0,0 0 0,0 1 0,1-1 0,-1 1 0,0-1 0,0 1 0,1-1 0,-1 1 0,0-1 0,0 2 0,10 18 0,-10-20 0,13 41 0,-3 0 0,-1 0 0,-3 0 0,-1 1 0,-1 51 0,5-242 0,1 34 0,-16 350 0,9-304 0,-9-83 0,6 152 0,0 0 0,0 0 0,1 0 0,-1-1 0,0 1 0,0 0 0,0 0 0,0-1 0,0 1 0,0 0 0,0 0 0,0 0 0,0 0 0,0 0 0,0-1 0,0 1 0,0 0 0,0 0 0,0-1 0,0 1 0,0 0 0,0 0 0,0-1 0,-1 1 0,1 0 0,0 0 0,0-1 0,0 1 0,0 0 0,-1 0 0,1 0 0,0-1 0,0 1 0,0 0 0,-1 0 0,1 0 0,0 0 0,0-1 0,-1 1 0,1 0 0,0 0 0,0 0 0,0 0 0,0 0 0,0 0 0,0 0 0,-1 0 0,1 0 0,0 0 0,-1 0 0,1 0 0,0 0 0,0 0 0,-1 0 0,1 0 0,-12 16 0,-5 26 0,17-41 0,-12 34 0,12-35 0,0 0 0,0 0 0,0-1 0,0 1 0,0 0 0,0 0 0,0 0 0,0 0 0,0 0 0,0 0 0,0 0 0,0 0 0,0 0 0,0 0 0,0 0 0,0-1 0,0 1 0,0 0 0,0 0 0,0 0 0,0 0 0,0 0 0,0 0 0,-1 0 0,1 0 0,0 0 0,0 0 0,0 0 0,0 0 0,0 0 0,0 0 0,0 0 0,0 0 0,0 0 0,0 0 0,-1 0 0,1 0 0,0 0 0,0 0 0,0 0 0,0 0 0,0 0 0,0 0 0,0 0 0,0 0 0,0 0 0,0 0 0,0 0 0,-1 0 0,1 0 0,1-23 0,9-23 0,-11 51 0,-1 0 0,0 0 0,-1 0 0,1-1 0,-1 1 0,1-1 0,-1 1 0,-1-1 0,1 0 0,-7 6 0,17-52 0,-58 105 0,51-63 0,0 0 0,0 0 0,0 0 0,0 0 0,0 0 0,0 0 0,0 0 0,0-1 0,0 1 0,-1 0 0,1 0 0,0 0 0,0 0 0,0 0 0,0 0 0,0 0 0,0 0 0,0 0 0,0 0 0,0 0 0,0 0 0,0 0 0,-1 0 0,1 0 0,0 0 0,0-1 0,0 1 0,0 0 0,0 0 0,0 0 0,0 0 0,0 0 0,-1 0 0,1 0 0,0 0 0,0 1 0,0-1 0,0 0 0,0 0 0,0 0 0,0 0 0,0 0 0,0 0 0,0 0 0,0 0 0,0 0 0,0 0 0,0 0 0,0 0 0,0 0 0,0 0 0,0 0 0,0 0 0,0 1 0,0-1 0,0 0 0,0 0 0,0 0 0,-1 0 0,1 0 0,0 0 0,0 0 0,0 0 0,0 0 0,0 1 0,0-1 0,0 0 0,0 0 0,1-11 0,5-14 0,21-26 0,-16 31 0,-9 16 0,-4 7 0,-15 27 0,-1 0 0,-39 45 0,57-74 0,-1-1 0,1 1 0,0-1 0,0 0 0,0 1 0,-1-1 0,1 1 0,0-1 0,0 0 0,0 1 0,0-1 0,-1 0 0,1 1 0,0-1 0,-1 0 0,1 0 0,-1 1 0,1-1 0,-1 0 0,1 0 0,0 0 0,-1 0 0,1 0 0,-1 0 0,1 0 0,-1 0 0,1 0 0,-1 0 0,0 0 0,0-12 0,10-20 0,-1 9 0,2 1 0,1 0 0,0 1 0,28-37 0,-74 123 0,21-48 0,18-30 0,22-31 0,-90 126 0,66-96 0,8-10 0,27-30 0,-28 43 0,-25 36 0,-14 15 0,25-37 0,20-26 0,83-102 0,-121 154 0,-26 27 0,54-69 0,10-17 0,-17 25 0,-13 16 0,-14 15 0,-48 36 0,76-62 0,1 1 0,0-1 0,0 0 0,0 0 0,-1 0 0,1 0 0,0 0 0,0 1 0,-1-1 0,1 0 0,0 0 0,-1 0 0,1 1 0,0-1 0,-1 0 0,1 0 0,0 0 0,-1 0 0,1 0 0,0 0 0,-1 0 0,1 0 0,0 0 0,-1 0 0,1 0 0,0 0 0,0 0 0,0 0 0,-1 0 0,1 0 0,0 0 0,-1 0 0,1 0 0,0 0 0,-1 0 0,1-1 0,0 1 0,-1 0 0,1 0 0,1-15 0,13-18 0,-2 13 0,0-1 0,21-22 0,-103 135-1365,64-86-5461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34.37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34.5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236 189 24575,'1'-5'0,"1"0"0,0 0 0,0-1 0,0 2 0,-1-1 0,2 0 0,0 1 0,0-2 0,0 2 0,1 0 0,-1 0 0,1-1 0,5-2 0,23-35 0,-39 53 0,-1-1 0,1 0 0,-14 14 0,-14 16 0,-54 106 0,133-209 0,-11 17 0,34-62 0,-64 103 0,5-13 0,-18 30 0,-43 54 0,69-90 0,1 1 0,20-20 0,-82 110 0,5-11 0,60-97 0,39-30 0,-76 93 0,-17 21 0,26-35 0,13-17 0,20-25 0,-24 32 0,-4 6 0,-4 5 0,-9 13 0,-1-3 0,0 1 0,-34 29 0,51-49 0,0 0 0,0 0 0,0 0 0,0 0 0,0-1 0,0 1 0,0 0 0,0 0 0,0 0 0,0 0 0,0 0 0,0 0 0,0 0 0,-1 0 0,1 0 0,0-1 0,0 1 0,0 0 0,0 0 0,0 0 0,0 0 0,0 0 0,0 0 0,0 0 0,-1 0 0,1 0 0,0 0 0,0 0 0,0 0 0,0 0 0,0 0 0,0 0 0,0 0 0,-1 0 0,1 0 0,0 0 0,0 0 0,0 0 0,0 0 0,0 0 0,0 0 0,0 0 0,-1 0 0,1 0 0,0 0 0,0 0 0,0 0 0,0 0 0,0 0 0,0 0 0,0 0 0,0 1 0,0-1 0,0 0 0,-1 0 0,1 0 0,0 0 0,0 0 0,6-14 0,11-17 0,-15 25 0,5-4 0,0-1 0,0 1 0,1 0 0,0 0 0,16-14 0,-42 62 0,0-12 0,12-17 0,1-1 0,-2 0 0,0 0 0,-9 9 0,44-69 0,-19 39 0,-1 0 0,0 1 0,2 0 0,11-12 0,-41 60 0,9-21 0,9-12 0,-1 1 0,1-1 0,0 0 0,-1 1 0,-1-1 0,1 0 0,0 0 0,-5 4 0,40-60 0,9-5 0,-122 154 0,85-105 0,0 0 0,1 0 0,-1 1 0,10-13 0,21-25 0,-28 35 0,1 2 0,-1-1 0,17-16 0,-77 93 0,36-47 0,-26 43 0,-6 8 0,-67 60 0,104-115-1365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6:50.7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8:16.50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0 0,0 1 0,2-1 0,0 0 0,1-1 0,-2 2 0,1-1 0,1-1 0,0 1 0,0-1 0,0 0 0,0 0 0,-2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0.137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99 24575,'-2'0'0,"-1"0"0,2-1 0,6-5 0,8-6 0,6-3 0,3-2 0,2-1 0,-3 4 0,-6 4 0,-5 6 0,-4 2 0,-5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2.86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24575,'11'0'0,"1"1"0,-1 1 0,0-1 0,1 1 0,-1 1 0,-1 0 0,18 7 0,10 11 0,-21-12 0,27 11 0,45 7 0,8 0 0,-40-13 0,-22-7 0,-11-3 0,-1 0 0,0-2 0,32-1 0,12 2 0,73 1-1365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29.17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24575,'26'1'0,"0"2"0,-1 0 0,37 10 0,-30-6 0,-20-6-1365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9:34.60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0 24575,'2'1'0,"1"1"0,-1-1 0,-1-1 0,2 1 0,-1 0 0,1 0 0,-1 0 0,1 0 0,0-1 0,3 1 0,-1 0 0,53 5 0,-43-5 0,0 1 0,16 3 0,-16-2 0,0-2 0,0 0 0,1-1 0,23-2 0,2 2 0,-2-3-1365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0.57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120 0 24575,'-27'30'0,"6"-10"0,9-3-250,-4 1 0,-19 17 0,28-29-365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24575,'9'23'0,"-7"-17"0,0 1 0,0-1 0,1 0 0,0 0 0,1 0 0,-2 0 0,2-1 0,1 1 0,-1-1 0,6 6 0,11 9-1365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222 13 24575,'0'0'0,"0"0"0,0 0 0,1 0 0,-1 0 0,0-1 0,0 1 0,1 0 0,-1 0 0,0 0 0,1-1 0,-1 1 0,0 0 0,1 0 0,-1 0 0,0 0 0,1 0 0,-1-1 0,0 1 0,1 0 0,-1 0 0,0 0 0,0 0 0,0 0 0,1 0 0,-1 0 0,0 0 0,1 1 0,-1-1 0,1 0 0,-1 0 0,0 0 0,1 0 0,-1 0 0,0 1 0,1-1 0,-1 0 0,0 0 0,0 0 0,1 1 0,-1-1 0,0 0 0,1 0 0,-1 0 0,0 0 0,0 0 0,0 1 0,1-1 0,-1 0 0,0 1 0,0-1 0,0 1 0,0-1 0,0 0 0,0 1 0,0-1 0,0 0 0,0 1 0,0-1 0,0 1 0,0-1 0,0 0 0,0 1 0,2 22 0,-3-17 0,1 3 0,-2 0 0,1 1 0,-1-1 0,-4 11 0,1-53 0,5 32 0,-1-16 0,-3 17 0,-2 9 0,2-1 0,1-3 0,0-8 0,-1-1 0,4 4 0,0 0 0,-1 0 0,1 0 0,0 0 0,0 0 0,0 0 0,-1 0 0,1 0 0,0 0 0,0 0 0,0 0 0,0 0 0,0 0 0,0 0 0,0 0 0,0 0 0,-1 0 0,1 0 0,0 0 0,0 0 0,0 0 0,0 0 0,0 0 0,-1 0 0,1 0 0,0 0 0,0 0 0,0 1 0,0-1 0,0 0 0,0 0 0,0 0 0,-1 0 0,1 1 0,0-1 0,0 0 0,0 0 0,0 1 0,-4 4 0,-1-13 0,3-12 0,1 16 0,1 16 0,0 2 0,0 14 0,1-21 0,0-8 0,-1-4 0,1-1 0,-1 2 0,1-1 0,1 0 0,-1 0 0,1 0 0,0 1 0,3-9 0,-3 13 0,-1 9 0,-3 7 0,0-7 0,2-5 0,0-2 0,0 1 0,-1 0 0,0 0 0,0 0 0,0 0 0,0-1 0,0 1 0,-4 4 0,1-32 0,4 18 0,0-5 0,-2 11 0,-3 7 0,-4 10 0,7-12 0,1-1 0,-1 2 0,0-2 0,0 1 0,-1-2 0,0 2 0,-3 4 0,5-9 0,1-1 0,-1 1 0,1 0 0,-1 0 0,1 0 0,0 0 0,0-1 0,-1 1 0,1-1 0,0 2 0,0-1 0,0-1 0,1-2 0,0-5 0,1-2 0,0 1 0,1-1 0,0 2 0,1-1 0,0 0 0,0 0 0,2 0 0,5-7 0,-11 16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11 0,-1 13 0,-3-10 0,0 0 0,-4 28 0,5-49 0,-1-1 0,0 1 0,0-1 0,0 1 0,-3-9 0,3 16 0,0 0 0,-1 0 0,1 0 0,-1 0 0,1 0 0,-1 0 0,1 0 0,-1 0 0,1 1 0,0-1 0,-1 0 0,1 0 0,-1 0 0,1 1 0,0-1 0,-1 0 0,1 0 0,0 1 0,-1-1 0,1 0 0,0 1 0,0-1 0,-1 0 0,1 1 0,0-1 0,0 1 0,0 0 0,-10 9 0,-3 8 0,-15 17 0,25-37 0,1-8 0,1-7 0,0 8 0,2 0 0,-1-1 0,1 1 0,4-14 0,0 38 0,0 11 0,-3-17 0,0 0 0,-1 0 0,0 1 0,-1 0 0,-1 10 0,-9-53 0,10 27 0,-1 0 0,1 0 0,0 0 0,1 0 0,0 1 0,0-1 0,0 0 0,1 0 0,0 1 0,0-1 0,4-8 0,-6 14 0,0-1 0,0 1 0,0 0 0,0 0 0,1-1 0,-1 1 0,0 0 0,0 0 0,0 0 0,0-1 0,0 1 0,1 0 0,-1 0 0,0 0 0,0 0 0,0 0 0,1 0 0,-1 0 0,0 0 0,0 0 0,1 0 0,-1-1 0,0 1 0,0 0 0,1 0 0,-1 0 0,0 0 0,0 0 0,1 0 0,-1 0 0,0 0 0,1 0 0,-1 0 0,0 0 0,0 0 0,1 0 0,-1 0 0,6 9 0,-1 15 0,-4 19 0,-1-40 0,0 0 0,-1-1 0,1 2 0,-1-2 0,0 1 0,0 0 0,0-1 0,0 1 0,1 0 0,-2-1 0,0 1 0,-3 4 0,5-7 0,0 0 0,0 1 0,-1-1 0,1 0 0,0 0 0,0 0 0,-1 1 0,1-1 0,0 0 0,0 0 0,-1 0 0,1 0 0,0 1 0,0-1 0,-1 0 0,1 0 0,0 0 0,-1 0 0,1 0 0,0 0 0,-1 0 0,1 0 0,0 0 0,0 0 0,-1 0 0,1 0 0,0 0 0,-1 0 0,1 0 0,0 0 0,0 0 0,0-1 0,0 1 0,0 0 0,-1 0 0,1 0 0,-8-12 0,-1-15 0,9 26 0,-6-33 0,4 21 0,1 10 0,1 5 0,1 13 0,0 20 0,-1-33 0,0 0 0,-1 0 0,1 1 0,-1-2 0,1 2 0,-1-1 0,0 0 0,1 0 0,-1 0 0,0 0 0,-1 0 0,1 1 0,1-2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0,-4-11 0,1-11 0,3 19 0,0 0 0,-1 0 0,1 1 0,1-1 0,-1 1 0,0 0 0,1-1 0,-1 0 0,1 1 0,0-1 0,2-3 0,-3 6 0,0 0 0,1 0 0,-1 0 0,0 0 0,1 0 0,-1 0 0,0 0 0,0 1 0,1-1 0,-1 0 0,0 0 0,0 0 0,1 0 0,-1 0 0,0 0 0,0 0 0,0 1 0,0-1 0,1 0 0,-1 0 0,0 1 0,0-1 0,0 0 0,0 0 0,0 1 0,0-1 0,0 0 0,0 1 0,0-1 0,0 0 0,0 1 0,0-1 0,0 0 0,0 0 0,0 1 0,0-1 0,0 1 0,2 12 0,-1-9 0,-1 23 0,0-26 0,0 1 0,0-1 0,0 0 0,0-1 0,0 1 0,0 0 0,0 0 0,-1 1 0,1-1 0,0 0 0,-1 0 0,1-1 0,-1 1 0,0 0 0,1 0 0,-1 0 0,0 0 0,1 0 0,-1-1 0,0 1 0,-1 1 0,2-2 0,-1 0 0,0 0 0,1 0 0,-1 0 0,1 0 0,-1 0 0,0 0 0,1 0 0,-1 0 0,1 0 0,0 0 0,-1-1 0,1 1 0,-1 0 0,0 0 0,1-1 0,-1 1 0,1 0 0,-1-1 0,1 1 0,-1 0 0,1-1 0,-1 1 0,1-1 0,0 1 0,-1-1 0,1 1 0,0-1 0,-1 1 0,1-1 0,0 1 0,-1-1 0,1 1 0,0 0 0,0-1 0,0 1 0,-1-2 0,-3-19 0,-3 47 0,6-25 0,0 1 0,1 0 0,-1 0 0,0-2 0,0 2 0,0-1 0,0 1 0,0-1 0,-1 1 0,1-2 0,0 1 0,0 0 0,0 0 0,0 1 0,-1-1 0,-2 1 0,4-2 0,-1-1 0,0 1 0,1 0 0,-1 0 0,0 0 0,0 0 0,1-1 0,-1 1 0,0 0 0,1-1 0,-1 1 0,1-1 0,0 1 0,-1 0 0,1-1 0,-1 1 0,1-1 0,-1 0 0,1 1 0,-1-1 0,1 1 0,0 0 0,-1-1 0,1 1 0,0-1 0,-1 0 0,1 1 0,0-1 0,0 0 0,0 1 0,-1-1 0,1 0 0,0 0 0,-5-25 0,5 26 0,0-2 0,-1 1 0,1-1 0,0 1 0,0 0 0,0 0 0,0 0 0,0-1 0,0 1 0,0 0 0,1-1 0,-1 2 0,1-1 0,-1-1 0,0 1 0,1 0 0,0 0 0,0-1 0,1 0 0,0 1 0,0-1 0,0 1 0,-1 0 0,1 0 0,0 1 0,0-1 0,4-1 0,-1-1 0,-4 3 0,1 1 0,-1-1 0,0 0 0,1 0 0,-1 1 0,0-1 0,0 1 0,1-1 0,-1 1 0,0-1 0,0 1 0,0 0 0,-1-1 0,1 1 0,0-1 0,0 1 0,0 0 0,0 0 0,0 0 0,1 2 0,6 6 0,-8-8 0,-2-3 0,-10-13 0,-12-14 0,23 28 0,-1-1 0,0 1 0,0 1 0,1-2 0,-1 1 0,0 0 0,1 0 0,-1 0 0,0 0 0,0 1 0,0-1 0,0 0 0,-1 1 0,1 0 0,-3 0 0,7 0 0,-1-1 0,0 1 0,0-1 0,0 0 0,0 1 0,0-1 0,0 0 0,1 1 0,-1-1 0,0 0 0,1-1 0,-1 1 0,1 0 0,-1-1 0,1 1 0,-2 0 0,2 0 0,-1 1 0,1-1 0,0 0 0,-1 0 0,1 0 0,0 0 0,0 1 0,0-1 0,-1 1 0,0-1 0,1 1 0,0 0 0,0 0 0,0 0 0,0 0 0,0 0 0,0 0 0,1 1 0,-1 0 0,1 0 0,-1 1 0,0-1 0,0 0 0,0 0 0,0 1 0,-1 0 0,1 0 0,0-1 0,-1 1 0,1 0 0,-1 0 0,1 0 0,-1 0 0,0 0 0,0 1 0,0-1 0,0 0 0,0 0 0,-1 1 0,0-1 0,0 0 0,0 1 0,1-1 0,-1 0 0,0 1 0,-1-1 0,1 0 0,0 1 0,0-1 0,-1 0 0,0 3 0,1-5 0,0 0 0,0 1 0,0-1 0,0 0 0,0 0 0,-1 1 0,1-1 0,0 0 0,0 0 0,0 0 0,0 1 0,0-1 0,0 0 0,0 0 0,-1 0 0,1 0 0,0 0 0,0 0 0,0 0 0,0 0 0,-1 0 0,1 0 0,0 0 0,0 0 0,0 1 0,-1-1 0,1 0 0,0 0 0,0 0 0,-1 0 0,1 0 0,0 0 0,0 0 0,0 0 0,-1 0 0,1 0 0,0 0 0,0 0 0,-1 0 0,1 0 0,0 0 0,0 0 0,0-1 0,-1 1 0,1 0 0,-7-10 0,-2-14 0,5 12 0,4 21 0,-1 15 0,1-24 0,0 1 0,0 0 0,0-1 0,0 1 0,0 0 0,-1-1 0,1 1 0,0-1 0,0 0 0,0 1 0,-1 0 0,1-1 0,0 1 0,0-1 0,0 1 0,0-1 0,-1 1 0,1 0 0,-1-1 0,1 1 0,-1-1 0,1 0 0,-1 1 0,1-1 0,-2 0 0,2 0 0,-1 0 0,0 0 0,1-1 0,-1 1 0,0-1 0,1 1 0,-1-1 0,1 0 0,-1 1 0,1-1 0,0 0 0,-1 1 0,1-1 0,0 0 0,-1 1 0,1 0 0,0-1 0,0 0 0,-1 0 0,1 1 0,0-1 0,0-1 0,-2-17 0,-2 6 0,-4 11 0,-11 16 0,14-9 0,-8 1 0,13-6 0,-1 0 0,1 0 0,0 0 0,-1 0 0,1 0 0,0 0 0,0 0 0,0 0 0,0 0 0,-1 0 0,1-1 0,0 1 0,0 0 0,-1 0 0,1 0 0,0 0 0,0 0 0,-1 0 0,1 0 0,0 0 0,0 0 0,-1-1 0,1 1 0,0 0 0,0 0 0,-1-1 0,1-1 0,-1 0 0,0 0 0,1 1 0,0-2 0,-1 1 0,1 0 0,0 1 0,0-1 0,0-1 0,1-1 0,-1 3 0,-1 0 0,1 0 0,0 1 0,0-1 0,1 0 0,-1 0 0,0 0 0,0 1 0,0 0 0,0-1 0,1 0 0,-1 1 0,0-1 0,1 0 0,-1 0 0,1 1 0,-1-1 0,1 1 0,-1-1 0,1 0 0,-1 1 0,1 0 0,-1 0 0,1-1 0,0 0 0,-1 1 0,1 1 0,-1-1 0,1 1 0,0-1 0,-1 0 0,1 0 0,-1 0 0,1 1 0,-1-1 0,0 1 0,1-1 0,-1 1 0,1 0 0,-1-1 0,0 1 0,0 0 0,1-1 0,-1 1 0,0-1 0,0 1 0,0-1 0,0 0 0,1 1 0,-1 0 0,0 0 0,0-1 0,-1 1 0,1 0 0,0 0 0,0 13-1365,0-10-5461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15 24575,'76'-8'0,"-34"1"-1365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20 24575,'71'-4'0,"-67"4"0,121-8 0,46 0-1365,-167 8-5461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24575,'4'0'-80,"-1"0"0,0 1-1,0-1 1,1 1 0,-1-1-1,0 1 1,0 0 0,0-1-1,0 1 1,1 1 0,-1-1 0,0 1-1,-1 0 1,1-1 0,-1 1-1,4 3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0,-2-2 0,1 1 0,1 0 0,-1-1 0,1 1 0,4 0 0,15 5 0,-9 0-1365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0,1 0 0,-1 0 0,0 0 0,1 0 0,-1 0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0,0 1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1 0,0 2 0,0 0 0,0-1 0,0 2 0,0-2 0,0 2 0,0-2 0,0 2 0,0-2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 32 24575,'0'0'0,"0"-2"0,0 0 0,-1 0 0,0-2 0,-1 2 0,0 0 0,0 0 0,0-1 0,1 1 0,-1 0 0,1-1 0,-1 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2:55.44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222 13 24575,'0'0'0,"0"0"0,0 0 0,1 0 0,-1 0 0,0-1 0,0 1 0,1 0 0,-1 0 0,0 0 0,1-1 0,-1 1 0,0 0 0,1 0 0,-1 0 0,0 0 0,1 0 0,-1-1 0,0 1 0,1 0 0,-1 0 0,0 0 0,0 0 0,0 0 0,1 0 0,-1 0 0,0 0 0,1 1 0,-1-1 0,1 0 0,-1 0 0,0 0 0,1 0 0,-1 0 0,0 1 0,1-1 0,-1 0 0,0 0 0,0 0 0,1 1 0,-1-1 0,0 0 0,1 0 0,-1 0 0,0 0 0,0 0 0,0 1 0,1-1 0,-1 0 0,0 1 0,0-1 0,0 1 0,0-1 0,0 0 0,0 1 0,0-1 0,0 0 0,0 1 0,0-1 0,0 1 0,0-1 0,0 0 0,0 1 0,2 22 0,-3-17 0,1 3 0,-2 0 0,1 1 0,-1-1 0,-4 11 0,1-53 0,5 32 0,-1-16 0,-3 17 0,-2 9 0,2-1 0,1-3 0,0-8 0,-1-1 0,4 4 0,0 0 0,-1 0 0,1 0 0,0 0 0,0 0 0,0 0 0,-1 0 0,1 0 0,0 0 0,0 0 0,0 0 0,0 0 0,0 0 0,0 0 0,0 0 0,0 0 0,-1 0 0,1 0 0,0 0 0,0 0 0,0 0 0,0 0 0,0 0 0,-1 0 0,1 0 0,0 0 0,0 0 0,0 1 0,0-1 0,0 0 0,0 0 0,0 0 0,-1 0 0,1 1 0,0-1 0,0 0 0,0 0 0,0 1 0,-4 4 0,-1-13 0,3-12 0,1 16 0,1 16 0,0 2 0,0 14 0,1-21 0,0-8 0,-1-4 0,1-1 0,-1 2 0,1-1 0,1 0 0,-1 0 0,1 0 0,0 1 0,3-9 0,-3 13 0,-1 9 0,-3 7 0,0-7 0,2-5 0,0-2 0,0 1 0,-1 0 0,0 0 0,0 0 0,0 0 0,0-1 0,0 1 0,-4 4 0,1-32 0,4 18 0,0-5 0,-2 11 0,-3 7 0,-4 10 0,7-12 0,1-1 0,-1 2 0,0-2 0,0 1 0,-1-2 0,0 2 0,-3 4 0,5-9 0,1-1 0,-1 1 0,1 0 0,-1 0 0,1 0 0,0 0 0,0-1 0,-1 1 0,1-1 0,0 2 0,0-1 0,0-1 0,1-2 0,0-5 0,1-2 0,0 1 0,1-1 0,0 2 0,1-1 0,0 0 0,0 0 0,2 0 0,5-7 0,-11 16 0,0 1 0,0 0 0,0 0 0,0 0 0,0 0 0,0 0 0,1-1 0,-1 1 0,0 0 0,0 0 0,0 0 0,0 0 0,0 0 0,0 0 0,0-1 0,1 1 0,-1 0 0,0 0 0,0 0 0,0 0 0,0 0 0,0 0 0,1 0 0,-1 0 0,0 0 0,0 0 0,0 0 0,0 0 0,1 0 0,-1 0 0,0 0 0,0 0 0,0 0 0,0 0 0,1 0 0,-1 0 0,0 0 0,0 0 0,0 0 0,0 0 0,0 0 0,1 0 0,-1 0 0,0 0 0,0 0 0,0 1 0,0-1 0,0 0 0,0 0 0,1 0 0,3 11 0,-1 13 0,-3-10 0,0 0 0,-4 28 0,5-49 0,-1-1 0,0 1 0,0-1 0,0 1 0,-3-9 0,3 16 0,0 0 0,-1 0 0,1 0 0,-1 0 0,1 0 0,-1 0 0,1 0 0,-1 0 0,1 1 0,0-1 0,-1 0 0,1 0 0,-1 0 0,1 1 0,0-1 0,-1 0 0,1 0 0,0 1 0,-1-1 0,1 0 0,0 1 0,0-1 0,-1 0 0,1 1 0,0-1 0,0 1 0,0 0 0,-10 9 0,-3 8 0,-15 17 0,25-37 0,1-8 0,1-7 0,0 8 0,2 0 0,-1-1 0,1 1 0,4-14 0,0 38 0,0 11 0,-3-17 0,0 0 0,-1 0 0,0 1 0,-1 0 0,-1 10 0,-9-53 0,10 27 0,-1 0 0,1 0 0,0 0 0,1 0 0,0 1 0,0-1 0,0 0 0,1 0 0,0 1 0,0-1 0,4-8 0,-6 14 0,0-1 0,0 1 0,0 0 0,0 0 0,1-1 0,-1 1 0,0 0 0,0 0 0,0 0 0,0-1 0,0 1 0,1 0 0,-1 0 0,0 0 0,0 0 0,0 0 0,1 0 0,-1 0 0,0 0 0,0 0 0,1 0 0,-1-1 0,0 1 0,0 0 0,1 0 0,-1 0 0,0 0 0,0 0 0,1 0 0,-1 0 0,0 0 0,1 0 0,-1 0 0,0 0 0,0 0 0,1 0 0,-1 0 0,6 9 0,-1 15 0,-4 19 0,-1-40 0,0 0 0,-1-1 0,1 2 0,-1-2 0,0 1 0,0 0 0,0-1 0,0 1 0,1 0 0,-2-1 0,0 1 0,-3 4 0,5-7 0,0 0 0,0 1 0,-1-1 0,1 0 0,0 0 0,0 0 0,-1 1 0,1-1 0,0 0 0,0 0 0,-1 0 0,1 0 0,0 1 0,0-1 0,-1 0 0,1 0 0,0 0 0,-1 0 0,1 0 0,0 0 0,-1 0 0,1 0 0,0 0 0,0 0 0,-1 0 0,1 0 0,0 0 0,-1 0 0,1 0 0,0 0 0,0 0 0,0-1 0,0 1 0,0 0 0,-1 0 0,1 0 0,-8-12 0,-1-15 0,9 26 0,-6-33 0,4 21 0,1 10 0,1 5 0,1 13 0,0 20 0,-1-33 0,0 0 0,-1 0 0,1 1 0,-1-2 0,1 2 0,-1-1 0,0 0 0,1 0 0,-1 0 0,0 0 0,-1 0 0,1 1 0,1-2 0,0-1 0,-1 0 0,1 0 0,0 0 0,0 0 0,0 0 0,0 1 0,0-1 0,0 0 0,0 0 0,-1 0 0,1 0 0,0 0 0,0 0 0,0 0 0,0 0 0,0 1 0,-1-1 0,1 0 0,0 0 0,0 0 0,0 0 0,0 0 0,-1 0 0,1 0 0,0 0 0,0 0 0,0 0 0,0 0 0,-1 0 0,1 0 0,0 0 0,0 0 0,0 0 0,0 0 0,-1-1 0,1 1 0,0 0 0,0 0 0,0 0 0,0 0 0,0 0 0,0 0 0,-1 0 0,1 0 0,0-1 0,0 1 0,0 0 0,-4-11 0,1-11 0,3 19 0,0 0 0,-1 0 0,1 1 0,1-1 0,-1 1 0,0 0 0,1-1 0,-1 0 0,1 1 0,0-1 0,2-3 0,-3 6 0,0 0 0,1 0 0,-1 0 0,0 0 0,1 0 0,-1 0 0,0 0 0,0 1 0,1-1 0,-1 0 0,0 0 0,0 0 0,1 0 0,-1 0 0,0 0 0,0 0 0,0 1 0,0-1 0,1 0 0,-1 0 0,0 1 0,0-1 0,0 0 0,0 0 0,0 1 0,0-1 0,0 0 0,0 1 0,0-1 0,0 0 0,0 1 0,0-1 0,0 0 0,0 0 0,0 1 0,0-1 0,0 1 0,2 12 0,-1-9 0,-1 23 0,0-26 0,0 1 0,0-1 0,0 0 0,0-1 0,0 1 0,0 0 0,0 0 0,-1 1 0,1-1 0,0 0 0,-1 0 0,1-1 0,-1 1 0,0 0 0,1 0 0,-1 0 0,0 0 0,1 0 0,-1-1 0,0 1 0,-1 1 0,2-2 0,-1 0 0,0 0 0,1 0 0,-1 0 0,1 0 0,-1 0 0,0 0 0,1 0 0,-1 0 0,1 0 0,0 0 0,-1-1 0,1 1 0,-1 0 0,0 0 0,1-1 0,-1 1 0,1 0 0,-1-1 0,1 1 0,-1 0 0,1-1 0,-1 1 0,1-1 0,0 1 0,-1-1 0,1 1 0,0-1 0,-1 1 0,1-1 0,0 1 0,-1-1 0,1 1 0,0 0 0,0-1 0,0 1 0,-1-2 0,-3-19 0,-3 47 0,6-25 0,0 1 0,1 0 0,-1 0 0,0-2 0,0 2 0,0-1 0,0 1 0,0-1 0,-1 1 0,1-2 0,0 1 0,0 0 0,0 0 0,0 1 0,-1-1 0,-2 1 0,4-2 0,-1-1 0,0 1 0,1 0 0,-1 0 0,0 0 0,0 0 0,1-1 0,-1 1 0,0 0 0,1-1 0,-1 1 0,1-1 0,0 1 0,-1 0 0,1-1 0,-1 1 0,1-1 0,-1 0 0,1 1 0,-1-1 0,1 1 0,0 0 0,-1-1 0,1 1 0,0-1 0,-1 0 0,1 1 0,0-1 0,0 0 0,0 1 0,-1-1 0,1 0 0,0 0 0,-5-25 0,5 26 0,0-2 0,-1 1 0,1-1 0,0 1 0,0 0 0,0 0 0,0 0 0,0-1 0,0 1 0,0 0 0,1-1 0,-1 2 0,1-1 0,-1-1 0,0 1 0,1 0 0,0 0 0,0-1 0,1 0 0,0 1 0,0-1 0,0 1 0,-1 0 0,1 0 0,0 1 0,0-1 0,4-1 0,-1-1 0,-4 3 0,1 1 0,-1-1 0,0 0 0,1 0 0,-1 1 0,0-1 0,0 1 0,1-1 0,-1 1 0,0-1 0,0 1 0,0 0 0,-1-1 0,1 1 0,0-1 0,0 1 0,0 0 0,0 0 0,0 0 0,1 2 0,6 6 0,-8-8 0,-2-3 0,-10-13 0,-12-14 0,23 28 0,-1-1 0,0 1 0,0 1 0,1-2 0,-1 1 0,0 0 0,1 0 0,-1 0 0,0 0 0,0 1 0,0-1 0,0 0 0,-1 1 0,1 0 0,-3 0 0,7 0 0,-1-1 0,0 1 0,0-1 0,0 0 0,0 1 0,0-1 0,0 0 0,1 1 0,-1-1 0,0 0 0,1-1 0,-1 1 0,1 0 0,-1-1 0,1 1 0,-2 0 0,2 0 0,-1 1 0,1-1 0,0 0 0,-1 0 0,1 0 0,0 0 0,0 1 0,0-1 0,-1 1 0,0-1 0,1 1 0,0 0 0,0 0 0,0 0 0,0 0 0,0 0 0,0 0 0,1 1 0,-1 0 0,1 0 0,-1 1 0,0-1 0,0 0 0,0 0 0,0 1 0,-1 0 0,1 0 0,0-1 0,-1 1 0,1 0 0,-1 0 0,1 0 0,-1 0 0,0 0 0,0 1 0,0-1 0,0 0 0,0 0 0,-1 1 0,0-1 0,0 0 0,0 1 0,1-1 0,-1 0 0,0 1 0,-1-1 0,1 0 0,0 1 0,0-1 0,-1 0 0,0 3 0,1-5 0,0 0 0,0 1 0,0-1 0,0 0 0,0 0 0,-1 1 0,1-1 0,0 0 0,0 0 0,0 0 0,0 1 0,0-1 0,0 0 0,0 0 0,-1 0 0,1 0 0,0 0 0,0 0 0,0 0 0,0 0 0,-1 0 0,1 0 0,0 0 0,0 0 0,0 1 0,-1-1 0,1 0 0,0 0 0,0 0 0,-1 0 0,1 0 0,0 0 0,0 0 0,0 0 0,-1 0 0,1 0 0,0 0 0,0 0 0,-1 0 0,1 0 0,0 0 0,0 0 0,0-1 0,-1 1 0,1 0 0,-7-10 0,-2-14 0,5 12 0,4 21 0,-1 15 0,1-24 0,0 1 0,0 0 0,0-1 0,0 1 0,0 0 0,-1-1 0,1 1 0,0-1 0,0 0 0,0 1 0,-1 0 0,1-1 0,0 1 0,0-1 0,0 1 0,0-1 0,-1 1 0,1 0 0,-1-1 0,1 1 0,-1-1 0,1 0 0,-1 1 0,1-1 0,-2 0 0,2 0 0,-1 0 0,0 0 0,1-1 0,-1 1 0,0-1 0,1 1 0,-1-1 0,1 0 0,-1 1 0,1-1 0,0 0 0,-1 1 0,1-1 0,0 0 0,-1 1 0,1 0 0,0-1 0,0 0 0,-1 0 0,1 1 0,0-1 0,0-1 0,-2-17 0,-2 6 0,-4 11 0,-11 16 0,14-9 0,-8 1 0,13-6 0,-1 0 0,1 0 0,0 0 0,-1 0 0,1 0 0,0 0 0,0 0 0,0 0 0,0 0 0,-1 0 0,1-1 0,0 1 0,0 0 0,-1 0 0,1 0 0,0 0 0,0 0 0,-1 0 0,1 0 0,0 0 0,0 0 0,-1-1 0,1 1 0,0 0 0,0 0 0,-1-1 0,1-1 0,-1 0 0,0 0 0,1 1 0,0-2 0,-1 1 0,1 0 0,0 1 0,0-1 0,0-1 0,1-1 0,-1 3 0,-1 0 0,1 0 0,0 1 0,0-1 0,1 0 0,-1 0 0,0 0 0,0 1 0,0 0 0,0-1 0,1 0 0,-1 1 0,0-1 0,1 0 0,-1 0 0,1 1 0,-1-1 0,1 1 0,-1-1 0,1 0 0,-1 1 0,1 0 0,-1 0 0,1-1 0,0 0 0,-1 1 0,1 1 0,-1-1 0,1 1 0,0-1 0,-1 0 0,1 0 0,-1 0 0,1 1 0,-1-1 0,0 1 0,1-1 0,-1 1 0,1 0 0,-1-1 0,0 1 0,0 0 0,1-1 0,-1 1 0,0-1 0,0 1 0,0-1 0,0 0 0,1 1 0,-1 0 0,0 0 0,0-1 0,-1 1 0,1 0 0,0 0 0,0 13-1365,0-10-5461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4.2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154 1 24575,'-2'3'0,"-1"-1"0,1 0 0,0 1 0,1-1 0,0 1 0,0 0 0,-1-1 0,1 1 0,0 1 0,0-2 0,-1 6 0,-2 3 0,-7 9 0,0-1 0,-22 27 0,-4 6 0,-2 1-1365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24575,'31'2'0,"-25"-1"0,-1 0 0,1-1 0,0 0 0,0 0 0,0 0 0,0 0 0,-1-1 0,11-2 0,-19 4 0,-1-1 0,-1 1 0,1-1 0,1 1 0,-1-1 0,-6-1 0,-17 1 0,2 6-1365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5 24575,'-71'-4'-1365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24575,'0'0'0,"2"0"0,1 0 0,0 0 0,0 0 0,1 0 0,1 0 0,0 0 0,-2 0 0,2 0 0,-1 0 0,1 0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24575,'-4'0'16,"-6"-1"-362,0 2 1,-1-1 0,-20 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0:54.8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1 24575,'-25'7'0,"10"-2"0,-5 0-1365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17 24575,'76'-8'0,"-34"1"-1365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8 24575,'31'3'0,"-25"-2"0,-1-1 0,1 0 0,0 0 0,0 0 0,0 0 0,0 0 0,-1 0 0,11-4 0,-19 5 0,-1 0 0,-1-1 0,1 1 0,1-1 0,-1 0 0,-6-1 0,-17 2 0,2 4-1365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8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7 24575,'-71'-4'-1365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3 24575,'0'0'0,"2"0"0,1 0 0,0 0 0,0 0 0,1 0 0,1 0 0,0 0 0,-2 0 0,2 0 0,-1 0 0,1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48.1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119 1 24575,'-2'0'0,"1"1"0,-1-1 0,1 1 0,0-1 0,-1 1 0,2 0 0,-2-1 0,1 1 0,0-1 0,0 1 0,0 0 0,-1 0 0,1 1 0,0-1 0,0 0 0,0-1 0,1 1 0,-1 1 0,-1 1 0,-16 31 0,12-22 0,-64 87-1365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24575,'1'0'0,"0"0"0,2 0 0,0 0 0,0 0 0,2 0 0,-1 0 0,1 0 0,-1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66 1 24575,'-4'0'16,"-6"0"-362,0 0 1,-1 1 0,-20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1:05.79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61 3 24575,'-25'8'0,"10"-4"0,-5 2-1365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49.155"/>
    </inkml:context>
    <inkml:brush xml:id="br0">
      <inkml:brushProperty name="width" value="0.2" units="cm"/>
      <inkml:brushProperty name="height" value="0.2" units="cm"/>
      <inkml:brushProperty name="color" value="#9FC6D4"/>
    </inkml:brush>
  </inkml:definitions>
  <inkml:trace contextRef="#ctx0" brushRef="#br0">72 1 24575,'0'4'0,"0"-4"0,0 0 0,0 1 0,0 0 0,0-1 0,0 1 0,0 0 0,0-1 0,0 1 0,0-1 0,0 1 0,0 0 0,0-1 0,-1 1 0,1-1 0,0 0 0,0 0 0,-1 1 0,1 0 0,-1-1 0,1 1 0,0-1 0,-1 0 0,1 1 0,-1-1 0,1 1 0,-1-1 0,1 0 0,-1 1 0,1-1 0,-1 0 0,1 1 0,-1-1 0,1 0 0,-1 0 0,0 0 0,1 1 0,-1-1 0,1 0 0,0 0 0,-2 0 0,-6 1-227,1 1-1,-2 0 1,1-1-1,0 0 1,-9 0-1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4.135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17 24575,'0'-1'0,"0"-1"0,0 1 0,1-1 0,1-1 0,1 0 0,-1-1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5.650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147 0 24575,'-67'4'0,"58"-3"33,-1 1 0,2 0 0,-11 3 0,-14 4-1530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7.60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0 23 24575,'7'0'0,"-1"-1"0,0 0 0,0 1 0,12-5 0,-12 2 0,0 3 0,0-2 0,1 1 0,-1 0 0,8 0 0,74-3 0,-68 1-1365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2:59.47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24 24575,'6'0'0,"0"-1"0,0 0 0,1 0 0,9-3 0,-10 1 0,0 2 0,0 0 0,1 0 0,10-1 0,71-6 0,95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052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24575,'0'1'0,"0"1"0,0 0 0,1 1 0,1 2 0,3 2 0,0 1 0,3 0 0,-1 0 0,0 0 0,-1-2 0,-1-2 0,-1 1 0,0-3 0,-1-1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3:00.384"/>
    </inkml:context>
    <inkml:brush xml:id="br0">
      <inkml:brushProperty name="width" value="0.035" units="cm"/>
      <inkml:brushProperty name="height" value="0.035" units="cm"/>
      <inkml:brushProperty name="color" value="#9FC6D4"/>
    </inkml:brush>
  </inkml:definitions>
  <inkml:trace contextRef="#ctx0" brushRef="#br0">1 0 24575,'2'0'0,"3"1"0,8 3 0,9 3 0,7 2 0,5 2 0,5 1 0,2 2 0,0-1 0,-7 0 0,-7-4 0,-8-1 0,-7-4-8191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33.83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295 185 24575,'1'0'0,"-1"0"0,0 0 0,0-1 0,0 1 0,0 0 0,0 0 0,0-1 0,0 1 0,0 0 0,1 0 0,-1 0 0,0 0 0,0 0 0,0 0 0,0-1 0,0 1 0,0 0 0,0 0 0,-1-1 0,1 1 0,0 0 0,0 0 0,0-1 0,0 1 0,0 0 0,0 0 0,0 0 0,0-1 0,-1 1 0,1 0 0,0 0 0,0 0 0,0-1 0,0 1 0,0 0 0,0 0 0,0 0 0,0 0 0,-1 0 0,1-1 0,0 1 0,0 0 0,-1 0 0,1 0 0,0 0 0,0 0 0,-1 0 0,1 0 0,0 0 0,-1 0 0,-10 12 0,-8 21 0,-7 32 0,2 1 0,-15 80 0,35-273 0,4 59 0,-2 19 0,8-57 0,-12 152 0,-25 90 0,25-120 0,-4 14 0,-17 35 0,27-65 0,0 0 0,0 0 0,0 0 0,0 0 0,0 0 0,0 0 0,0 0 0,0 0 0,0-1 0,0 1 0,0 0 0,0 0 0,0 0 0,0 0 0,0 0 0,0 0 0,0 0 0,0 0 0,0-1 0,0 1 0,0 0 0,0 0 0,0 0 0,0 0 0,-1 0 0,1 0 0,0 0 0,0 0 0,0 0 0,0 0 0,0 0 0,0 0 0,0-1 0,0 1 0,-1 0 0,1 0 0,0 0 0,0 0 0,0 0 0,0 0 0,0 0 0,0 0 0,0 0 0,-1 0 0,1 0 0,0 0 0,0 0 0,0 0 0,0 1 0,0-1 0,0 0 0,0 0 0,-1 0 0,1 0 0,0 0 0,0 0 0,0 0 0,0 0 0,0 0 0,0 0 0,0 0 0,0 0 0,0 0 0,0 1 0,-1-1 0,-2-17 0,-1-18 0,4 23 0,0 7 0,0 0 0,0 0 0,0 1 0,0-1 0,-1 1 0,0 0 0,0-1 0,1 1 0,-5-8 0,4 12 0,0 0 0,1 0 0,-1 1 0,0-1 0,0 0 0,1 0 0,-1 1 0,0-1 0,1 0 0,-1 1 0,0-1 0,1 1 0,-1-1 0,0 1 0,1-1 0,-1 0 0,1 0 0,0 1 0,0-1 0,0 1 0,-1 0 0,1-1 0,-1 1 0,1 0 0,0-1 0,0 1 0,-1 0 0,1 0 0,0 0 0,-14 24 0,14-24 0,-8 12 0,7-25 0,10-41 0,-7 39 0,5-16 0,-4 15 0,0-1 0,-1 1 0,0-28 0,-28 72 0,9-11 0,16-18 0,1 0 0,0 0 0,0 0 0,-1 1 0,1-1 0,0 0 0,0 0 0,-1 0 0,1 0 0,0 0 0,0 0 0,-1 1 0,1-1 0,0 0 0,0 0 0,-1 0 0,1 0 0,0 0 0,-1 0 0,1 0 0,0 0 0,0 0 0,-1 0 0,1 0 0,0-1 0,0 1 0,-1 0 0,1 0 0,0 0 0,-1 0 0,1 0 0,0 0 0,0-1 0,0 1 0,-1 0 0,1 0 0,0-1 0,-1-2 0,0-1 0,0 0 0,0 0 0,0 1 0,1-2 0,0 2 0,0-8 0,1-99 0,-1 122 0,-4 56 0,14-82 0,-10 14 0,1-1 0,-1 1 0,1 0 0,-1 0 0,0 0 0,1 0 0,-1 0 0,0 0 0,1 0 0,-1 0 0,1 0 0,-1 0 0,0 0 0,1 0 0,-1 0 0,1 0 0,-1 0 0,0 1 0,1-1 0,-1 0 0,0 0 0,1 0 0,-1 1 0,0-1 0,1 0 0,-1 0 0,0 1 0,1-1 0,-1 0 0,0 0 0,0 1 0,1-1 0,-1 0 0,0 1 0,0-1 0,0 1 0,0-1 0,1 0 0,-1 1 0,0-1 0,0 0 0,0 1 0,0-1 0,0 0 0,0 0 0,0 0 0,0 1 0,0-1 0,0 1 0,0-1 0,0 0 0,0 1 0,-1-1 0,1 0 0,0 1 0,0 85 0,-1-62 0,4 43 0,15-113 0,-13 32 0,2-2 0,-2-2 0,5-33 0,-28 74 0,4-12 0,14-10 0,0-1 0,0 0 0,0 0 0,-1 0 0,1 0 0,0 1 0,0-1 0,0 0 0,-1 0 0,1 0 0,0 0 0,0 0 0,-1 0 0,1 0 0,0 0 0,0 0 0,0 0 0,-1 0 0,1 0 0,0 0 0,0 0 0,-1 0 0,1 0 0,0 0 0,0 0 0,-1 0 0,1 0 0,0 0 0,0 0 0,-1 0 0,1 0 0,0-1 0,0 1 0,0 0 0,-1 0 0,1 0 0,0 0 0,0 0 0,0-1 0,0 1 0,-1 0 0,1 0 0,0 0 0,0-1 0,-2-6 0,1 0 0,0 0 0,0-1 0,1 0 0,0 1 0,0 0 0,1 0 0,0-1 0,-1 1 0,6-13 0,-3 10 0,-1-1 0,0 0 0,0-17 0,-17 62 0,3-9 0,25-45 0,-5 8 0,3-8 0,3 0 0,27-33 0,-41 53 0,0 0 0,0 0 0,0 0 0,0 0 0,1 0 0,-1 0 0,0 0 0,0 0 0,0 0 0,0 0 0,0 0 0,1 0 0,-1 0 0,0 0 0,0 0 0,0 0 0,0 0 0,0 0 0,1 0 0,-1 0 0,0 0 0,0 0 0,0 0 0,0 0 0,0 0 0,1 0 0,-1 0 0,0 0 0,0 1 0,0-1 0,0 0 0,0 0 0,0 0 0,0 0 0,0 0 0,0 0 0,1 0 0,-1 1 0,0-1 0,0 0 0,0 0 0,0 0 0,0 0 0,0 0 0,0 1 0,0-1 0,0 0 0,0 0 0,0 0 0,0 0 0,0 0 0,0 1 0,0-1 0,0 0 0,0 0 0,0 0 0,0 0 0,0 0 0,2 16 0,-1 18 0,-2 67 0,1-101 0,0 0 0,0 0 0,0 0 0,0 0 0,0 0 0,0 0 0,0-1 0,0 1 0,0 0 0,0 0 0,0 0 0,0 0 0,0 0 0,0 0 0,0 0 0,0 0 0,0 0 0,0 0 0,0 0 0,0-1 0,1 1 0,-1 0 0,0 0 0,0 0 0,0 0 0,0 0 0,0 0 0,0 0 0,0 0 0,0 0 0,0 0 0,1 0 0,-1 0 0,0 0 0,0 0 0,0 0 0,0 0 0,0 0 0,0 0 0,0 0 0,0 0 0,0 0 0,0 0 0,0 0 0,0 0 0,0 0 0,0 0 0,0 1 0,0-1 0,0 0 0,0 0 0,0 0 0,0 0 0,0 0 0,1 0 0,-1 0 0,0 0 0,0 0 0,0 0 0,0 0 0,0 0 0,0 1 0,0-1 0,0 0 0,9-13 0,7-17 0,-16 29 0,39-77 0,-39 77 0,0 1 0,0 0 0,0-1 0,0 1 0,1 0 0,-1 0 0,0-1 0,0 1 0,0 0 0,0 0 0,0 0 0,1-1 0,-1 1 0,0 0 0,0 0 0,0 0 0,1-1 0,-1 1 0,0 0 0,0 0 0,0 0 0,0 0 0,0 0 0,0 0 0,1 0 0,-1 0 0,0 0 0,0 0 0,1 0 0,-1 0 0,0 0 0,1 0 0,-1 0 0,0 0 0,0 0 0,1 0 0,-1 0 0,0 0 0,1 0 0,-1 0 0,0 0 0,8 12 0,0 23 0,-8-34 0,17 137 0,-13-89 0,20 88 0,-24-190 0,1 11 0,-8-53 0,3 57 0,3 31 0,0 12 0,17 254 0,-37-342 0,14 65 0,1-2 0,2 1 0,0 0 0,1-1 0,0-32 0,6 238 0,-25-267 0,14 53 0,0-1 0,2-1 0,-3-35 0,8 64 0,1-2 0,0 1 0,0 0 0,1 1 0,-1-1 0,0 0 0,1 0 0,-1-1 0,1 2 0,0-1 0,0 0 0,-1 0 0,1 1 0,1 0 0,-1-1 0,0 0 0,2-2 0,-2 4 0,-1-1 0,0 1 0,1 0 0,-1 0 0,1 0 0,-1-1 0,1 1 0,-1 0 0,0 0 0,1 0 0,-1 0 0,1 0 0,-1 0 0,1 0 0,-1 0 0,1 0 0,-1 0 0,1 0 0,-1 0 0,1 0 0,-1 0 0,0 0 0,1 0 0,-1 1 0,1-1 0,-1 0 0,1 0 0,-1 1 0,1-1 0,11 19 0,38 146 0,6 13 0,-55-257 0,-5 57 0,-1 1 0,-1 1 0,-10-23 0,-10-41 0,27 84 0,-1 1 0,0-1 0,1 0 0,-1 1 0,1-1 0,-1 0 0,0 0 0,1 0 0,-1 1 0,1-1 0,-1 0 0,1 0 0,-1 0 0,0 0 0,1 0 0,-1 0 0,0 1 0,0-1 0,1 0 0,-1 0 0,1-1 0,-1 1 0,1 0 0,-1 0 0,1 0 0,-1 0 0,0 0 0,1 0 0,-1-1 0,1 1 0,-1 0 0,1 0 0,-1-1 0,0 1 0,1 0 0,-1 0 0,0-1 0,1 1 0,-1 0 0,0-1 0,0 1 0,1-1 0,-1 1 0,0 0 0,0-1 0,1 1 0,-1 0 0,0 0 0,0-1 0,0 1 0,0 0 0,0-1 0,0 1 0,0-1 0,0 1 0,0-1 0,0 1 0,0-1 0,0 1 0,0-1 0,0 1 0,0-1 0,0 1 0,-1 0 0,1-1 0,27 24 0,129 169-1365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04.231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71 10 24575,'-8'0'0,"-5"0"0,13 0 0,0-1 0,-1 1 0,1 0 0,0 0 0,0 0 0,-1-1 0,1 1 0,0 0 0,-1 0 0,1-1 0,0 1 0,0 0 0,-1 0 0,1-1 0,0 1 0,0 0 0,0-1 0,0 1 0,-1 0 0,1-1 0,0 1 0,0 0 0,0 0 0,0 0 0,0 0 0,0-1 0,0 1 0,0-1 0,0 1 0,0 0 0,0-1 0,0 0 0,-37 3 0,29-2-1365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4.812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24575,'33'27'0,"0"-1"0,40 23 0,-15-9 0,-42-30-1365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279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1 24575,'2'0'0,"2"0"0,1 0 0,4 0 0,1 0 0,1 1 0,0 1 0,2 0 0,-1 0 0,-1 0 0,-3 0-8191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5.65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1 24575,'0'0'0,"0"4"0,0 0 0,0 3 0,2 2 0,1 1 0,1 0 0,4 0 0,2 2 0,1-1 0,0-2 0,-1 0 0,0-3 0,-3-1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065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24575,'0'1'0,"2"1"0,1-1 0,0 3 0,-1 0 0,1-1 0,1 2 0,0-3 0,0 1 0,-1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42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0 24575,'1'0'0,"1"0"0,0 1 0,0 0 0,0 0 0,2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5:56.763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0.324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308 9 24575,'-47'0'0,"-48"0"0,-67-8 0,158 7-1365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356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0 24575,'29'13'0,"59"15"0,12-8 0,-88-19 0,19 3 20,-21-3-482,0 0 1,21 5-1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1.890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1 5 24575,'1'0'0,"0"-1"0,2 0 0,0 0 0,0 1 0,2-1 0,0 1 0,0 0 0,4 2 0,1 0 0,2-1 0,0 2 0,-1-1 0,1 0 0,-2 0 0,-3 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0.239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 1 24575,'1'8'0,"1"0"0,0 0 0,1-1 0,-1 1 0,1-1 0,1 1 0,0-1 0,0 1 0,6 5 0,9 20 0,-4-5 0,2 0 0,29 38 0,26 6 0,2-16 0,-65-47 0,0 0 0,1 0 0,-2 2 0,1-1 0,-2 2 0,12 19 0,-14-24 0,0-1 0,-1 0 0,1 0 0,1 1 0,-1-2 0,8 6 0,-7-5 0,1-1 0,-1 2 0,-1-1 0,1 0 0,6 13 0,-1-2 0,-1-1 0,2 0 0,1-1 0,21 23 0,16 9-1365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2.988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0 5 24575,'1'0'0,"2"0"0,-1-1 0,1 0 0,1 0 0,0 1 0,0-1 0,0 1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36:13.727"/>
    </inkml:context>
    <inkml:brush xml:id="br0">
      <inkml:brushProperty name="width" value="0.035" units="cm"/>
      <inkml:brushProperty name="height" value="0.035" units="cm"/>
      <inkml:brushProperty name="color" value="#38425F"/>
    </inkml:brush>
  </inkml:definitions>
  <inkml:trace contextRef="#ctx0" brushRef="#br0">3 7 24575,'-1'0'0,"0"-1"0,1 0 0,2 0 0,1 0 0,0-1 0,1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3:53.234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657 1 24575,'-6'1'0,"2"-1"0,-1 1 0,0 1 0,0-2 0,1 2 0,-1 0 0,1 0 0,-1 0 0,1 0 0,0 1 0,-5 3 0,-15 7 0,21-11 0,-14 5 0,1 1 0,0 1 0,1 0 0,0 1 0,-27 23 0,15-6 0,17-18 0,1-1 0,-1 0 0,-1-1 0,1 0 0,-21 9 0,-16 11 0,-24 17 0,53-33 0,-1-2 0,0 0 0,-1 0 0,0-2 0,-25 8 0,30-11 0,-11 6 304,19-7-721,-1 0 0,2 0-1,-14 2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0.54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0 585 24575,'14'-1'0,"1"-1"0,-1 0 0,1 0 0,-1-2 0,14-4 0,12-3 0,53-21 0,15 1 0,-97 28 0,-1 0 0,0-1 0,19-9 0,-18 7 0,6-1 0,-14 6 0,2-2 0,0 1 0,-1 0 0,0 0 0,0-1 0,0 1 0,5-6 0,26-12 0,27-17 0,-47 29 0,6-3 0,10-10 0,-26 18 0,1-1 0,0 0 0,9-8 0,0 2 0,-13 10 0,-1-2 0,1 1 0,0-1 0,0 1 0,0-1 0,0 2 0,0-2 0,2-3 0,0 1 0,1-1 0,1 0 0,-2 1 0,2 0 0,12-7 0,2-1 0,107-72 0,7 12 0,-28 14 0,-105 57 1,12-6-456,0 1-1,27-9 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2.349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967 1 24575,'-13'1'0,"1"1"0,0 0 0,-1 1 0,1 1 0,-22 8 0,25-8 0,-97 40 0,28-13 0,60-23 0,-35 9 0,10-3 0,30-10 0,1 0 0,-20 1 0,20-3 0,-2 0 0,-20 8 0,-77 22 0,68-20 0,3-3 0,-47 4 0,55-9 0,-9 3 226,16-3-1022,-43 2 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54:05.976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1 551 24575,'18'-1'0,"0"-1"0,28-6 0,-25 5 0,32-4 0,69-4 0,-97 8 0,0-1 0,39-11 0,-17-1 0,25-7 0,-51 18 0,0-1 0,40-18 0,-23 5 0,57-34 0,17-19 0,-90 59 0,-10 7 0,-1-1 0,1 0 0,17-17 0,10 1 0,-5-1 0,2 1 0,44-20 0,-5 2 0,-7 9 0,-45 24 0,0 1 0,1 1 0,0 2 0,-1 0 0,27-1 0,126 3 0,-97 4 0,-42-3 71,10 0-550,-1 3 1,75 9-1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25.345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39 1 24575,'-2'12'0,"-1"-1"0,0 1 0,0-2 0,0 2 0,-2-1 0,0 0 0,-7 11 0,10-64 0,5 16-1365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7.30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0 308 24575,'1'0'0,"0"-1"0,0 0 0,0 1 0,-1-1 0,1 0 0,0 1 0,-1-1 0,1 1 0,-1-1 0,1 1 0,-1-1 0,0 0 0,0 0 0,1 0 0,-1 0 0,0 0 0,1 0 0,-1 1 0,0-2 0,5-19 0,-1 5 0,1-1 0,-1 1 0,2 0 0,15-28 0,-14 30 0,6-10 0,22-31 0,-26 43 90,-4 5-272,-1 0 0,2 0 0,0 1 0,-1 0 1,1 1-1,1-1 0,11-8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03.654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413 1 24575,'-2'0'0,"0"0"0,0 1 0,0-1 0,0 1 0,0-1 0,0 1 0,0 0 0,1-1 0,-1 1 0,0 0 0,0 0 0,1 0 0,-1 0 0,0 1 0,1-1 0,-1 0 0,0 3 0,-25 32 0,9-10 0,3-10 0,1 1 0,-22 37 0,16-20 0,-21 45 0,-14 28 0,50-94 0,0-1 0,-4 27 0,1-1 0,-8 19 0,-29 93 0,32-110 0,3 2 0,-10 72 0,3-4 0,12-60-1365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8:13.88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174 1 24575,'-10'11'0,"2"-1"0,-1 2 0,-11 19 0,18-26 0,-10 16 0,3 0 0,-15 44 0,-3 9 0,20-55 0,0-1 0,-9 37 0,-7 19-1365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5.51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155 157 24575,'-32'-33'0,"-57"-45"0,56 33-1365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0.90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1 816 24575,'0'-5'0,"0"-1"0,1-1 0,0 1 0,0 1 0,1-1 0,0-1 0,-1 2 0,7-11 0,1 1 0,20-24 0,-24 32 0,41-68 0,-3 4 0,-13 18 0,-17 33 0,-4 5 0,1 0 0,21-24 0,3-1 0,-25 27 0,2-1 0,16-12 0,-1-5 0,10-10 0,1 2 0,47-38 0,-43 42 0,20-15 0,-15 12-1365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02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35 0 24575,'0'1'0,"0"1"0,-3 0 0,-1 4 0,2-2 0,-2 1 0,0 0 0,0-1 0,0 0 0,2 0 0,-1 0 0,1-1 0,0 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37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51 1 24575,'0'1'0,"0"0"0,-3 3 0,-2 2 0,-1 2 0,-2 1 0,1 0 0,0 1 0,0-2 0,3 0 0,0-2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2.71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8 1 24575,'0'0'0,"0"2"0,0 0 0,-2 0 0,-1 0 0,0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07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23 0 24575,'-1'1'0,"0"1"0,-3 0 0,0 3 0,-1 0 0,1 0 0,0 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43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38 0 24575,'-1'1'0,"-1"1"0,-1 1 0,-2 1 0,2 1 0,-1 0 0,0-1 0,2 0 0,0-1 0,0 1 0</inkml:trace>
  <inkml:trace contextRef="#ctx0" brushRef="#br0" timeOffset="1">25 12 24575,'0'0'0,"-3"2"0,0 1 0,0 2 0,-1 0 0,1 0 0,-1-1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3.808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32 1 24575,'0'1'0,"-4"3"0,1 1 0,-3 1 0,-1 0 0,2 0 0,-1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163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36 0 24575,'-1'1'0,"-1"2"0,-1 0 0,-1 2 0,-1 1 0,-1 0 0,1-2 0,2 1 0,0-2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4.5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48 0 24575,'-1'2'0,"-3"2"0,-1 3 0,-2 2 0,1 2 0,-1 0 0,2-2 0,1 0 0,1-2 0,1-1 0,0-1 0,2 0 0,-1-3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1.8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18 420 24575,'0'1'0,"0"1"0,0-1 0,0 0 0,0-1 0,-1 2 0,1-1 0,0 0 0,-1 0 0,1 0 0,0 0 0,-1 0 0,0 0 0,1 0 0,-1 0 0,0 0 0,1 0 0,-1 0 0,-1 1 0,2-2 0,0 0 0,0 0 0,0 0 0,0 0 0,0 0 0,-1 0 0,1 0 0,0 0 0,0 0 0,0 0 0,0 0 0,-1 0 0,1 0 0,0 0 0,0 0 0,0 0 0,-1 0 0,1 0 0,0 0 0,0 0 0,0 0 0,0 0 0,-1 0 0,1 0 0,0 0 0,0 0 0,0 0 0,0 0 0,-1 0 0,1 0 0,0 0 0,0-1 0,0 1 0,0 0 0,0 0 0,0 0 0,-1-1 0,-1-13 0,3 4 0,0-1 0,1-1 0,4-12 0,1-2 0,4-13 0,-7 30 0,-1-1 0,0 0 0,1-17 0,-2 13 0,0 1 0,7-18 0,-5 16 0,-1 1 0,2-16 0,16-76 0,-15 82-1365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9.074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24575,'2'1'0,"0"-1"0,0 1 0,0 0 0,-1 0 0,1-1 0,0 1 0,-1 0 0,1 0 0,0 0 0,-1 0 0,1 1 0,-1-1 0,1 0 0,-1 0 0,-1 1 0,1-1 0,2 2 0,16 28 0,-9-16 0,-1 1 0,2-2 0,17 19 0,-6-6 0,4-9-1365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46.05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1 726 24575,'1'-14'0,"1"0"0,4-18 0,-6 29 0,11-32 0,-7 26 0,-2-1 0,1 0 0,1-12 0,-1 8 0,0-1 0,7-19 0,0-5 0,15-54 0,1-1 0,-1 12 0,-17 55 0,-4 15 0,-1 2 0,1-2 0,0-15 0,-2 17 0,-1-1 0,2 1 0,0 1 0,5-11 0,-4 8 0,0 1 0,4-19 0,-7 26-1365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54.356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169 1 24575,'0'5'0,"-1"2"0,0-2 0,0 1 0,-1-1 0,0 1 0,-3 6 0,-5 16 0,-13 83 0,1-22 0,-4 5 0,20-73 0,0 0 0,2 1 0,1-1 0,-1 32 0,3-43 0,0 0 0,-1-1 0,0 1 0,-4 14 0,2-15 0,1-1 0,1 2 0,0 0 0,-1 16 0,3-17 0,-1 0 0,0 0 0,-5 15 0,-2 11 0,6-18 0,-4 49 0,5-52 198,0-10-372,1-1 1,0 1-1,0 0 0,0 0 1,0-1-1,1 2 0,-1-2 1,3 7-1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2.76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0 1 24575,'0'0'-8191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5:33.838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147 2 24575,'1'1'0,"0"-1"0,0 0 0,-1 1 0,1-1 0,0 1 0,-1-1 0,1 0 0,-1 1 0,1-1 0,-1 1 0,1 0 0,-1-1 0,1 1 0,-1 0 0,1-1 0,-1 1 0,0 0 0,0 0 0,1-1 0,-1 0 0,0 1 0,0 0 0,0 0 0,0 0 0,0 1 0,2 20 0,-2-12 0,-1-1 0,0 1 0,-1-2 0,0 2 0,-1-1 0,0 0 0,-4 10 0,-36 62 0,22-44 0,-7 15 0,28-52 0,0 0 0,0 0 0,0 0 0,0 1 0,0-1 0,0 0 0,0 0 0,0 0 0,0 0 0,0 0 0,0 0 0,0 0 0,0 0 0,0 0 0,0 0 0,0 0 0,0 0 0,0 0 0,0 0 0,0 0 0,0 0 0,0 0 0,0 0 0,0 0 0,-1 0 0,1 0 0,0 1 0,0-1 0,0 0 0,0 0 0,0 0 0,0 0 0,0 0 0,0 0 0,0 0 0,0 0 0,-1 0 0,1 0 0,0 0 0,0 0 0,0 0 0,0 0 0,0 0 0,0 0 0,0 0 0,0 0 0,-1 0 0,1 0 0,0 0 0,0 0 0,0 0 0,0 0 0,0 0 0,0 0 0,0 0 0,0 0 0,0 0 0,-1-1 0,1 1 0,0 0 0,0 0 0,0 0 0,-1-8 0,2-13 0,13-45 0,2 1 0,28-70 0,-55 157 114,-1 0 0,-14 21 0,-43 59-1821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1.61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163 0 24575,'1'4'0,"0"-1"0,0 1 0,0 0 0,0 0 0,-1-1 0,1 1 0,-1 0 0,-1 4 0,2 6 0,-1 25 0,-1 0 0,-3 0 0,0-1 0,-13 44 0,-53 150 0,6-26 0,56-172-1365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3.476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71 1135 24575,'-1'26'0,"-1"2"0,-2 0 0,-8 31 0,-31 77 0,36-122 0,5-24 0,4-26 0,6-21 0,22-75 0,26-54 0,-35 122 0,57-166 0,-67 181 0,-6 16 0,3-3 0,33-112 0,-30 114 0,38-96 0,-38 105 0,3-9 0,26-39 0,12-18 0,-46 83 19,-2 0-1,3 0 0,9-11 1,-3 4-1458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36.442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141 0 24575,'-1'4'0,"0"-1"0,-1 1 0,0-1 0,0 0 0,0 0 0,0 0 0,0 1 0,0-2 0,-4 5 0,-5 8 0,-24 39 0,-11 15 0,20-26-1365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49.900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81 0 24575,'-1'6'0,"0"0"0,-1 1 0,1-1 0,-1-1 0,-1 1 0,1 0 0,-1 0 0,-1-1 0,-6 11 0,0 0 0,8-12 14,-38 68-1393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7:51.491"/>
    </inkml:context>
    <inkml:brush xml:id="br0">
      <inkml:brushProperty name="width" value="0.2" units="cm"/>
      <inkml:brushProperty name="height" value="0.2" units="cm"/>
      <inkml:brushProperty name="color" value="#B3E3F3"/>
    </inkml:brush>
  </inkml:definitions>
  <inkml:trace contextRef="#ctx0" brushRef="#br0">179 1 24575,'-1'3'0,"0"-1"0,1 0 0,-1 1 0,-1-1 0,1 0 0,-1 1 0,1-1 0,-1 0 0,0 0 0,0 0 0,0 0 0,0-1 0,-3 4 0,-9 9 0,-39 56 0,45-57 0,1-1 0,0 0 0,0 0 0,2 1 0,0 0 0,-3 15 0,4-11 0,-12 28 0,0-1 0,11-28-1365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2.64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118 0 24575,'-2'18'0,"-1"-1"0,0 0 0,-1 0 0,-2-1 0,0 1 0,-14 28 0,0 1 0,14-32 30,-5 15-378,0-1-1,2 2 0,-7 40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3.21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297 1 24575,'-14'14'0,"0"2"0,2 0 0,-19 30 0,4 8 0,23-42 0,-2 1 0,0-2 0,0 1 0,-12 16 0,-22 26 0,-8 12 0,32-49 139,8-11-327,2 0 0,0 0 0,-1 1 0,2 1 0,-1 0 0,1-1 0,-6 14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3.504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1 329 24575,'1'-9'0,"1"0"0,0-1 0,1 1 0,-1-1 0,1 1 0,1 0 0,10-16 0,8-23 0,-11 19 0,2 1 0,32-49 0,-5 20-1365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14.189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106 0 24575,'-6'7'0,"0"0"0,2 0 0,-2 1 0,2-1 0,-4 11 0,-17 24 0,18-31-195,0-1 0,0 1 0,2 1 0,-1-2 0,1 2 0,-5 18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29.45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0 527 24575,'1'-8'0,"0"0"0,0 1 0,1-1 0,0 0 0,4-11 0,-3 10 0,0 0 0,3-17 0,-3 8 0,1 1 0,7-20 0,-2 8 0,31-82 0,-35 95 0,53-108 228,-25 60-1821,-29 56-5233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19:30.96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30 1 24575,'-18'24'0,"16"-20"-151,0 1-1,1-2 0,-1 2 0,1-1 1,0 1-1,0-1 0,0 1 1,0 6-1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0.35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461 1 24575,'-2'1'0,"0"0"0,0 0 0,0 0 0,0 0 0,0 1 0,0-1 0,2 1 0,-2 0 0,1-2 0,-1 2 0,1 0 0,0 0 0,0 0 0,-2 4 0,-5 4 0,1-2 0,2-3 0,1-1 0,0 1 0,0-1 0,0 1 0,1 0 0,-3 7 0,1-4 0,-1 0 0,1 0 0,-12 13 0,-3 1 0,-20 33 0,30-39 0,-35 54 0,3-6 0,1 18 0,32-68 0,2 0 0,-12 32 0,-9 22 0,-8 15 0,20-36 0,-8 51 0,4-20-1365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3.031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228 0 24575,'-57'58'0,"49"-50"0,2 1 0,-1-1 0,1 1 0,1 0 0,-7 13 0,-14 23 0,20-35 0,1 0 0,0 0 0,0 0 0,-4 19 0,-10 20 0,-6 18 0,-1 6-1365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5.680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245 0 24575,'-2'0'0,"0"1"0,1-1 0,-1 1 0,0-1 0,0 1 0,0 0 0,0-1 0,1 1 0,0 0 0,-1 0 0,1 0 0,-1 0 0,1 0 0,-1 1 0,1-2 0,0 1 0,-1 1 0,0 2 0,-20 30 0,12-18 0,2-3 0,0 1 0,-6 21 0,-3 2 0,-13 33 0,-12 56 0,23-57 0,-4 9 0,3-22-1365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7.555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186 0 24575,'-11'12'0,"0"2"0,1-2 0,1 3 0,-12 22 0,5-9 0,-13 33 0,-21 43 0,43-89 0,-14 31-1365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8.712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91 0 24575,'-4'3'0,"0"-1"0,0 1 0,2 0 0,-2-1 0,1 1 0,0 1 0,0-1 0,0 0 0,1 0 0,0 1 0,-1 0 0,-2 6 0,0 1 0,1 0 0,0-1 0,-3 18 0,-14 46 0,14-47-1365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1:19.507"/>
    </inkml:context>
    <inkml:brush xml:id="br0">
      <inkml:brushProperty name="width" value="0.05" units="cm"/>
      <inkml:brushProperty name="height" value="0.05" units="cm"/>
      <inkml:brushProperty name="color" value="#B3E3F3"/>
    </inkml:brush>
  </inkml:definitions>
  <inkml:trace contextRef="#ctx0" brushRef="#br0">79 1 24575,'-2'1'0,"1"-1"0,0 1 0,0 0 0,-1 0 0,1-1 0,0 1 0,-1 0 0,1 1 0,0-1 0,0 0 0,0 1 0,-1-2 0,1 1 0,0 3 0,-14 18 0,9-9 0,-1-1 0,1 1 0,2 0 0,-1 0 0,-4 22 0,1 27-1365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48.5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24575,'5'2'0,"-1"0"0,0 2 0,1-1 0,-1 0 0,-1 0 0,1 0 0,0 2 0,0-2 0,4 9 0,17 18 0,46 46 0,-2-2 0,-31-23 0,10 13 0,66 70 0,-36-29 0,-60-78 0,-4-7 0,0 1 0,33 33 0,-36-44-1365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12.309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908 0 24575,'-7'1'0,"1"0"0,-1 0 0,2 0 0,-2 1 0,0 0 0,2 1 0,-1-1 0,-1 1 0,-4 3 0,4-1 0,-1-2 0,0 1 0,0-2 0,-14 6 0,-74 17 0,62-19 0,-1-2 0,-1-1 0,-49-2 0,54-1 0,14 1 0,1 0 0,-29 7 0,-17 1 0,-47-1 0,22-4 0,69-2 57,-97 4-1479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21.901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1 31 24575,'3'-2'0,"0"0"0,-1-1 0,2 1 0,-1 1 0,1-1 0,0 0 0,-1 1 0,0-1 0,1 1 0,7 0 0,42-6 0,-41 7 0,34-3 0,-1 2 0,71 6 0,-98-2 0,0 1 0,0 1 0,18 8 0,-8-4 0,29 11 0,-57-20-35,1 0 0,-1 0 0,1 1 0,-1-1 0,1 0 0,-1 1 0,0-1 0,1 0 0,-1 0 0,1 0 0,-1 0 0,0 1 0,0-1 0,0 0 0,0 1 0,1-1 0,-1 1 0,0-1 0,0 1 0,1-1 0,-1 1 0,0-1 0,0 1 0,0-1 0,0 1 0,0-1 0,0 1 0,0-1 0,0 0 0,0 1 0,0-1 0,0 1 0,0-1 0,0 1 0,0-1 0,0 1 0,0-1 0,-1 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5:50.284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749 1 24575,'-2'1'0,"0"0"0,-1 1 0,1-1 0,-1 1 0,1-1 0,0 1 0,1 0 0,-1 0 0,0 0 0,0 0 0,0 0 0,-2 5 0,-7 6 0,7-9 0,1-2 0,-1 1 0,1 0 0,-2-1 0,1 1 0,0-1 0,-8 3 0,11-5 0,1-1 0,0 1 0,0-1 0,0 1 0,0-1 0,-1 1 0,1 0 0,0-1 0,0 1 0,0-1 0,0 1 0,0-1 0,1 1 0,-1-1 0,0 0 0,0 1 0,0-1 0,0 1 0,1-1 0,-1 1 0,0-1 0,0 1 0,1 0 0,-1 0 0,1-1 0,8-16 0,-9 16 0,2-2 0,-1 0 0,1 1 0,0 0 0,0-1 0,1 2 0,-1-1 0,0-1 0,0 1 0,0 1 0,1-1 0,0 1 0,0-1 0,0 1 0,2-1 0,-34 27 0,10-12 0,14-10 0,0 1 0,-1 0 0,0-1 0,1 0 0,-2-1 0,-9 5 0,-58 20 0,50-20 0,15-4 0,-1 0 0,1-1 0,-14 2 0,15-3 0,-1 1 0,1-1 0,-15 6 0,14-4 0,2 0 0,-2-1 0,-14 2 0,15-2 0,1 0 0,-1-1 0,1 2 0,-1 0 0,0-1 0,-11 8 0,10-5 0,0-2 0,0 1 0,0-1 0,-11 4 0,-24 1 0,0-2 0,-86 2 0,94-8-1365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43.44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93 0 24575,'-1'0'0,"-2"1"0,1-1 0,-1 0 0,1 1 0,-1 0 0,1-1 0,1 1 0,-2-1 0,1 1 0,0 1 0,0-1 0,-1 0 0,1 1 0,0-1 0,-1 2 0,-26 29 0,9-7 0,12-20-1365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0.2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 1 24575,'-1'0'0,"1"0"0,-1 2 0,0 0 0,0 1 0,-1 1 0,-1-1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1.0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66 1 24575,'-49'48'0,"32"-32"-1365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3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231 0 24575,'-3'1'0,"0"0"0,-1 0 0,0 0 0,1 0 0,0 1 0,0-1 0,0 1 0,-1 0 0,1 0 0,0 0 0,1 0 0,-6 5 0,-17 11 0,-33 14 0,34-20 0,1-1 0,-31 9 0,57-23-1365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4.90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127 0 24575,'0'1'0,"0"0"0,-1 0 0,1 0 0,0-1 0,-1 0 0,1 1 0,-1 0 0,1 0 0,-1-1 0,0 1 0,1 0 0,-1-1 0,0 1 0,0-1 0,1 1 0,-1-1 0,0 1 0,-1-1 0,-19 10 0,12-5 0,-10 6 162,9-5-467,-1 0-1,1-1 1,-1 1-1,-12 2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6.9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188 1 24575,'-5'2'0,"1"0"0,1-1 0,-2 2 0,1-1 0,0 0 0,-3 5 0,0-3 0,-12 9 0,-1-2 0,1 0 0,-2-1 0,-21 7 0,17-5 0,22-10 0,15-9 0,-8 4-1365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6:58.56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179 0 24575,'-8'7'0,"-1"-1"0,0 0 0,-18 8 0,0 1 0,14-9 0,1 1 0,-20 4 0,20-6 0,-18 4-1365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02.5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0.09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146 0 24575,'-1'2'0,"0"0"0,0 0 0,0-1 0,0 1 0,-1 0 0,1-1 0,-1 1 0,1-1 0,-1 1 0,0-1 0,0 1 0,1-2 0,0 1 0,-1 0 0,0 1 0,-4 0 0,-6 5 0,0 3 0,-2-1 0,-21 9 0,-6 6 0,39-22-1365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1.3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126 1 24575,'-3'0'0,"1"1"0,-1 0 0,1 0 0,-1 0 0,0-1 0,2 1 0,-1 1 0,-1-1 0,1 1 0,0-1 0,0 0 0,0 1 0,-2 3 0,2-4 0,-1 2 0,0-1 0,0 0 0,0-1 0,1 1 0,-7 3 0,1-3 72,0 2 0,0-1 0,-9 7 0,-8 4-1725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17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112 0 24575,'0'2'0,"-1"-1"0,1 0 0,-1 1 0,1-1 0,0 0 0,-1 1 0,0-1 0,0 0 0,1 0 0,-1 0 0,0 0 0,-1 1 0,1-1 0,0 0 0,0 0 0,0-1 0,-1 1 0,-1 1 0,-27 14 0,27-15 0,-12 6-682,-30 10-1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3.7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275 0 24575,'-4'2'0,"1"-1"0,0 0 0,0-1 0,0 1 0,0 0 0,0-1 0,-1 1 0,1-1 0,0 0 0,-6 0 0,-2 0 0,-55 6 227,-86 5-1819,147-11-5234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27:09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262 0 24575,'-201'8'0,"147"-12"-1365,48 3-5461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8.27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53 1 24575,'-3'2'0,"-1"0"0,1 1 0,1 0 0,-1-1 0,0 1 0,0 1 0,1-2 0,-1 2 0,-1 4 0,-18 20-1365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3:5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159 1 24575,'-1'2'0,"0"0"0,-1 0 0,0 0 0,1 0 0,-1 0 0,0-1 0,0 1 0,0 0 0,1 0 0,-1-1 0,-1 0 0,1 1 0,0-1 0,-4 2 0,-4 3 0,-41 23 0,-15 8-1365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0.82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55 0 24575,'0'1'0,"-2"2"0,-3 4 0,-1 2 0,0 0 0,-1 1 0,2-2 0,-1-1 0,1 0 0,0-3 0,4 0 0,-1 0 0,0 0 0,1-1 0,-1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3.80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5 0 24575,'0'1'0,"-1"-1"0,1 1 0,0-1 0,-1 1 0,1-1 0,-1 1 0,1-1 0,0 0 0,-1 1 0,1-1 0,0 1 0,0-1 0,0 1 0,-1 0 0,1-1 0,0 1 0,0 0 0,0-1 0,0 1 0,0 0 0,0-1 0,1 1 0,-1 19 0,0-17 0,0 3 0,0-4 0,-1-1 0,1 1 0,0 0 0,1 0 0,-1 0 0,0 0 0,0 0 0,1 0 0,0 0 0,1 2 0,-1-3 0,0 0 0,0 0 0,-1-1 0,1 1 0,0-1 0,0 0 0,0 1 0,1-1 0,-1 1 0,0-1 0,0 0 0,1 1 0,-1-1 0,0 0 0,0 0 0,1 0 0,-1 0 0,-1 0 0,2 0 0,1-1 0,20 0-455,0 0 0,32-7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07.66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1 261 24575,'0'-5'0,"-1"-2"0,1-1 0,1 1 0,2-14 0,-2 18 0,0 0 0,1 0 0,-2 0 0,2 1 0,-1-1 0,1 0 0,0 1 0,0-1 0,0 0 0,1 1 0,-1 0 0,3-3 0,8-6 0,59-44 0,-40 39 0,-26 14 0,1-2 0,-2 2 0,1-2 0,0 0 0,-1 1 0,8-7 0,32-26 0,-14 8-1365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48.29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0.41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129 1 24575,'-2'0'0,"1"1"0,-1 0 0,0 0 0,0 0 0,0-1 0,0 1 0,0 0 0,0 1 0,1-1 0,-1 0 0,-2 3 0,-16 17 0,-16 17 320,-13 14-2005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1.0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0 24575,'96'0'-1365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2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110 54 24575,'-92'-4'0,"91"5"0,0-1 0,1 0 0,-1 0 0,0 0 0,1 0 0,-1 0 0,0-1 0,1 1 0,-1 0 0,0 0 0,1 0 0,-1 0 0,1-1 0,0 1 0,-1 0 0,1-1 0,-1 1 0,1 0 0,-1-1 0,1 1 0,-1-1 0,1 1 0,-1-1 0,1 1 0,-1 0 0,1 0 0,0-1 0,-1 1 0,1-1 0,0 0 0,-1 1 0,1-1 0,0 1 0,0-1 0,0 0 0,0 1 0,0-1 0,0 0 0,0 1 0,0 0 0,0-1 0,0 1 0,0-1 0,0 0 0,0 1 0,0-1 0,0 0 0,1 1 0,-1-1 0,0 1 0,0-1 0,1 1 0,-1-1 0,1 1 0,-1 0 0,1-1 0,0-1 0,0 0 0,0 0 0,0 1 0,0-1 0,0 0 0,1 1 0,-1-1 0,1 1 0,0 0 0,-1 0 0,1 0 0,0-1 0,0 1 0,-1 0 0,1 0 0,0 1 0,3-2 0,3 1 0,-4 1 0,1-1 0,-1 1 0,0 0 0,0 0 0,9 1 0,-13 0 0,1-1 0,-1 0 0,1 0 0,-1 0 0,1 1 0,-1-1 0,1 0 0,-1 0 0,1 1 0,-1-1 0,1 0 0,-1 0 0,0 0 0,1 1 0,-1-1 0,0 0 0,1 1 0,-1-1 0,0 1 0,1-1 0,-1 2 0,0-1 0,1 0 0,-1 0 0,0 0 0,0 0 0,-1 0 0,1 0 0,0 0 0,0 0 0,-1 0 0,1 0 0,0 0 0,-1 0 0,1 0 0,-2 2 0,1-1 0,-1-1 0,1 1 0,0 0 0,0 0 0,-1-1 0,0 0 0,0 1 0,0 0 0,0-1 0,0 0 0,0 0 0,0 0 0,-3 1 0,5-1 0,-1-1 0,0 0 0,1 0 0,-1 0 0,0 1 0,0-1 0,1 0 0,-1 0 0,0 0 0,1 0 0,-1 0 0,0 0 0,0-1 0,1 1 0,-1 0 0,0 0 0,1 0 0,0-1 0,-1 1 0,1 0 0,-1-1 0,0 1 0,1-1 0,-1 1 0,1-1 0,-1 1 0,1 0 0,-1 0 0,1-1 0,-1 1 0,1-1 0,-1 1 0,1-1 0,0 0 0,-1 1 0,1-1 0,0 0 0,0 1 0,0-1 0,-1 0 0,1 1 0,0 0 0,0-1 0,0 0 0,0 0 0,0 1 0,0-1 0,0 0 0,1 0 0,-1-1-39,0 2 0,0-1 0,0 0 0,0 0 0,1 0 0,-1 0 0,0-1 0,1 1 0,-1 1 0,1-1 0,-1 0 0,1 0 0,-1 0 0,1 0 0,0 0 0,-1 1 0,1-1 0,0 0 0,0 1 0,-1-1 0,1 1 0,0-1 0,0 0 0,0 1 0,0-1 0,0 1 0,0-1 0,0 1 0,0 0 0,0-1 0,0 1 0,0 0 0,0 0 0,3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19.86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24575,'2'3'0,"1"-2"0,0 2 0,0-1 0,0 0 0,0-1 0,1 1 0,-1 0 0,0 0 0,0-1 0,1 0 0,0-1 0,0 1 0,-1 0 0,0 0 0,1-1 0,0 1 0,-1-1 0,7-1 0,29 2-1365,-33-1-5461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2.51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187 48 24575,'48'-6'0,"-10"1"0,113-15 0,-108 13 0,-31 4 0,0 1 0,-1 1 0,1-1 0,16 1 0,-28 1 0,0 0 0,0 0 0,0 0 0,0 0 0,1 0 0,-1 0 0,0 0 0,0 0 0,0 0 0,0 0 0,0 0 0,1 0 0,-1 0 0,0 0 0,0 0 0,0 0 0,0 0 0,1 0 0,-1 0 0,0 0 0,0 0 0,0 0 0,0 0 0,0 0 0,0 0 0,1 0 0,-1 0 0,0 1 0,0-1 0,0 0 0,0 0 0,0 0 0,0 0 0,0 0 0,1 0 0,-1 1 0,0-1 0,0 0 0,0 0 0,0 0 0,0 0 0,0 0 0,0 1 0,0-1 0,0 0 0,0 0 0,0 0 0,0 1 0,-8 3 0,-11 4 0,-18 1 0,-74 6 0,29-4 0,-156 13 0,194-18-1365,37-5-5461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6.03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728 303 24575,'-5'0'0,"0"-1"0,2 0 0,-2 0 0,0 0 0,1-1 0,0 1 0,0 0 0,-6-4 0,-31-19 0,32 19 0,-115-70 0,47 26 0,38 29 0,16 8 0,-30-11 0,37 14 0,0 1 0,-1 1 0,-21-7 0,5 5 0,-1 0 0,-60-8 0,68 12 312,-11 1-1989,32 4-5149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9.92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8.52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32 0 24575,'0'8'86,"-1"0"-1,1 0 0,-5 16 1,4-21-218,1 0 1,-1 0 0,0 0-1,-1 0 1,0 0 0,1 0 0,-1-1-1,0 1 1,-1 0 0,1-1 0,1 0-1,-7 4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29.3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62 39 24575,'-25'-17'0,"-11"-4"-1365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30.0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24575,'0'1'0,"1"1"0,0-1 0,0 3 0,-1 0 0,1-1 0,-1 2 0,0-2 0,1 2 0,-1-2 0,-1 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17.7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15 24575,'76'-8'0,"-34"1"-1365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6:50.16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33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24575,'6'0'0,"-1"1"0,2 0 0,-1 0 0,-1 0 0,1 0 0,0 1 0,-1 0 0,1 0 0,0 0 0,-2 1 0,2 0 0,-1 0 0,-1 0 0,8 6 0,62 38 0,-44-29 0,-21-14 0,-1 1 0,-1-1 0,14 13 0,-16-13 0,0-1 0,0 1 0,0-2 0,8 6 0,-7-6 0,-2 1 0,2 0 0,-1 0 0,8 7 0,20 15 0,-21-17-1365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4.99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20 0 24575,'-1'0'0,"0"1"0,-1 0 0,0 1 0,0-1 0,0 1 0,0 1 0,0-1 0,-1 0 0,0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5.5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9 0 24575,'0'1'0,"0"1"0,0 0 0,0 1 0,-1 1 0,-1 0 0,-1 1 0,1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47.85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142 78 24575,'0'-1'0,"-1"1"0,1-1 0,-1 0 0,1 0 0,-1 0 0,0 0 0,1 0 0,-1 0 0,0 0 0,0 1 0,1-1 0,-1 1 0,0-1 0,0 0 0,0 0 0,-2 0 0,-21-12 0,14 7 0,-11-6 11,-26-10-1,22 11-1396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4:51.45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320 129 24575,'-4'-1'0,"0"0"0,1 0 0,-1 1 0,1-2 0,-1 0 0,0 1 0,2-1 0,-2 1 0,1-2 0,-5-3 0,-16-8 0,-109-47 0,119 54 0,-2 1 0,-29-9 0,11 11-1365,23 3-5461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37:52.468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834 739 24575,'8'-2'0,"0"-1"0,1 2 0,-2 0 0,2 0 0,-1 0 0,17 1 0,-6 0 0,29-2 0,132-10 0,115-31 0,-273 38 0,1-1 0,-1-1 0,39-17 0,-34 13 0,46-14 0,-50 17 0,-1 0 0,0-1 0,-1-1 0,34-20 0,-3 0 0,87-55 0,-124 75 0,174-98 0,-71 44 0,-59 36 0,45-20 0,-75 39 0,0 1 0,35-6 0,-42 11 0,85-14 0,-85 15 0,-11 1 0,0 0 0,-1 1 0,1-2 0,-1 0 0,20-7 0,-29 9 0,-1 0 0,1-1 0,-1 1 0,1 0 0,-1 0 0,1 0 0,-1-1 0,0 1 0,1 0 0,-1-1 0,1 1 0,-1 0 0,0 0 0,1 0 0,-1 0 0,0-1 0,0 1 0,1 0 0,-1-1 0,0 1 0,0-1 0,0 1 0,1-1 0,-1 1 0,0-1 0,0 1 0,0-1 0,0 1 0,0-1 0,0 1 0,0-1 0,0 1 0,0 0 0,0 0 0,0 0 0,0-1 0,0 1 0,-1-1 0,1 1 0,0-1 0,0 1 0,-1-1 0,0 0 0,1 0 0,-1 0 0,0 0 0,0 1 0,0-1 0,0 1 0,0-1 0,1 0 0,-1 0 0,0 1 0,0-1 0,0 1 0,0-1 0,0 1 0,0 0 0,-2-1 0,-14-2 0,-33-11 0,7 3 0,31 9 0,1 0 0,-20 0 0,4 2 0,-30-2 0,38 2 0,0-1 0,0 0 0,0-2 0,-34-7 0,42 7 0,0 0 0,-1 2 0,2-1 0,-1 1 0,-2 0 0,2 1 0,-13 1 0,-3 2 0,-49 13 0,62-13 0,0 2 0,1 0 0,-19 10 0,-33 14 0,38-17 0,-9 8 0,22-13 0,2 0 0,-19 6 0,25-11 0,3 0 0,-2 0 0,1-1 0,-1 2 0,2-1 0,-1 0 0,0 1 0,-6 5 0,-1 1 0,-1 0 0,0-1 0,-14 8 0,-54 31 0,-38 23 0,95-59 0,-35 16 0,-18 6 0,0 2 0,-2 1 0,59-26 0,-37 12 0,29-11 0,-37 8 0,42-11 0,-3-1 0,-41 8 0,41-11 0,-20 4 0,-60 2 0,11 1 0,16-1 0,-264-4 0,258-7 0,-179-15-1365,190 9-5461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23.122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 1 24575,'0'0'0,"0"2"0,0 0 0,0 1 0,0 1 0,0 0 0,0 0 0,0 0 0,0 0 0,0 0 0,-1 0 0,0-2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2.44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1 275 24575,'0'-3'0,"1"-2"0,-1 2 0,1-1 0,1 0 0,-1 0 0,1 0 0,-1 1 0,0-1 0,1 1 0,1-1 0,-1 1 0,5-5 0,-1 0 0,1 1 0,-1 0 0,2 1 0,10-8 0,13-6 0,30-15 0,-78 60 0,7-16 0,0 0 0,-2-1 0,1-1 0,0 0 0,-24 10 0,6-2 0,28-15 0,0 0 0,0 1 0,0-1 0,0 1 0,0-1 0,0 0 0,0 1 0,0-1 0,0 0 0,0 0 0,0 1 0,0-1 0,0 0 0,0 0 0,0 0 0,0-1 0,1 1 0,-1 0 0,-1-1 0,1 1 0,1-1 0,0 1 0,-1-1 0,1 1 0,0 0 0,-1 0 0,1-1 0,0 1 0,0-1 0,0 0 0,0 1 0,0-1 0,0 0 0,0 1 0,0-1 0,0 1 0,0-1 0,0 0 0,0 1 0,0 0 0,0 0 0,0-1 0,0 0 0,1 1 0,-1-1 0,0 1 0,1-1 0,-1 1 0,0-1 0,1 1 0,-1-1 0,0 1 0,1-1 0,-1 1 0,1-1 0,2-2 0,1-1 0,-1 1 0,1-1 0,0 2 0,0-1 0,0-1 0,1 2 0,-1 0 0,8-3 0,-7 2 0,2-1 0,-1 1 0,-1-1 0,10-6 0,17-13 0,-20 14 0,0 0 0,0 1 0,20-9 0,7-6 0,-27 17 0,-2 1 0,1 0 0,22-6 0,8-3 0,19-6-1365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6.65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1 297 24575,'1'-2'0,"0"-1"0,1 0 0,0 1 0,-1 0 0,0-1 0,2 0 0,-1 2 0,0-2 0,0 1 0,4-2 0,1-3 0,8-8 0,-8 7 0,0 1 0,0-1 0,9-14 0,-10 14 0,-1 1 0,1 0 0,0 1 0,0-1 0,1 1 0,1 0 0,-1 1 0,1-1 0,11-5 0,-8 3 0,41-20 0,-34 19 0,23-16 0,-29 18 0,0 0 0,14-6 0,11-5 0,-29 15 0,-1 0 0,1 1 0,-1 0 0,15-2 0,-9 1 0,-9 2-1365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38.6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1 143 24575,'0'-3'0,"0"-1"0,1 1 0,0 0 0,0-1 0,0 1 0,0 0 0,0 0 0,1-1 0,-1 1 0,0 1 0,1-2 0,1 2 0,-1-1 0,0 0 0,1 1 0,-1 0 0,3-4 0,8-2 0,-1-1 0,24-14 0,-5 4 0,6-7-1365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37:31.20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0.16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1 105 24575,'0'-2'0,"1"0"0,-1 0 0,1 0 0,0 0 0,0 0 0,0 1 0,0-1 0,0 0 0,0 0 0,0 1 0,0-1 0,1 0 0,0 1 0,-1-1 0,1 1 0,2-1 0,30-20 0,-20 16 0,-11 5 0,1 0 0,-2 0 0,1-1 0,0 1 0,1-1 0,2-3 0,0 0-151,1 1-1,-2-1 0,2 2 0,0-1 1,-1 2-1,1-1 0,-1 0 1,11-2-1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6.60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67 1 24575,'-7'0'-170,"0"0"-1,-1 1 0,1 0 1,-1 0-1,2 0 0,-2 1 1,-7 4-1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1:45:48.5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24575,'4'220'0,"4"-158"-1365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3.84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112 1 24575,'-9'0'0,"0"1"0,0 0 0,1 0 0,-1 0 0,0 1 0,-14 5 0,-10 1 0,31-9-1365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1:58.17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42 0 24575,'-2'1'0,"-1"1"0,1-1 0,0 0 0,0 0 0,0 1 0,0 0 0,1 0 0,0-1 0,-2 3 0,-8 7 0,0-3-1365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0.03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27 24575,'0'0'0,"0"-2"0,1 0 0,1-1 0,0 1 0,0-1 0,-1 0 0,2 2 0,0-1 0,1 1 0,-1-1 0,0 1 0,-2 0 0,2-1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2.46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24575,'2'0'0,"0"1"0,0-1 0,0 1 0,-1 0 0,1 0 0,0-1 0,0 1 0,0 0 0,-1 1 0,1-1 0,0 0 0,-1 1 0,1-2 0,-2 2 0,4 3 0,9 7 0,47 20 0,-43-24 0,6 3 0,-1-1 0,38 10 0,-53-17-1365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2:05.51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108 61 24575,'0'0'0,"-1"1"0,0-1 0,1 1 0,-1-1 0,0 1 0,1-1 0,-1 0 0,0 1 0,1-1 0,-1 0 0,0 0 0,0 0 0,1 1 0,-1-1 0,0 0 0,0 0 0,0 0 0,1 0 0,-1 0 0,0 0 0,1 0 0,-1-1 0,-19-1 0,11-2 0,1-1 0,-1 1 0,2-2 0,-1 1 0,1-1 0,-10-8 0,17 13 0,-1 0 0,0 0 0,1 1 0,-1-1 0,1 0 0,-1 0 0,1 0 0,-1 1 0,1-1 0,0 1 0,-1-1 0,1 0 0,0 0 0,0 0 0,-1 0 0,1 0 0,0-1 0,4-1 0,5 7 0,23 19-1365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3.43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162 125 24575,'0'-1'0,"-1"-1"0,1 1 0,0-1 0,-1 0 0,1 1 0,-1-1 0,0 1 0,0-1 0,0 0 0,0 2 0,0-2 0,-3-2 0,-19-17 0,11 9 0,5 7 0,-1-1 0,1 0 0,-1 1 0,0 0 0,-12-5 0,-26-17 0,36 21-1365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6.73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17 24575,'28'-12'0,"-25"11"-30,0 1-1,0-1 0,1 0 1,-2 0-1,1 1 1,0 0-1,1-1 0,-1 1 1,4 1-1,1-1-1028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7.2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132 0 24575,'-1'0'0,"-1"1"0,1-1 0,-1 1 0,2 0 0,-2-1 0,1 1 0,0-1 0,-1 1 0,1 0 0,0 0 0,0 0 0,0 0 0,0 0 0,-2 1 0,2-1 0,0 0 0,0 1 0,0-1 0,-1 0 0,0 0 0,1 0 0,-1 0 0,0 0 0,-3 1 0,-13 2-177,1 3-1,-28 10 0,35-13-654,6-3-5994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08.8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 0 24575,'-1'0'0,"-1"0"0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1.10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24575,'2'0'0,"1"0"0,-1 0 0,0 0 0,0 0 0,0 0 0,1 1 0,-1-1 0,1 1 0,-1 0 0,0 0 0,-1-1 0,2 0 0,-1 2 0,0-1 0,0 0 0,0 0 0,2 2 0,16 11 0,-12-9 0,0 0 0,0 1 0,11 11 0,20 25-1365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17.87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24575,'1'2'0,"0"-1"0,0 0 0,1 0 0,-1 1 0,0-1 0,0 0 0,1 0 0,-1 0 0,1 0 0,0-1 0,-1 1 0,1 0 0,2 1 0,8 5 0,12 10 0,-18-13 0,0 2 0,0-2 0,11 12 0,19 19 0,-18-20 0,21 24 0,-37-36-1365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0.39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24575,'46'48'0,"68"104"0,-103-132-1365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5.700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24575,'1'4'0,"1"-1"0,-1 1 0,0-1 0,1 1 0,-1-1 0,1 1 0,0-1 0,1 0 0,-1 0 0,1 0 0,0 0 0,4 4 0,8 10 0,-2 0 0,20 19 0,-24-26 0,0 0 0,0 1 0,-1-1 0,0 1 0,5 12 0,40 75 0,-37-69 0,16 34 0,-2 10 0,-18-44-1365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28.17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24575,'0'5'0,"1"1"0,1 0 0,-1-1 0,1 1 0,0-1 0,-1 0 0,5 6 0,3 8 0,-1 6 0,9 35 0,-3-7-1365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5.765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24575,'1'0'0,"1"0"0,0 0 0,2 0 0,2 0 0,0 0 0,0 0 0,-1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8.57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4 24575,'0'0'0,"1"-1"0,1 0 0,1 1 0,-1-1 0,2 1 0,0-1 0,1 1 0,-1 0 0,0 0 0,1 1 0,-2-1 0,1 1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49.451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2 24575,'14'0'58,"-6"-1"-188,-1 1 1,1 0 0,-1 0-1,1 1 1,-1 0 0,1 0-1,0 0 1,-1 1 0,1 1-1,7 2 1,-11-2-6697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284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24575,'3'1'0,"0"0"0,-1 0 0,1 0 0,0-1 0,0 2 0,0 0 0,-1 0 0,1-1 0,-2 0 0,5 5 0,10 5 0,35 26 0,-38-30 0,0 1 0,-1 1 0,19 18 0,-13-7 264,-12-13-589,-1-1-1,1 0 0,1 0 0,7 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8.1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134 0 24575,'0'3'0,"0"-2"0,0 1 0,0 0 0,-1 0 0,1 0 0,0-1 0,-1 1 0,0 0 0,1 0 0,-1-1 0,0 1 0,0 0 0,0 0 0,1 0 0,-2-1 0,1 0 0,0 1 0,-1 0 0,1-1 0,-1 0 0,1 0 0,-4 2 0,2-1 0,-2 0 0,1-1 0,-1 1 0,2-1 0,-2 0 0,0 0 0,1 0 0,0 0 0,-7 0 0,-46 1-1365,52-2-5461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1.71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29:52.44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5 24575,'0'0'0,"1"0"0,-1 0 0,1-1 0,-1 1 0,1-1 0,-1 1 0,0 0 0,1 0 0,-1-1 0,1 1 0,-1 0 0,1 0 0,0-1 0,-1 1 0,1 0 0,-1 0 0,0 0 0,0 0 0,1 0 0,-1 0 0,1 0 0,0 0 0,0 0 0,18 0 0,-16 0 0,45 7-1365,-43-6-5461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04.437"/>
    </inkml:context>
    <inkml:brush xml:id="br0">
      <inkml:brushProperty name="width" value="0.2" units="cm"/>
      <inkml:brushProperty name="height" value="0.2" units="cm"/>
      <inkml:brushProperty name="color" value="#6296B0"/>
    </inkml:brush>
  </inkml:definitions>
  <inkml:trace contextRef="#ctx0" brushRef="#br0">214 143 24575,'1'19'0,"0"-14"0,-1 0 0,0 0 0,0 1 0,0-1 0,0 0 0,-3 9 0,2-14 0,1 0 0,-1 1 0,0-1 0,1 1 0,-1 0 0,1-1 0,-1 1 0,0-1 0,0 0 0,0 1 0,0-1 0,0 0 0,0 1 0,0-1 0,0 0 0,0 0 0,0 0 0,0 0 0,0 0 0,0 0 0,0 0 0,0 0 0,1 0 0,-1 0 0,0-1 0,-1 1 0,0-1 0,0 1 0,-1-1 0,1 1 0,0-1 0,0 0 0,0 0 0,0 1 0,0-1 0,0 0 0,-2-2 0,-24-24 0,21 21 0,1 1 0,-1-2 0,0 1 0,2-2 0,-1 1 0,-5-11 0,0-9 0,9 22 0,1 0 0,-1 1 0,0-1 0,0 1 0,-1-1 0,0 1 0,1-1 0,-1 1 0,0 0 0,0 1 0,-1-2 0,0 2 0,1 0 0,-8-5 0,-10-10 0,14 13 0,17 20 0,3 4 0,-3 0 0,0 1 0,10 24 0,1 6 0,-17-40 0,9 21 0,-12-29 0,0 0 0,0-1 0,1 0 0,-1 1 0,0-1 0,0 1 0,0-1 0,0 0 0,1 0 0,0 0 0,-1 0 0,1 0 0,0 0 0,0 0 0,2 1 0,22 3 0,-1 0 0,2-2 0,-2-1 0,45-2 0,-50 0 0,46 6 0,-46-3 0,28 0 0,-23-2 0,-2 2 0,39 7 0,-52-9 0,11 3 0,0-1 0,1-2 0,0 0 0,29-2 0,-51 1 0,0 0 0,1 0 0,-1 0 0,0 0 0,1 0 0,-1 0 0,0 0 0,1 0 0,-1 0 0,0 0 0,1 0 0,-1 0 0,0 0 0,1 0 0,-1 0 0,0 0 0,0 0 0,0 0 0,0-1 0,0 1 0,1 0 0,-1 0 0,0-1 0,0 1 0,0 0 0,1 0 0,-1-1 0,0 1 0,0 0 0,0-1 0,0 1 0,0 0 0,1 0 0,-1-1 0,0 1 0,0 0 0,0-1 0,0 0 0,-7-11 0,-15-10 0,-11-1 0,-45-23 0,25 22 0,-97-44 0,112 52 0,-54-16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0.809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1 24575,'0'1'0,"1"0"0,0 0 0,0 0 0,1 1 0,0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7.612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 0 24575,'1'3'0,"1"-2"0,0 1 0,0 0 0,-1 0 0,1 0 0,0-1 0,1 1 0,2 1 0,3 4 0,21 18 0,-19-16 0,0 0 0,17 18 0,3 7 0,-23-27 0,7 6 0,15 14 0,-25-23-1365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48.656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34 0 24575,'-1'0'0,"0"1"0,-1 0 0,0 0 0,-1 0 0,0-1 0,0 1 0,0 1 0,-1-2 0,0 1 0,1-1 0,-2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0:50.288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256 1 24575,'-52'-1'0,"-83"5"0,131-4 47,-1 1 0,1 0 0,-1 1-1,0 0 1,1 0 0,-4 1 0,-20 9-1740,22-11-5133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31:17.753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116 120 24575,'-5'-5'0,"2"0"0,-1 1 0,-6-11 0,7 9 0,-1 0 0,0 2 0,-8-11 0,-39-31 0,43 42 283,-3-5-1931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226 0 24575,'-225'0'-1365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27 117 24575,'-1'0'0,"1"0"0,0 0 0,-1-1 0,0 1 0,1-1 0,-1 1 0,0 0 0,1-1 0,-1 1 0,1-1 0,-1 1 0,0-1 0,1 0 0,-1 1 0,1-1 0,0 0 0,-1 1 0,1 0 0,0-1 0,-1 1 0,1-1 0,0 0 0,0 0 0,-1 1 0,1-1 0,0-1 0,-5-23 0,4 18 0,-1-4 0,1 8 0,0 0 0,0 1 0,0-1 0,0-1 0,1 2 0,-1-1 0,1 0 0,0 0 0,0-1 0,0 2 0,1-1 0,0-5 0,2 9 0,-1 0 0,0-1 0,0 2 0,0-2 0,1 1 0,-1 0 0,0 1 0,0-1 0,1 1 0,-2-1 0,3 3 0,-2-2 0,15 17 0,-15-17 0,-11-11 0,5 4 0,0 0 0,-1 0 0,1 0 0,1-1 0,0 0 0,-5-8 0,40 33 0,-27-16 0,8 12 0,-15-10 0,-14-4 0,-1 0 0,17-1 0,-1 0 0,1 0 0,0 0 0,0 0 0,0 1 0,0-1 0,0 0 0,0 0 0,0 0 0,-1 0 0,1 0 0,0 1 0,0-1 0,0 0 0,-1 0 0,1 0 0,0 1 0,0-1 0,0 0 0,0 0 0,0 0 0,0 1 0,0-1 0,-1 0 0,1 0 0,0 1 0,0-1 0,0 0 0,0 0 0,0 1 0,0-1 0,0 0 0,1 2 0,0-1 0,0 1 0,0 0 0,0-1 0,0 1 0,1-1 0,-1 0 0,1 1 0,-1-1 0,1 0 0,3 2 0,12 12-1365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2.10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99 0 24575,'-1'1'0,"1"0"0,-1 0 0,1-1 0,-1 1 0,1-1 0,-1 0 0,1 1 0,-1-1 0,1 1 0,0 0 0,-1-1 0,1 1 0,-1-1 0,0 0 0,0 1 0,1-1 0,-1 0 0,0 1 0,0-1 0,-1 0 0,-18 6 0,19-6 0,-12 4-455,-1-1 0,-17 8 0,26-9-6371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24575,'0'1'0,"2"0"0,1 1 0,0-2 0,0 2 0,1 0 0,-1 0 0,0 0 0,0-1 0,-1 0 0,2 0 0,-1 1 0,0-1 0,0 0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196 53 24575,'0'-1'0,"1"0"0,0 1 0,-1-1 0,1 0 0,0 1 0,0-1 0,-1 0 0,1 1 0,0-1 0,0 1 0,0 0 0,0-1 0,-1 1 0,1 0 0,0 0 0,0 0 0,0 0 0,-1 0 0,3 0 0,18-4 0,-7 3 0,25-2 0,-37 3 0,0-1 0,0 1 0,0-1 0,0 0 0,0 1 0,0-1 0,0 0 0,0 0 0,0 0 0,0 0 0,0 0 0,-1 0 0,3-3 0,-4 4 0,0 0 0,0 0 0,0 0 0,0 0 0,0 0 0,0-1 0,0 1 0,0 0 0,1 0 0,-1 0 0,0 0 0,0 0 0,0-1 0,0 1 0,0 0 0,0 0 0,0 0 0,0 0 0,0 0 0,0 0 0,0 0 0,0 0 0,0 0 0,0 0 0,0 0 0,0 0 0,0 0 0,0-1 0,-1 1 0,1 0 0,0 0 0,0 0 0,0 0 0,0 0 0,0 0 0,0-1 0,0 1 0,0 0 0,0 0 0,-1 0 0,1 0 0,0 0 0,0 0 0,0 0 0,0 0 0,0 0 0,0 0 0,-1 0 0,1 0 0,0 0 0,0 0 0,0 0 0,0-1 0,0 1 0,-1 0 0,1 1 0,0-1 0,-12-2 0,5 1 0,19-3 0,-12 4 0,0 0 0,1 0 0,-1 0 0,0 0 0,0 0 0,0 0 0,0 0 0,1 0 0,-1 0 0,0 0 0,0 0 0,0 0 0,1 0 0,-1 0 0,0 0 0,0 0 0,0 0 0,0 0 0,1 0 0,-1 0 0,0 0 0,0 0 0,0 0 0,0 0 0,0 0 0,1 0 0,-1-1 0,0 1 0,0 0 0,0 0 0,0 0 0,0 0 0,0 0 0,0-1 0,0 1 0,0 0 0,0 0 0,0 0 0,0 0 0,0-1 0,0 1 0,0 0 0,0 0 0,0 0 0,0 0 0,0-1 0,0 1 0,0 0 0,0 0 0,0 0 0,0 0 0,0-1 0,-11-2 0,-18 1 0,-26 1 0,-40 2 0,67 2 0,-31 1 0,25 4-1365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2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54.20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79 1 24575,'-3'1'0,"0"0"0,0 0 0,0 0 0,-1 1 0,1-1 0,1 1 0,-5 3 0,-2 1 0,4-4-195,1 1 0,-1-1 0,1-1 0,-1 1 0,0-1 0,-9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1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1 1 24575,'0'0'0,"0"2"0,0 0 0,0 1 0,2-1 0,0 0 0,1-1 0,-2 2 0,1-1 0,1-1 0,0 1 0,0-1 0,0 0 0,0 0 0,-2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42"/>
    </inkml:context>
    <inkml:brush xml:id="br0">
      <inkml:brushProperty name="width" value="0.2" units="cm"/>
      <inkml:brushProperty name="height" value="0.2" units="cm"/>
      <inkml:brushProperty name="color" value="#38425F"/>
    </inkml:brush>
  </inkml:definitions>
  <inkml:trace contextRef="#ctx0" brushRef="#br0">7 99 24575,'-2'0'0,"-1"0"0,2-1 0,6-5 0,8-6 0,6-3 0,3-2 0,2-1 0,-3 4 0,-6 4 0,-5 6 0,-4 2 0,-5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2:51:57.697"/>
    </inkml:context>
    <inkml:brush xml:id="br0">
      <inkml:brushProperty name="width" value="0.025" units="cm"/>
      <inkml:brushProperty name="height" value="0.025" units="cm"/>
      <inkml:brushProperty name="color" value="#6296B0"/>
    </inkml:brush>
  </inkml:definitions>
  <inkml:trace contextRef="#ctx0" brushRef="#br0">0 1 24575,'0'0'-8191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06.42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0 24575,'0'0'-8191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2:28.686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648 9 24575,'-2'1'0,"1"-1"0,-1 1 0,1-1 0,0 1 0,-1 0 0,1-1 0,0 0 0,0 1 0,0 0 0,-1 0 0,1 0 0,0 0 0,1 0 0,-1 1 0,-1 0 0,-14 22 0,13-20 0,2-2 0,-2 2 0,0 1 0,0-2 0,1 2 0,-1-2 0,-1 2 0,-7 4 0,10-12 0,0-2 0,1 1 0,-1-1 0,2-8 0,0 10 0,0-1 0,0 0 0,0 2 0,1-2 0,0 1 0,0 0 0,0-1 0,0 2 0,1-1 0,0-1 0,-2 2 0,6-3 0,-6 4 0,1-1 0,0 1 0,0-1 0,0 1 0,-1 0 0,1 0 0,0 1 0,1-1 0,-1 0 0,3-1 0,-4 2 0,0 0 0,-1 0 0,1 0 0,0 0 0,0 0 0,0 0 0,0 0 0,0 0 0,0 0 0,0 1 0,0-1 0,0 0 0,0 1 0,-1-1 0,1 0 0,0 1 0,0-1 0,0 1 0,0-1 0,-1 0 0,1 1 0,-1 0 0,1-1 0,0 2 0,0 0 0,0-1 0,0 0 0,-1 0 0,1 1 0,0 0 0,-1-1 0,1 1 0,-1-1 0,0 1 0,1 0 0,-1-1 0,0 1 0,0-1 0,0 1 0,-1 0 0,1 1 0,0 15 0,1-23 0,2 0 0,-1-1 0,1 2 0,3-8 0,-5 10 0,-1 2 0,-2 6 0,-1-2 0,1 2 0,0-2 0,-2 0 0,-7 9 0,1-3 0,-1-2 0,-1 1 0,0-1 0,0-1 0,-1-1 0,-20 9 0,33-15 0,0 0 0,0 0 0,-1 0 0,1 1 0,0-1 0,0 0 0,0 0 0,-1 0 0,1 0 0,0 0 0,0 0 0,-1 0 0,1 0 0,0 0 0,0 0 0,0 0 0,-1 0 0,1 0 0,0 0 0,0 0 0,0 0 0,-1 0 0,1-1 0,0 1 0,0 0 0,0 0 0,-1 0 0,1 0 0,0 0 0,0 0 0,0-1 0,0 1 0,-1 0 0,1 0 0,0 0 0,0 0 0,0-1 0,0 1 0,0 0 0,0 0 0,0 0 0,-1-1 0,2-10 0,6-13 0,0 3 0,-5 17 0,-8 17 0,-3 5 0,4-10 0,1 0 0,0 1 0,-5 14 0,15-37 0,-4 10 0,-5 13 0,1-3 0,0 2 0,-1-2 0,1 0 0,-2 0 0,-6 9 0,9-39 0,4 15 0,-1 12 0,-2 15 0,11-36 0,-6 17 0,-6 14 0,1-12 0,0-1 0,0 1 0,0-1 0,0 0 0,-1 0 0,1 1 0,0-1 0,0 0 0,0 1 0,0-1 0,0 1 0,-1-1 0,1 0 0,0 1 0,0-1 0,0 1 0,-1-1 0,1 0 0,0 1 0,-1-1 0,1 0 0,0 0 0,-1 1 0,1-1 0,0 0 0,-1 1 0,-6-6 0,7 4 0,-1 1 0,1 0 0,0-1 0,0 1 0,0 0 0,0-1 0,-1 1 0,1 0 0,0 0 0,0 0 0,-1 0 0,1 0 0,0 0 0,-1-1 0,1 1 0,0 0 0,-1 0 0,1 0 0,0 0 0,-1 0 0,1 0 0,0-1 0,-1 1 0,1 0 0,0 0 0,-1 0 0,1 0 0,0 0 0,-1 0 0,1 0 0,0 0 0,0 1 0,0-1 0,-1 0 0,1 0 0,0 0 0,-1 0 0,1 1 0,-10 7 0,1 3 0,0 0 0,1-1 0,0 1 0,1 1 0,0 0 0,0 0 0,3 0 0,-2 1 0,-2 16 0,3-20 0,1-14 0,-1-15 0,5 11 0,0-1 0,1 1 0,0 0 0,1-1 0,0 1 0,0 0 0,1 0 0,1-1 0,-1 2 0,7-11 0,-6 13 0,-1-1 0,1 1 0,0 0 0,1 1 0,-1-1 0,1 1 0,1-1 0,8-4 0,-11 7 0,0 1 0,-1 1 0,2-1 0,-1 0 0,1 0 0,-1 1 0,0 0 0,1 0 0,-1 0 0,1 0 0,-1 1 0,1-1 0,0 1 0,0 0 0,0 0 0,-1 0 0,1 0 0,-1 1 0,5 0 0,-7 0 0,0-1 0,-1 1 0,1-1 0,0 0 0,-1 0 0,1 1 0,0 0 0,-1-1 0,1 1 0,-1 0 0,1-1 0,-1 1 0,1 0 0,-1 0 0,0-1 0,1 1 0,-1-1 0,0 1 0,0 0 0,1 0 0,-1 0 0,0-1 0,0 1 0,0 0 0,0 0 0,0 0 0,-3 26 0,3-22 0,-1 2 0,0-1 0,1 0 0,-2 0 0,1 2 0,-1-2 0,1-1 0,-1 1 0,-4 9 0,5-15 0,1 1 0,0-1 0,-1 1 0,1 0 0,0-1 0,-1 1 0,1 0 0,-1-1 0,1 1 0,-1-1 0,0 1 0,1-1 0,-1 1 0,0-1 0,1 0 0,-1 0 0,1 0 0,0 1 0,-1-1 0,0 0 0,0 0 0,1 1 0,-1-1 0,0 0 0,0 0 0,1 0 0,-1 0 0,0 0 0,0 0 0,0 0 0,1 0 0,-1 0 0,0 0 0,0-1 0,1 1 0,-1 0 0,0 0 0,0-1 0,1 1 0,-1 0 0,1 0 0,0 0 0,-1-1 0,0 1 0,1-1 0,-1 0 0,1 1 0,-1-1 0,1 1 0,-1-1 0,1 0 0,0 1 0,-1-1 0,1 0 0,0 1 0,-1 0 0,1-1 0,0 0 0,0 0 0,0 1 0,0-1 0,-1 0 0,1 0 0,1-1 0,-1-6 0,2-2 0,-1 1 0,2 0 0,-2-1 0,3 1 0,-1 0 0,1 0 0,7-12 0,2-5 0,-26 49 0,-1 0 0,-26 30 0,38-48 0,-41 44 0,42-49 0,1 0 0,0 0 0,0 1 0,0-1 0,0 0 0,0 0 0,0 0 0,-1 0 0,1 0 0,0 0 0,0 0 0,0 1 0,-1-1 0,1 0 0,0 0 0,0 0 0,0 0 0,0 0 0,-1 0 0,1 0 0,0 0 0,0 0 0,0 0 0,-1 0 0,1 0 0,0 0 0,0 0 0,0 0 0,-1 0 0,1 0 0,0 0 0,0 0 0,0 0 0,-1-1 0,1 1 0,0 0 0,0 0 0,0 0 0,0 0 0,0 0 0,0 0 0,0-1 0,0 1 0,0 0 0,-6-11 0,2-13 0,3 18 0,2-1 0,-1 1 0,0 1 0,1-1 0,1-1 0,2-8 0,-3 13 0,0 1 0,-1-1 0,1 0 0,-1 0 0,1 1 0,0 0 0,0-1 0,1 1 0,-1-1 0,0 1 0,1-1 0,1 1 0,-2 0 0,0 0 0,0 1 0,0-1 0,0 1 0,-1 0 0,1-1 0,1 1 0,-1 0 0,0 0 0,0 0 0,0 0 0,0 0 0,0 0 0,1 0 0,-1 0 0,0 0 0,0 0 0,0 1 0,0-1 0,0 0 0,-1 1 0,3 0 0,-2 0 0,0 0 0,0-1 0,0 1 0,-1 0 0,1-1 0,0 1 0,-1 0 0,1 0 0,-1 0 0,1 0 0,-1 1 0,1-2 0,-1 1 0,0 0 0,0 0 0,1 0 0,-1 0 0,0 0 0,0 0 0,0 0 0,0 0 0,0 0 0,-1 0 0,1 0 0,0 0 0,0 0 0,-1 1 0,1-2 0,-1 2 0,-1 3 0,1-2 0,-1 1 0,0-1 0,0 1 0,1-1 0,-5 5 0,6-8 0,0 0 0,0 0 0,0 1 0,0-1 0,0 0 0,0 0 0,0 0 0,-1 0 0,1 0 0,0 0 0,0 1 0,0-1 0,0 0 0,0 0 0,0 0 0,0 0 0,-1 0 0,1 0 0,0 0 0,0 0 0,0 1 0,0-1 0,0 0 0,-1 0 0,1 0 0,0 0 0,0 0 0,0 0 0,0 0 0,0 0 0,-1 0 0,1 0 0,0 0 0,0 0 0,0 0 0,0 0 0,-1 0 0,1 0 0,0-1 0,0 1 0,0 0 0,0 0 0,0 0 0,-1 0 0,1 0 0,0 0 0,0 0 0,0 0 0,0 0 0,0-1 0,0 1 0,0 0 0,0 0 0,-1 0 0,1 0 0,-2-12 0,5-13 0,-1 16 0,1-1 0,0 1 0,0 0 0,0 1 0,11-17 0,-14 25 0,0 0 0,0 0 0,0-1 0,0 1 0,0 0 0,0 0 0,0 0 0,0 0 0,0 0 0,0 0 0,0 0 0,0 0 0,0 0 0,0-1 0,0 1 0,1 0 0,-1 0 0,0 0 0,0 0 0,0 0 0,0 0 0,0 0 0,0 0 0,0 0 0,0 0 0,0 0 0,0-1 0,0 1 0,0 0 0,0 0 0,0 0 0,0 0 0,0 0 0,0 0 0,0 0 0,0 0 0,0 0 0,0 0 0,0 0 0,0 0 0,1 0 0,-1 0 0,0 0 0,0 0 0,0 0 0,0 0 0,0 0 0,0 0 0,0 0 0,0 0 0,0 0 0,1 0 0,-1 1 0,0-1 0,0 0 0,0 0 0,0 0 0,0 0 0,0 0 0,0 0 0,0 0 0,0 0 0,0 0 0,0 0 0,0 0 0,0 0 0,1 1 0,-1-1 0,0 0 0,0 10 0,-3 13 0,-1-15 0,0-1 0,-1 0 0,1 0 0,-1 0 0,-1 0 0,-10 9 0,-10 14 0,31-37 0,0 2 0,1 0 0,-1 0 0,1 1 0,1-1 0,-2 1 0,2 0 0,0 0 0,9-3 0,76-30 0,-61 27 0,-1-2 0,33-17 0,-58 24 0,1 2 0,1-2 0,-2 1 0,0-1 0,8-8 0,-14 12 0,1 1 0,0-1 0,-1 1 0,0 0 0,1-1 0,-1 1 0,1 0 0,0-1 0,0 1 0,-1 0 0,0 0 0,1 0 0,-1 0 0,0 0 0,1 0 0,-1 0 0,1 0 0,-1 0 0,0 0 0,1 0 0,-1 0 0,-1 0 0,-18 0 0,16 0 0,-1 0 0,1 1 0,-1 0 0,2 1 0,-2-1 0,1 1 0,-1-1 0,2 1 0,-1 0 0,0 0 0,0 0 0,-6 7 0,-15 6 0,14-9 0,0 1 0,0 1 0,-19 17 0,19-17 0,-2 0 0,1 0 0,0-1 0,-26 10 0,28-12 0,0 1 0,0 0 0,1 1 0,-14 11 0,13-10 0,-56 33 0,47-28 0,8-6 0,0 0 0,0 1 0,-8 9 0,6-3 0,1-1 0,0 0 0,1 2 0,-10 17 0,18-27 0,0 1 0,0 0 0,-1 0 0,1-1 0,-2 0 0,-4 7 0,16-19 0,0 0 0,-1-1 0,8-11 0,-10 14 0,0 0 0,1 0 0,-2 0 0,2 2 0,0-2 0,0 1 0,0 0 0,9-4 0,6-2 0,25-10 0,14-7 0,6-10 0,-68 36 0,0 1 0,0 0 0,-1 0 0,1-1 0,-1 2 0,2-1 0,-2 0 0,-6 2 0,1 4 0,0 0 0,-1 2 0,2-1 0,-2 0 0,-10 12 0,-15 14 0,30-27 0,3-4 0,0 0 0,-1 0 0,1 0 0,0-1 0,0 1 0,0 0 0,-1 0 0,0-1 0,-4 2 0,7-4 0,0 1 0,0 0 0,-1-1 0,1 1 0,0 0 0,0 0 0,0-1 0,0 1 0,0 0 0,0-1 0,0 1 0,0-1 0,0 1 0,0-1 0,0 1 0,0-1 0,0 1 0,0 0 0,1-1 0,-1 1 0,0-1 0,0 1 0,0 0 0,1-1 0,-1 1 0,0 0 0,0 0 0,1-1 0,7-12 0,-2 3 0,2 0 0,0 0 0,1 0 0,-1 1 0,2 0 0,0 1 0,16-11 0,-26 19 0,0 0 0,0 0 0,0 0 0,0 0 0,0 0 0,0 0 0,1 0 0,-1-1 0,0 1 0,0 0 0,0 0 0,0 0 0,1 0 0,-1 0 0,0 0 0,0 0 0,0 0 0,0 0 0,0 0 0,1 0 0,-1 0 0,0 0 0,0 0 0,0 0 0,0 0 0,1 0 0,-1 0 0,0 0 0,0 0 0,0 0 0,0 0 0,0 1 0,0-1 0,0 0 0,0 0 0,0 0 0,0 0 0,0 0 0,0 0 0,1 1 0,-1 6 0,-6 9 0,1-7 0,0 0 0,0-1 0,-2 1 0,0-1 0,1-1 0,-1 1 0,0-1 0,-17 11 0,21-18 0,4-7 0,3-6 0,-1 5 0,1 1 0,-1-1 0,2 1 0,0 0 0,0-1 0,0 2 0,0 0 0,9-8 0,-14 14 0,0 0 0,1-1 0,-1 1 0,0 0 0,0 0 0,0 0 0,1 0 0,-1 0 0,0 0 0,0 0 0,0 0 0,1 0 0,-1-1 0,0 1 0,0 0 0,0 0 0,1 0 0,-1 0 0,0 0 0,0 0 0,0 0 0,1 0 0,-1 1 0,0-1 0,0 0 0,1 0 0,-1 0 0,0 0 0,0 0 0,0 0 0,0 0 0,1 0 0,-1 0 0,0 1 0,0-1 0,0 0 0,0 0 0,1 0 0,-1 0 0,0 1 0,0-1 0,0 0 0,0 0 0,0 0 0,0 1 0,0-1 0,0 0 0,0 0 0,1 0 0,-1 0 0,0 0 0,0 0 0,0 0 0,0 0 0,0 1 0,0-1 0,0 0 0,0 0 0,-1 1 0,1-1 0,0 0 0,0 0 0,0 0 0,0 1 0,0-1 0,0 0 0,0 0 0,0 0 0,-1 1 0,-2 14 0,-2-7 0,1 0 0,0 0 0,-2 0 0,1-1 0,0 0 0,-2 1 0,1-2 0,-1 1 0,0-1 0,-11 7 0,18-13 0,0 0 0,0 0 0,0 0 0,-1 1 0,1-1 0,0 0 0,0 0 0,-1 0 0,1 0 0,0 0 0,0 0 0,0 0 0,-1 0 0,1 0 0,0 0 0,0 0 0,-1 0 0,1 0 0,0 0 0,0 0 0,0 0 0,0 0 0,0 0 0,0 0 0,-1 0 0,1 0 0,0 0 0,0 0 0,-1 0 0,1-1 0,0 1 0,0 0 0,0 0 0,-1 0 0,1 0 0,0 0 0,0 0 0,0 0 0,0 0 0,-1-1 0,-1-12 0,6-12 0,-2 20 0,-2 0 0,2 0 0,0 0 0,1 0 0,0 1 0,-1-1 0,2 1 0,-2 0 0,1-1 0,1 2 0,4-5 0,-8 8 0,0 0 0,0-1 0,0 1 0,0 0 0,0 0 0,0 0 0,0 0 0,1 0 0,-1 0 0,0 0 0,0 0 0,0-1 0,0 1 0,0 0 0,1 0 0,-1 0 0,0 0 0,0 0 0,0 0 0,0 0 0,1 0 0,-1 0 0,0 0 0,0 0 0,0 0 0,0 0 0,1 0 0,-1 0 0,0 0 0,0 1 0,0-1 0,0 0 0,0 0 0,1 0 0,-1 0 0,0 0 0,0 0 0,0 0 0,0 0 0,0 0 0,1 1 0,1 7 0,-4 10 0,2-17 0,-1 10 0,1-6 0,-1 1 0,1 0 0,-1-1 0,-1 0 0,1 1 0,0 0 0,-4 5 0,9-35 0,3 10 0,0 1 0,1 0 0,1 0 0,0 2 0,1-2 0,0 2 0,0 0 0,2 0 0,0 1 0,0 1 0,1 0 0,0 0 0,0 1 0,1 1 0,16-8 0,-12 12 0,-17 3 0,-1 0 0,0 0 0,1 0 0,-1 0 0,1 0 0,-1 0 0,1 0 0,-1 1 0,0-1 0,1 0 0,-1 0 0,1 0 0,-1 1 0,0-1 0,1 0 0,-1 1 0,0-1 0,1 0 0,-1 0 0,0 0 0,1 0 0,-1 1 0,1 2 0,0 0 0,-1-1 0,1 1 0,-1 0 0,0-1 0,0 1 0,0 0 0,-1 4 0,1-6 0,-2 16 0,0 1 0,-1-1 0,-6 21 0,7-32 0,0-1 0,-1 1 0,0 1 0,0-1 0,0-1 0,0 1 0,-1-1 0,0 0 0,0 1 0,-1-1 0,-9 7 0,14-11 0,-1-1 0,1 1 0,-1-1 0,1 1 0,-1-1 0,1 0 0,-1 1 0,1-1 0,-1 0 0,0 1 0,1-1 0,-1 0 0,1 0 0,-1 0 0,0 0 0,1 0 0,-1 1 0,0-1 0,1 0 0,-1 0 0,1-1 0,-1 1 0,0 0 0,1 0 0,-1 0 0,1 0 0,-1-1 0,0 1 0,0-1 0,1 0 0,-1 0 0,0 0 0,1 0 0,-1 1 0,1 0 0,-1-1 0,1 0 0,-1 0 0,1 0 0,-1-1 0,1 1 0,0-1 0,-2-6 0,2 0 0,-1 0 0,1-9 0,0 12 0,0-6 0,0 4 0,0 0 0,0 1 0,1-1 0,-1 1 0,2 0 0,3-14 0,-5 20 0,0 0 0,0 1 0,0-1 0,0 0 0,0 0 0,1 0 0,-1 0 0,0 0 0,0 0 0,0 0 0,0 0 0,0 0 0,0 0 0,0 0 0,0 0 0,1 0 0,-1 0 0,0 0 0,0 0 0,0 0 0,0 0 0,0 0 0,0 0 0,0 0 0,1 0 0,-1 0 0,0 0 0,0 0 0,0 0 0,0 0 0,0 0 0,0 0 0,0 0 0,0 0 0,1 0 0,-1 0 0,0 0 0,-2 12 0,-4 4 0,-2 0 0,1-1 0,-2 1 0,1-2 0,-2 0 0,-1 0 0,0 0 0,-1-1 0,0-1 0,-20 16 0,27-24 0,1-1 0,-1 0 0,0 0 0,-9 5 0,13-8 0,0 0 0,1 0 0,-1 0 0,0 1 0,1-1 0,-1 0 0,0 0 0,1 0 0,-1 0 0,1 0 0,-1 0 0,1 0 0,-1 0 0,0 0 0,1 0 0,-1 0 0,0-1 0,0 1 0,1 0 0,-2 0 0,1-1 0,1 1 0,-1-1 0,1 0 0,-1 0 0,1 0 0,-1 0 0,1 1 0,0-1 0,-1 0 0,1 1 0,0-1 0,0 0 0,-1 0 0,1 0 0,0 0 0,0 0 0,0 0 0,0 0 0,0 1 0,1-2 0,0-9 0,0 1 0,1 0 0,1-1 0,0 1 0,0 0 0,1 1 0,0-1 0,10-17 0,-14 27 0,0 0 0,0 0 0,0 0 0,0 0 0,0 0 0,0 0 0,1 0 0,-1 0 0,0-1 0,0 1 0,0 0 0,0 0 0,0 0 0,0 0 0,0 0 0,0 0 0,0 0 0,0 0 0,0 0 0,0-1 0,0 1 0,0 0 0,0 0 0,1 0 0,-1 0 0,0 0 0,0 0 0,0 0 0,0 0 0,0 0 0,0 0 0,0 0 0,0 0 0,0 0 0,1 0 0,-1 0 0,0 0 0,0 0 0,0 0 0,0 0 0,0 0 0,0 0 0,0 0 0,1 0 0,-1 0 0,0 0 0,0 0 0,0 0 0,0 0 0,0 0 0,0 0 0,0 0 0,0 0 0,0 1 0,0-1 0,1 0 0,0 7 0,-4 11 0,-9 11 0,10-27 0,8-9 0,-2 0 0,0 3 0,-1 0 0,1 0 0,-1 1 0,2-1 0,-1 1 0,1 0 0,-2 0 0,2 0 0,0 0 0,0 1 0,6-2 0,-11 3 0,0 1 0,0 0 0,0 0 0,0 0 0,0 0 0,1 0 0,-1 0 0,0 0 0,0 0 0,0 0 0,0 0 0,0 0 0,0-1 0,0 1 0,0 0 0,1 0 0,-1 0 0,0 0 0,0 0 0,0 0 0,0 0 0,0 0 0,0 0 0,0 0 0,1 0 0,-1 0 0,0 0 0,0 0 0,0 0 0,0 0 0,0 0 0,0 0 0,0 0 0,1 1 0,-1-1 0,0 0 0,0 0 0,0 0 0,0 0 0,0 0 0,0 0 0,0 0 0,0 0 0,0 0 0,1 0 0,-1 0 0,0 1 0,0-1 0,0 0 0,0 0 0,0 0 0,0 0 0,0 0 0,0 0 0,0 0 0,0 1 0,0-1 0,-4 8 0,-9 8 0,-11 0 0,12-7 0,-2 2 0,-2 0 0,1-1 0,-18 9 0,33-19 0,-1 0 0,1 1 0,0-1 0,0 0 0,0 0 0,0 0 0,0 0 0,-1 0 0,1 0 0,0 0 0,0 0 0,0 0 0,0 0 0,0 1 0,-1-1 0,1 0 0,0 0 0,0 0 0,0 0 0,0 0 0,0 0 0,0 0 0,0 0 0,0 0 0,0 0 0,0 0 0,-1-1 0,1 1 0,0 0 0,0 0 0,0 0 0,0 0 0,-1 0 0,1 0 0,0 0 0,0 0 0,0 0 0,0-1 0,0 1 0,0 0 0,-1 0 0,1 0 0,2-8 0,7-11 0,-8 18 0,-6 7 0,1 0 0,-1 0 0,0-1 0,-1 0 0,2 0 0,-3 0 0,1 0 0,1-2 0,-13 8 0,16-13 0,6-5 0,4-7 0,12-2 0,-12 14 0,-10 14 0,0-7 0,-1 0 0,1 1 0,-1 0 0,0-1 0,0 0 0,-1 1 0,-6 7 0,33-40 0,-11 16 0,2 1 0,-1 0 0,1 1 0,1 1 0,-1 0 0,2 1 0,18-6 0,-33 12 0,0 1 0,-1 0 0,1-1 0,0 1 0,-1 0 0,1-1 0,0 1 0,0 0 0,-1 0 0,1 0 0,0 0 0,0 0 0,0 0 0,-1 0 0,1 0 0,0 0 0,-1 0 0,0 0 0,1 0 0,0 1 0,0-1 0,-1 0 0,1 0 0,0 1 0,-1-1 0,2 1 0,-1 0 0,-1 0 0,0 0 0,0-1 0,0 1 0,0 0 0,0 0 0,0 0 0,0 0 0,0 0 0,0 0 0,0 0 0,0-1 0,-1 1 0,1 0 0,0-1 0,-1 1 0,0 2 0,-23 33 0,15-24 0,0-1 0,-2 0 0,-20 18 0,30-29 0,1 0 0,0 0 0,0 0 0,0 1 0,0-1 0,-1 0 0,1 0 0,0 0 0,0 1 0,-1-1 0,1 0 0,0 0 0,0 0 0,-1 1 0,1-1 0,0 0 0,-1 0 0,1 0 0,0 0 0,0 0 0,0 0 0,0 0 0,-1 0 0,1 0 0,0 0 0,-1 0 0,1 0 0,0 0 0,-1 0 0,1 0 0,0 0 0,0 0 0,-1 0 0,0-1 0,3-9 0,11-14 0,19-16 0,-52 55 0,-1 0 0,1-1 0,-2-2 0,-29 15 0,51-27 0,0 0 0,-1 1 0,1-1 0,-1 0 0,1 1 0,0-1 0,-1 0 0,1 0 0,-1 1 0,1-1 0,-1 0 0,1 0 0,-1 0 0,1 1 0,-1-1 0,1 0 0,-1 0 0,1 0 0,-1 0 0,1 0 0,0 0 0,0 0 0,-1 0 0,1 0 0,-1-1 0,1 1 0,-1 0 0,1 0 0,-1-1 0,5-11 0,21-14 0,5-4 0,-33 39 0,-5 6 0,2-8 0,1-1 0,-1-1 0,0 0 0,0 1 0,-1-1 0,0 0 0,-11 6 0,18-11 0,-1 0 0,1 0 0,0 0 0,0 0 0,-1 0 0,1 0 0,0 0 0,0 0 0,-1 0 0,1 0 0,0 0 0,0 0 0,0 0 0,-1 0 0,1 0 0,0 0 0,0 0 0,0 0 0,-1 0 0,1-1 0,0 1 0,0 0 0,0 0 0,-1 0 0,1 0 0,0 0 0,0-1 0,0 1 0,0 0 0,-1 0 0,1 0 0,0 0 0,0 0 0,0 0 0,0 0 0,0 0 0,0-1 0,0 1 0,0 0 0,0 0 0,0 0 0,0-1 0,0 1 0,0 0 0,0 0 0,0-1 0,0 1 0,0 0 0,0 0 0,0 0 0,0-1 0,0 1 0,0 0 0,0 0 0,0-1 0,0 1 0,0 0 0,0 0 0,1 0 0,-1 0 0,0-1 0,0 1 0,6-14 0,-5 12 0,2-4 0,0 1 0,1-1 0,0 1 0,-1 0 0,1 0 0,1 1 0,0-1 0,8-6 0,-21 35 0,5-18 0,2-3 0,0 0 0,-1 0 0,1-1 0,-1 1 0,0 0 0,0-1 0,0 1 0,-1 0 0,-3 3 0,2-6 0,4 0 0,0 0 0,0-1 0,-1 1 0,1 0 0,0 0 0,0 0 0,-1 0 0,1 0 0,0 0 0,-1 0 0,1 0 0,0 0 0,0 0 0,-1 0 0,1 0 0,0 0 0,0 0 0,-1 1 0,1-1 0,0 0 0,0 0 0,-1 0 0,1 0 0,0 0 0,0 1 0,-1-1 0,1 0 0,0 0 0,0 0 0,0 0 0,-1 1 0,1-1 0,-5 6 0,5-5 0,-1-1 0,1 1 0,0-1 0,0 1 0,0-1 0,-1 1 0,1-1 0,0 0 0,0 1 0,-1-1 0,1 0 0,0 0 0,-1 0 0,1 1 0,-1-1 0,1 0 0,0 0 0,-1 1 0,1-1 0,-1 0 0,1 0 0,-1 0 0,1 1 0,-1-1 0,1 0 0,-1 0 0,1 0 0,-1 0 0,1 0 0,-1 0 0,1 0 0,0 0 0,0 0 0,-1 0 0,1 0 0,-1 0 0,1-1 0,-1 1 0,1 0 0,0 0 0,-1 0 0,1-1 0,-1 1 0,1 0 0,-1 0 0,1-1 0,0 1 0,-1 0 0,1 0 0,-1-1 0,1 1 0,0 0 0,-1 0 0,1 0 0,0-1 0,-1 1 0,1 0 0,-1 0 0,1 0 0,0 0 0,-1 0 0,1 0 0,-1 0 0,1 0 0,0 0 0,-1 0 0,1 0 0,-1 0 0,1 0 0,0 0 0,-1 0 0,1 1 0,0-1 0,0 0 0,0 0 0,-1 0 0,1 1 0,0-1 0,-1 0 0,1 0 0,0 0 0,0 0 0,-1 1 0,-13 12 0,6-6 0,5-4 0,-1 0 0,2 0 0,-1 0 0,-1 1 0,2-1 0,-1 1 0,0 0 0,1-1 0,1 1 0,-1 0 0,0 0 0,1 0 0,-1 1 0,1-1 0,0 0 0,1 0 0,-1 7 0,0-9 0,1 1 0,-1 0 0,0-1 0,0 1 0,0-1 0,0 1 0,0-1 0,-2 4 0,1-5 0,1 2 0,0-1 0,-1 0 0,1 1 0,0-1 0,0 1 0,1-1 0,-1 1 0,0 0 0,1 2 0,0 6 0,-1 0 0,-3-24 0,3 9 0,0 2 0,1 1 0,-1-1 0,1 0 0,-1 0 0,1 1 0,0-1 0,0 0 0,-1 0 0,1 0 0,1-3 0,0 4 0,-1 1 0,1-1 0,0 0 0,0 1 0,0 0 0,-1 0 0,1-1 0,0 1 0,-1-1 0,1 1 0,0-1 0,0 1 0,0 0 0,0-1 0,0 1 0,0 0 0,0 0 0,0 0 0,0 0 0,0 0 0,0 0 0,0 0 0,0 0 0,2 1 0,-1-1 0,1 0 0,0 0 0,1 0 0,-1-1 0,-1 1 0,1-1 0,0 1 0,1-1 0,-1 0 0,0 0 0,-1 0 0,4-2 0,0-1 0,-2 0 0,2 0 0,-1-1 0,6-6 0,15-12 0,-21 19 0,1-1 0,0 0 0,-2 1 0,8-9 0,-89 94 0,74-77 0,2-2 0,-2 2 0,0-1 0,0-1 0,-1 1 0,1 0 0,1-1 0,-2 1 0,0-1 0,-4 2 0,8-4 0,0 0 0,0 0 0,0 0 0,0 0 0,0-1 0,0 1 0,0 0 0,0 0 0,0 0 0,-1 0 0,1 0 0,0 0 0,0 0 0,0 0 0,0 0 0,0 0 0,-1 0 0,1-1 0,0 1 0,0 0 0,0 0 0,0 0 0,0 0 0,0 0 0,0-1 0,0 1 0,-1 0 0,1 0 0,0 0 0,0 0 0,0 0 0,0 0 0,0 0 0,0 0 0,0 0 0,0 0 0,0-1 0,0 1 0,0 0 0,0 0 0,3-10 0,7-6 0,26-26 0,-30 35 0,2 0 0,-1 0 0,1 0 0,0 1 0,-1 0 0,2 1 0,0-1 0,10-3 0,-14 6 0,14-10 0,-13 12 0,-4 6 0,-3-3 0,0-1 0,0 0 0,0 0 0,0 0 0,0 1 0,0-1 0,0 0 0,0 0 0,0 0 0,-1-1 0,1 1 0,-1 0 0,1 0 0,-1 0 0,0-1 0,1 1 0,-1 0 0,-1-1 0,-31 9 0,28-8 0,-1-1 0,2 1 0,-1 1 0,0 0 0,1 0 0,-1-1 0,0 2 0,2 0 0,-2-1 0,1 1 0,1 1 0,-7 3 0,-14 15 0,25-22 0,0 0 0,0 0 0,0 0 0,0 0 0,0 0 0,0 0 0,0 0 0,-1 0 0,1 0 0,0 0 0,0 0 0,0 0 0,0 0 0,0 0 0,0 0 0,0 0 0,-1 0 0,1 0 0,0 0 0,0-1 0,0 1 0,0 0 0,0 0 0,0 0 0,0 0 0,0 0 0,0 0 0,-1 0 0,1 0 0,0 0 0,0 0 0,0-1 0,0 1 0,0 0 0,0 0 0,0 0 0,0 0 0,0 0 0,0 0 0,0 0 0,0 0 0,0-1 0,0 1 0,0 0 0,0 0 0,0 0 0,0 0 0,0 0 0,1-9 0,3-7 0,0 12 0,0-1 0,1 0 0,-1 0 0,1 0 0,0 2 0,0-2 0,0 2 0,1-1 0,0 1 0,6-3 0,-4 2 0,0 1 0,0 1 0,1-1 0,-1 1 0,16-1 0,-3-1 0,-21 4 0,0 0 0,1 0 0,-1 0 0,0 0 0,1 0 0,-1 0 0,0 0 0,1 0 0,-1 0 0,0 0 0,1 0 0,-1 0 0,0 0 0,0 0 0,1 0 0,-1 1 0,0-1 0,0 0 0,0 0 0,0 0 0,0 0 0,1 1 0,-1-1 0,0 0 0,0 0 0,0 0 0,1 1 0,-1-1 0,0 0 0,0 1 0,0-1 0,0 0 0,1 0 0,-1 0 0,0 0 0,0 14 0,-6 11 0,-12 11-1365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4.25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24575,'0'14'0,"-1"10"0,5 27 0,-3-42 0,1-1 0,-1 0 0,1 0 0,1 0 0,1 0 0,-1 0 0,5 7 0,6 13-1365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0.02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131 57 24575,'-5'-1'0,"-2"1"0,1-1 0,1 0 0,-1 1 0,-1-1 0,2-1 0,-1 0 0,0-1 0,2 2 0,-2-2 0,0 0 0,2 1 0,-1-2 0,0 0 0,-5-4 0,-28-12-1365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16.44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39 78 24575,'-4'-4'40,"1"0"0,0-1 0,0 1 0,2-1 0,-2 1 0,1-2-1,-2-6 1,-12-21-1724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1.44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292 511 24575,'-31'-38'0,"-20"-25"0,-32-67 0,70 111 0,-16-35 0,2-12 0,17 49 0,3-1 0,-10-26 0,8 19 0,-6-11-1365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2.89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 1 24575,'0'4'0,"1"-1"0,0 1 0,0-1 0,0 1 0,1-1 0,0 1 0,-2-1 0,7 6 0,-4-4 0,-1-1 0,1 1 0,-1-1 0,2 9 0,-1-5 0,0 1 0,1-1 0,8 15 0,-1-1 0,24 41 0,-10-21 0,-21-35 16,27 45 305,-28-48-510,0 1 0,1-1 0,0 1-1,1-2 1,-2 2 0,2-2 0,0 1 0,5 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2.627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327 1 24575,'-1'4'0,"0"1"0,0-1 0,0 1 0,0-1 0,-1 0 0,-3 6 0,-2 10 0,-43 107 0,45-116 0,-28 48 0,-1 3 0,29-54 0,1 0 0,-1 0 0,-7 7 0,7-9 0,-86 92 0,57-62 0,5-9-1365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6.41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128 0 24575,'-1'4'0,"1"-1"0,-1 0 0,-1 0 0,1 0 0,-1 0 0,0 0 0,0 0 0,0 0 0,0-1 0,-3 4 0,-5 7 0,6-6 11,-16 25-470,-2-2 1,-29 34-1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59.10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150 1 24575,'-12'28'0,"5"-15"0,0 0 0,-1 1 0,0-2 0,-2 1 0,-16 17 0,3-1 0,16-20-273,0 0 0,-1 0 0,0-1 0,-11 9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29.589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449 1 24575,'-15'15'0,"4"-4"0,8-9 0,0 0 0,0 1 0,1-1 0,-2-1 0,1 2 0,-1-2 0,1 1 0,0 0 0,-1-2 0,-6 3 0,-9 5 0,-9 4 0,-1-2 0,-43 13 0,45-17 0,0 0 0,-48 4 0,13 0 295,20-1-1955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2.28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388 0 24575,'-4'1'0,"0"0"0,1 0 0,-1 0 0,0-1 0,1 1 0,-1 1 0,1 0 0,0 0 0,-1-1 0,-4 5 0,4-4 0,0 1 0,0 0 0,0-1 0,0-1 0,-1 1 0,-6 3 0,-5-2 0,1 2 0,-21 8 0,20-7 0,-35 11 0,-52 11 0,32-11-1365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154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95 0 24575,'-1'7'0,"1"0"0,-1 0 0,0 0 0,-1 1 0,0-1 0,0-1 0,-1 1 0,0-1 0,-3 8 0,-7 10 0,-21 34 0,23-38 321,-5 8-2007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5.980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91 0 24575,'-17'17'0,"11"-12"0,-5 5 88,-23 14 0,12-9-1629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1.3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62 29 24575,'-2'0'0,"-1"-1"0,0 0 0,0 0 0,1 0 0,-1-1 0,0 1 0,-2-3 0,-8-3 0,-11-3-1365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35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80 0 24575,'-1'1'0,"-2"1"0,-4 1 0,-2 1 0,0 1 0,-2 0 0,0 1 0,2-3 0,-1 2 0,4-3 0,3-2 0,3-3 0,2 0 0,1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6.703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35 0 24575,'-1'1'0,"-1"2"0,-3 0 0,1 2 0,-2 2 0,-1-1 0,2-1 0,0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7.645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180 1 24575,'-1'3'0,"0"-1"0,0 2 0,-1-1 0,0-1 0,0 1 0,0 0 0,0-1 0,0 1 0,-1-1 0,1 0 0,-5 4 0,-4 4 0,0 1 0,0 0 0,0-1 0,-2-1 0,-16 11 0,23-17 0,1-1 0,-2 1 0,0-1 0,2 0 0,-2-1 0,1 1 0,-1-1 0,-8 1 0,13-3-1365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7:38.132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67 0 24575,'-2'0'0,"-1"0"0,-3 1 0,-4 1 0,1 0 0,-1 0 0,2 1 0,0-1 0,2 0 0,1-1-8191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4:28:00.596"/>
    </inkml:context>
    <inkml:brush xml:id="br0">
      <inkml:brushProperty name="width" value="0.025" units="cm"/>
      <inkml:brushProperty name="height" value="0.025" units="cm"/>
      <inkml:brushProperty name="color" value="#5B879D"/>
    </inkml:brush>
  </inkml:definitions>
  <inkml:trace contextRef="#ctx0" brushRef="#br0">211 1 24575,'-13'1'0,"0"1"0,0-1 0,0 2 0,0 1 0,1-1 0,-16 8 0,-5 0 0,-39 14-1365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2.10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24575,'4'4'-151,"0"-1"-1,1 1 0,-1-1 0,1 0 1,0 0-1,0 0 0,0-1 1,9 3-1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3.6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24575,'1'2'0,"1"0"0,0 0 0,0 1 0,-1-1 0,1-1 0,0 1 0,0 0 0,1 0 0,-1 0 0,1-1 0,2 2 0,4 2 0,8 7 0,0-1 0,23 9 0,-6-8-1365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2.337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20 24575,'71'-4'0,"-67"4"0,121-8 0,46 0-1365,-167 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0:44.87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24575,'3'0'0,"0"1"0,-1 0 0,0 0 0,0 0 0,1-1 0,-1 2 0,1-1 0,-1 1 0,0-1 0,-1 1 0,2-1 0,2 5 0,15 8 0,28 13 0,-20-16-1365,-22-10-5461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0.2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416 1 24575,'0'2'0,"-1"0"0,0 0 0,0 1 0,0-1 0,0 0 0,0 0 0,-1 0 0,1 0 0,-1-1 0,0 1 0,0 0 0,-3 2 0,-5 6 0,4-1 0,-3-1 0,1 0 0,0-1 0,-1 0 0,-10 7 0,0-1 0,0 0 0,-1-2 0,-1 1 0,-33 11 0,-25-3 0,-4-8 0,52-7-1365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1.711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4.24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190 13 24575,'-12'12'0,"8"-7"0,-2 0 0,0 0 0,1 0 0,-1-1 0,0 1 0,0-2 0,-1 2 0,-6 1 0,16-14 0,5-4 0,7 0 0,-15 12 0,0 0 0,0 0 0,1 0 0,-1 0 0,0 0 0,0 0 0,0 0 0,0 0 0,0 0 0,0 0 0,0 0 0,0 0 0,0 0 0,0 0 0,0 0 0,0 0 0,0 0 0,1 0 0,-1 0 0,0 0 0,0 0 0,0 0 0,0 0 0,0 0 0,0 0 0,0 0 0,0 0 0,0 0 0,0 0 0,0 0 0,0 0 0,0 0 0,0 0 0,1 0 0,-1 0 0,0 0 0,0 0 0,0 1 0,0-1 0,0 0 0,0 0 0,0 0 0,0 0 0,0 0 0,0 0 0,0 0 0,0 0 0,0 0 0,0 0 0,0 0 0,0 0 0,0 0 0,0 0 0,0 0 0,0 0 0,0 0 0,0 0 0,0 0 0,0 0 0,0 0 0,0 0 0,0 0 0,0 0 0,-5 11 0,-12 6 0,14-15 0,10-10 0,-1 3 0,0-2 0,-1 3 0,2-2 0,-1 2 0,12-7 0,-18 11 0,0 0 0,0 0 0,0 0 0,0 0 0,0 0 0,-1 0 0,1 0 0,0 0 0,0 0 0,0 0 0,0 0 0,0 0 0,0 1 0,0-1 0,0 0 0,0 0 0,0 0 0,0 0 0,0 0 0,0 0 0,0 0 0,0 0 0,0 0 0,0 0 0,0 0 0,0 0 0,0 0 0,0 0 0,0 0 0,0 0 0,0 0 0,0 0 0,0 1 0,0-1 0,0 0 0,0 0 0,1 0 0,-1 0 0,0 0 0,0 0 0,0 0 0,0 0 0,0 0 0,0 0 0,0 0 0,0 0 0,0 0 0,0 0 0,0 0 0,0 0 0,0 0 0,0 0 0,0 0 0,0 0 0,0 0 0,0 0 0,-5 7 0,-9 8 0,13-14 0,-2 2 0,0 0 0,-1-1 0,1 1 0,1-1 0,-2 0 0,0-1 0,1 1 0,-1 0 0,-6 1 0,10-3 0,-1 0 0,1 0 0,0 0 0,0 0 0,0 0 0,0 0 0,0 0 0,0 0 0,-1 0 0,1 0 0,0 0 0,0 0 0,0 0 0,0 0 0,0 0 0,0 0 0,-1 0 0,1 0 0,0 0 0,0 0 0,0 0 0,0 0 0,0 0 0,0 0 0,0 0 0,0 0 0,0 0 0,0 0 0,-1-1 0,1 1 0,0 0 0,0 0 0,0 0 0,0 0 0,0 0 0,0 0 0,0-1 0,0 1 0,0 0 0,0 0 0,0 0 0,0 0 0,0 0 0,0-1 0,4-7 0,6-6 0,-5 9 0,1-1 0,-1 1 0,1 0 0,10-7 0,-36 32 0,6-10 0,-1 0 0,0-1 0,-1-1 0,0-1 0,0 0 0,-33 8 0,49-15 0,0 1 0,0-1 0,0 0 0,0 0 0,0 0 0,0 0 0,0 0 0,0 0 0,0 0 0,-1 0 0,1 0 0,0 0 0,0 0 0,0 0 0,0 0 0,0 0 0,0 0 0,0 0 0,-1 0 0,1 0 0,0 0 0,0 0 0,0 0 0,0 0 0,0 0 0,0 0 0,0 0 0,-1 0 0,1 0 0,0 0 0,0 0 0,0 0 0,0 0 0,0 0 0,0 0 0,0 0 0,-1 0 0,1 0 0,0 0 0,0-1 0,0 1 0,0 0 0,0 0 0,0 0 0,0 0 0,0 0 0,0 0 0,0 0 0,0 0 0,0-1 0,0 1 0,0 0 0,0 0 0,0 0 0,0 0 0,0 0 0,0 0 0,0-1 0,6-6 0,12-7 0,-5 4 0,-5 4 0,0 1 0,0-1 0,1 1 0,0 0 0,0 1 0,17-6 0,-26 10 0,0 0 0,0 0 0,0 0 0,0 0 0,0 0 0,0 0 0,0 0 0,0 0 0,1 0 0,-1 0 0,0 0 0,0 0 0,0 0 0,0 0 0,0 0 0,0 0 0,0 0 0,0 0 0,0 0 0,1 0 0,-1 0 0,0 0 0,0 0 0,0 0 0,0 0 0,0 0 0,0 0 0,0 0 0,0 0 0,0 1 0,0-1 0,0 0 0,0 0 0,0 0 0,0 0 0,0 0 0,0 0 0,0 0 0,1 0 0,-1 0 0,0 0 0,0 1 0,0-1 0,0 0 0,0 0 0,0 0 0,0 0 0,0 0 0,-1 0 0,1 0 0,0 0 0,0 0 0,0 1 0,0-1 0,0 0 0,0 0 0,0 0 0,0 0 0,0 0 0,-5 9 0,-6 7 0,33-30 0,-1 2 0,28-12 0,-49 24 0,0 0 0,0 0 0,0 0 0,1 0 0,-1 0 0,0 0 0,0-1 0,0 1 0,0 0 0,0 0 0,0 0 0,0 0 0,0 0 0,0 0 0,0 0 0,0 0 0,1 0 0,-1 0 0,0 0 0,0 0 0,0 0 0,0 0 0,1 0 0,-1 0 0,0 0 0,0 0 0,0 0 0,0 0 0,1 0 0,-1 0 0,0 0 0,0 0 0,0 0 0,0 0 0,0 0 0,1 0 0,-1 1 0,0-1 0,0 0 0,0 0 0,0 0 0,0 0 0,0 0 0,1 0 0,-1 1 0,0-1 0,0 0 0,-5 8 0,-14 10 0,17-17 0,-9 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1:16.63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90 2 24575,'-2'1'0,"0"0"0,-1 0 0,1-1 0,0 1 0,0 1 0,1-1 0,0 0 0,-1 1 0,0-1 0,0 0 0,1 1 0,-1 0 0,-1 2 0,-9 8 0,1-1 0,9-10 0,-1 2 0,1-1 0,-1 0 0,1-1 0,0 1 0,-1 0 0,-5 2 0,6-6 0,5-5 0,5-6 0,7-3 0,-13 15 0,-11 9 0,-22 24 0,38-44 0,-5 6 0,0 2 0,1 0 0,0-1 0,0 1 0,7-8 0,-39 41 0,50-61 0,-11 20 0,-9 13 0,-6 8 0,-2 2-1365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7.84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1 443 24575,'21'-11'0,"-9"3"0,-3 5 0,0 0 0,0 1 0,1-1 0,-1 1 0,2 1 0,-2 1 0,18 0 0,-3-1 0,2-2 0,-1-1 0,30-8 0,-27 6 0,34-5 0,-46 8 0,-1 0 0,-1-1 0,1 0 0,25-13 0,1 1 0,42-17 0,-36 13 0,-31 14 0,0 0 0,16-9 0,40-26 0,12-14 0,41-20 0,-13 5 0,-104 66 342,-8 4-386,0 0 0,0 0 0,0 0 1,0 0-1,0 0 0,0 0 0,0 0 1,0 0-1,0 0 0,0 0 0,0 0 0,0 0 1,0 0-1,0 1 0,0-1 0,0 0 1,0 0-1,0 0 0,0 0 0,0 0 1,1 0-1,-1 0 0,0 0 0,0 0 1,0 0-1,0 0 0,0 0 0,0 0 1,0 0-1,0 0 0,0 0 0,0 0 1,0 0-1,0 0 0,0 0 0,1 0 1,-1 0-1,0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08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86 0 24575,'-4'2'0,"-1"0"0,2-1 0,-1 1 0,1 0 0,-1 1 0,1-1 0,0 0 0,-6 6 0,4-4 0,1 0 0,-1 0 0,0 0 0,0 0 0,-1-2 0,1 2 0,-7 1 0,30-25 0,-15 16-1365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1.27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1018 0 24575,'-27'17'0,"23"-15"0,0-1 0,0 1 0,0 1 0,0 0 0,0-1 0,-3 4 0,-22 20 0,-2-1 0,-2-2 0,0 0 0,-51 25 0,-9-5 0,-81 39 0,145-68 0,0-2 0,-55 16 0,-87 20 0,142-41 0,-1 1 0,-47 6 0,48-11-1365,24-3-5461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2.6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215 1 24575,'-28'1'35,"0"2"0,-1 1 1,-32 8-1,-2 2-1541,58-14-5320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3.843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31 24575,'0'0'0,"1"-1"0,-1 1 0,0-1 0,1 1 0,-1-1 0,1 1 0,-1 0 0,0 0 0,1-1 0,-1 1 0,1-1 0,-1 1 0,1 0 0,0-1 0,-1 1 0,1 0 0,-1-1 0,0 1 0,1 0 0,-1 0 0,1 0 0,0 0 0,-1 0 0,1 0 0,-1-1 0,1 1 0,0 1 0,0-1 0,23-1 0,-21 2 0,35-3 0,60-8 0,-58 4 0,53 0 0,-49 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27.90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24575,'4'0'-80,"-1"0"0,0 1-1,0-1 1,1 1 0,-1-1-1,0 1 1,0 0 0,0-1-1,0 1 1,1 1 0,-1-1 0,0 1-1,-1 0 1,1-1 0,-1 1-1,4 3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6.35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306 15 24575,'0'0'0,"0"0"0,1 0 0,-1 0 0,0 0 0,0 0 0,1 0 0,-1 0 0,0 0 0,0 0 0,0 0 0,1 0 0,-1 0 0,0 0 0,0 0 0,0 0 0,1 0 0,-1 0 0,0 0 0,0 0 0,0 0 0,1 1 0,-1-1 0,0 0 0,0 0 0,0 0 0,0 0 0,0 0 0,0 0 0,0 1 0,0-1 0,0 0 0,0 0 0,1 0 0,-1 1 0,0-1 0,0 0 0,0 0 0,0 0 0,0 1 0,0-1 0,0 0 0,0 0 0,0 0 0,0 1 0,0-1 0,0 0 0,0 0 0,0 0 0,0 1 0,0-1 0,-9 11 0,-16 9 0,-16-2 0,-2 0 0,-78 21 0,65-22 0,55-16 0,0-1 0,0 1 0,0-1 0,1 0 0,-1 1 0,0-1 0,0 0 0,0 0 0,0 0 0,1 0 0,-1 0 0,0 0 0,0 0 0,0 0 0,1 0 0,-1 0 0,-2-1 0,3 1 0,0-1 0,0 1 0,0-1 0,0 1 0,0-1 0,1 1 0,-1 0 0,0 0 0,0-1 0,0 1 0,1 0 0,-1-1 0,0 1 0,0-1 0,1 1 0,-1-1 0,0 1 0,1 0 0,-1-1 0,0 1 0,2-1 0,27-22 0,2 3 0,1 3 0,1 1 0,1 0 0,0 3 0,46-13 0,-75 25 0,-1 0 0,1 0 0,-1 0 0,0 1 0,6-1 0,-10 1 0,1 0 0,-1 0 0,0 0 0,0 0 0,1 0 0,-1 0 0,0 0 0,0 0 0,0 0 0,1 0 0,-1 0 0,0 0 0,0 0 0,0 0 0,1 0 0,-1 0 0,0 0 0,0 1 0,0-1 0,0 0 0,1 0 0,-1 0 0,0 0 0,0 0 0,0 1 0,0-1 0,0 0 0,0 0 0,1 0 0,-1 0 0,0 1 0,0-1 0,0 0 0,0 0 0,0 0 0,0 1 0,0-1 0,0 0 0,0 0 0,0 0 0,-11 13 0,-21 8 0,-53 29 0,52-32 0,65-34 0,53-19 0,-77 33 0,-6 5 0,-10 9 0,-2 1 0,10-13 0,0 0 0,0 0 0,0 0 0,-1 1 0,1-1 0,0 0 0,0 0 0,0 0 0,0 1 0,0-1 0,0 0 0,0 0 0,0 1 0,0-1 0,-1 0 0,1 0 0,0 0 0,0 1 0,0-1 0,0 0 0,0 0 0,1 0 0,-1 0 0,0 0 0,0 0 0,0 0 0,0 1 0,0-1 0,0 0 0,0 0 0,0 0 0,0 1 0,1-1 0,-1 0 0,0 0 0,0 0 0,0 1 0,0-1 0,1 0 0,-1 0 0,0 0 0,0 0 0,0 0 0,1 0 0,-1 0 0,0 1 0,14 1 0,-13-2 0,0 0 0,0 0 0,0 0 0,0 0 0,0 0 0,-1 0 0,1 0 0,0 1 0,0-1 0,0 0 0,0 0 0,-1 1 0,1-1 0,0 0 0,0 1 0,-1 0 0,0 0 0,-1-1 0,1 1 0,0 0 0,0 0 0,0 0 0,0 0 0,0-1 0,0 0 0,0 1 0,-1 0 0,1 0 0,-1 0 0,1-1 0,-1 1 0,1 0 0,-1-1 0,1 1 0,-1 0 0,0-1 0,-1 1 0,-15 14 0,8-6 0,22-16 0,17-11 0,-49 26 0,13-8 0,14-9 0,-3 2 0,-13 5 0,-19 7 0,21-4 0,-16 3 0,11 0 0,0-2 0,-1 0 0,-13 0 0,25-2 0,0 0 0,0 0 0,0 0 0,-1 0 0,1 0 0,0 0 0,0 0 0,0 0 0,0 0 0,-1 0 0,1 0 0,0 0 0,0 0 0,0 0 0,0 0 0,-1 0 0,1 0 0,0 0 0,0 0 0,0 0 0,0 0 0,0 0 0,-1 0 0,1-1 0,0 1 0,0 0 0,0 0 0,0 0 0,0 0 0,0 0 0,0 0 0,-1-1 0,1 1 0,0 0 0,0 0 0,0 0 0,0 0 0,0 0 0,0 0 0,0 0 0,0 0 0,0 0 0,0 0 0,0-1 0,5-6 0,11-6 0,17-6 0,-83 57-1365,45-35-5461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7.17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220 52 24575,'-63'32'0,"-76"27"0,124-55 0,15-4 0,0 0 0,0 0 0,0 0 0,0 0 0,-1 0 0,1 0 0,0 0 0,0 0 0,0 0 0,0 0 0,0 0 0,0 0 0,0 0 0,0 0 0,-1 0 0,1 0 0,0 0 0,0 0 0,0 0 0,0 0 0,0 0 0,0-1 0,0 1 0,0 0 0,0 0 0,0 0 0,0 0 0,0 0 0,-1 0 0,1 0 0,0 0 0,0 0 0,0 0 0,0-1 0,0 1 0,0 0 0,0 0 0,0 0 0,0 0 0,0 0 0,0 0 0,0 0 0,0 0 0,0-1 0,0 1 0,0 0 0,0 0 0,0 0 0,0 0 0,0 0 0,0 0 0,0 0 0,0 0 0,0 0 0,1-1 0,-1 1 0,0 0 0,0 0 0,20-18 0,11-2 0,2 1 0,0 3 0,0 0 0,2 1 0,60-16 0,-90 30 0,-1-1 0,0 2 0,0-1 0,0 0 0,1 0 0,-1 1 0,7-1 0,-11 1 0,1 0 0,-1 0 0,0 0 0,0 0 0,0 0 0,0 0 0,1 0 0,-1 0 0,0 0 0,0 0 0,0 0 0,1 0 0,-1 1 0,0-1 0,0 0 0,0 0 0,0 0 0,0 0 0,1 0 0,-1 0 0,0 0 0,0 1 0,0-1 0,0 0 0,0 0 0,0 0 0,0 0 0,1 1 0,-1-1 0,0 0 0,0 0 0,0 0 0,0 0 0,0 1 0,0-1 0,0 0 0,0 0 0,0 0 0,0 0 0,0 0 0,0 0 0,0 0 0,0 0 0,0 1 0,0-1 0,0 0 0,-1 0 0,1 0 0,0 0 0,0 1 0,0-1 0,0 0 0,0 0 0,0 0 0,0 0 0,0 0 0,-1 1 0,1-1 0,0 0 0,0 0 0,0 0 0,0 0 0,-1 0 0,1 0 0,0 0 0,0 0 0,-13 10 0,13-9 0,-29 17 0,-1 1 0,0-3 0,-53 22 0,83-38 0,0 0 0,-1 0 0,1 0 0,0 0 0,0 0 0,0 0 0,0 0 0,0 0 0,0 0 0,0 0 0,0 0 0,0 0 0,0 0 0,0 0 0,0 0 0,0 0 0,0 0 0,0 0 0,0 0 0,0 1 0,0-1 0,-1 0 0,1 0 0,0 0 0,0 0 0,0 0 0,0 0 0,0 0 0,0 0 0,0 0 0,0 0 0,0 0 0,0 0 0,0 0 0,-1 0 0,1 0 0,0 0 0,0 0 0,0-1 0,0 1 0,0 0 0,0 0 0,0 0 0,0 0 0,0 0 0,0 0 0,0 0 0,0 0 0,0 0 0,0 0 0,0 0 0,-1 0 0,1 0 0,0 0 0,0 0 0,0 0 0,0 0 0,0 0 0,0 0 0,0 0 0,0 0 0,0 0 0,0 0 0,0 0 0,0 0 0,0 0 0,0 0 0,0 0 0,0 0 0,5-8 0,9-6 0,0 4 0,0-1 0,0 1 0,2 0 0,-1 1 0,2 1 0,27-10 0,-31 17 342,-13 2-394,0-1 0,0 0 0,0 1 1,0-1-1,0 0 0,0 0 1,0 0-1,0 1 0,0-1 0,0 0 1,0 1-1,0-1 0,0 0 1,0 1-1,0-1 0,0 0 0,0 1 1,0-1-1,-1 0 0,1 1 1,0-1-1,0 0 0,0 1 0,-1-1 1,1 0-1,0 0 0,0 1 1,-1-1-1,1 0 0,0 0 0,-1 0 1,1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18.71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48 135 24575,'-3'5'0,"0"-1"0,-1 1 0,0-1 0,-8 8 0,-9 10 0,42-43 0,0 1 0,2 0 0,1 2 0,0 0 0,32-16 0,-43 30 0,-13 10 0,-17 14 0,1-4 0,-2 0 0,0-1 0,-1-1 0,-33 19 0,52-33 0,0 0 0,0 0 0,0 0 0,0-1 0,0 1 0,0 0 0,0 0 0,0 0 0,0 0 0,0 0 0,0 0 0,0 0 0,0 0 0,0 0 0,0 0 0,0-1 0,0 1 0,0 0 0,0 0 0,0 0 0,0 0 0,0 0 0,0 0 0,0 0 0,0 0 0,0 0 0,0 0 0,0 0 0,0 0 0,0 0 0,0 0 0,0-1 0,0 1 0,0 0 0,0 0 0,-1 0 0,1 0 0,0 0 0,0 0 0,0 0 0,0 0 0,0 0 0,0 0 0,0 0 0,0 0 0,0 0 0,0 0 0,0 0 0,-1 0 0,1 0 0,0 0 0,0 0 0,0 0 0,0 0 0,0 0 0,0 0 0,0 0 0,0 0 0,0 0 0,0 1 0,0-1 0,-1 0 0,7-11 0,10-10 0,30-23 0,-86 66 0,38-23 0,5-5 0,6-6 0,2 1 0,-7 8 0,-1-1 0,0 1 0,1-1 0,-1 0 0,4-7 0,-7 11 0,0 0 0,0 0 0,0-1 0,0 1 0,0 0 0,0 0 0,0 0 0,0 0 0,0 0 0,0 0 0,0 0 0,0 0 0,0 0 0,0-1 0,0 1 0,0 0 0,0 0 0,0 0 0,0 0 0,0 0 0,-1 0 0,1 0 0,0 0 0,0 0 0,0 0 0,0 0 0,0 0 0,0 0 0,0-1 0,0 1 0,0 0 0,0 0 0,0 0 0,-1 0 0,1 0 0,0 0 0,0 0 0,0 0 0,0 0 0,0 0 0,0 0 0,0 0 0,0 0 0,0 0 0,-1 0 0,1 0 0,0 0 0,0 0 0,0 0 0,0 0 0,0 0 0,0 0 0,0 0 0,0 1 0,0-1 0,0 0 0,0 0 0,0 0 0,0 0 0,-10 3 0,0 0 0,10-4 0,0 1 0,0 0 0,1 0 0,-1 0 0,0 0 0,0 0 0,0 0 0,0 0 0,0 0 0,0 0 0,0 0 0,0 0 0,0 0 0,0 0 0,0 0 0,0 0 0,0 0 0,0-1 0,0 1 0,0 0 0,0 0 0,0 0 0,0 0 0,0 0 0,0 0 0,0 0 0,0 0 0,0 0 0,0 0 0,0 0 0,0 0 0,0-1 0,0 1 0,0 0 0,0 0 0,0 0 0,0 0 0,0 0 0,0 0 0,0 0 0,0 0 0,0 0 0,0 0 0,0 0 0,0 0 0,0 0 0,0 0 0,-1 0 0,1-1 0,0 1 0,0 0 0,0 0 0,0 0 0,0 0 0,0 0 0,0 0 0,0 0 0,0 0 0,0 0 0,8-8 0,1 1 0,0 0 0,1 0 0,15-8 0,-82 59 0,47-38 0,3 0 0,0-2 0,-1 1 0,-14 5 0,22-10 0,0 0 0,-1 0 0,1 0 0,0 0 0,0 0 0,0 0 0,0 0 0,0 0 0,0 1 0,0-1 0,0 0 0,0 0 0,0 0 0,-1 0 0,1 0 0,0 0 0,0 0 0,0 0 0,0 0 0,0 0 0,0 0 0,0 0 0,0 0 0,-1 0 0,1 0 0,0 0 0,0 0 0,0 0 0,0 0 0,0 0 0,0-1 0,0 1 0,0 0 0,0 0 0,0 0 0,-1 0 0,1 0 0,0 0 0,0 0 0,0 0 0,0 0 0,0 0 0,0 0 0,0 0 0,0-1 0,0 1 0,0 0 0,0 0 0,0 0 0,0 0 0,0 0 0,0 0 0,0 0 0,0 0 0,0 0 0,0-1 0,0 1 0,0 0 0,0 0 0,0 0 0,0 0 0,0 0 0,0 0 0,0 0 0,0 0 0,0 0 0,0 0 0,6-10 0,9-9 0,-9 13 0,2-2 0,0 0 0,1 0 0,0 1 0,19-12 0,-41 36 0,-7 2 0,-1-2 0,-28 19 0,89-79 0,-20 27-1365,-12 10-5461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0.36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540 1 24575,'-8'0'0,"1"1"0,0 0 0,0 1 0,0-1 0,0 1 0,-13 5 0,-41 23 0,45-22 0,-115 55 0,88-37 0,-25 7 0,16-8 0,0 0 0,34-15 262,12-6-669,1-2 1,-1 1-1,-12 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1.39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24575,'153'4'-1365,"-148"-4"-5461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2.16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24575,'5'3'0,"-1"-2"0,0 1 0,1 0 0,0-1 0,-1 1 0,1-1 0,0-1 0,0 1 0,6-1 0,-3 2 0,3-1-227,0 1-1,-1-1 1,1-1-1,0 0 1,19-4-1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2:25.79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254 151 24575,'-22'19'0,"1"-2"0,-1-1 0,-1-2 0,1 0 0,-34 14 0,56-28 0,0 0 0,0 1 0,0-1 0,0 0 0,0 0 0,0 0 0,0 0 0,0 0 0,-1 0 0,1 1 0,0-1 0,0 0 0,0 0 0,0 0 0,0 0 0,0 0 0,-1 0 0,1 0 0,0 0 0,0 0 0,0 0 0,0 0 0,0 0 0,-1 0 0,1 0 0,0 0 0,0 0 0,0 0 0,0 0 0,0 0 0,-1 0 0,1 0 0,0 0 0,0 0 0,0 0 0,0 0 0,0 0 0,-1 0 0,1 0 0,0 0 0,0 0 0,0 0 0,0 0 0,0-1 0,0 1 0,0 0 0,-1 0 0,1 0 0,0 0 0,0 0 0,0 0 0,0 0 0,0-1 0,0 1 0,0 0 0,0 0 0,0 0 0,6-10 0,14-10 0,-1 2 0,1 2 0,2 0 0,0 1 0,37-20 0,-54 34 0,-4 2 0,-9 9 0,-13 9 0,15-14 0,-1 1 0,0-1 0,0 1 0,0-2 0,-1 1 0,0-1 0,0 1 0,-13 3 0,19-11 0,7-3 0,5-6 0,-7 9 0,1-1 0,0 0 0,1-1 0,-1 2 0,1-1 0,0 0 0,0 2 0,8-5 0,-39 30 0,-3 1 0,33-30 0,-1 1 0,2 1 0,0-1 0,0 1 0,-1-1 0,10-5 0,-43 35 0,16-17 0,0 1 0,-19 9 0,39-29 0,8-5 0,0 3 0,-1 1 0,1 0 0,0 1 0,1 1 0,17-9 0,-33 19 0,0 0 0,0 0 0,0 1 0,0-1 0,0 0 0,0 0 0,0 0 0,0 0 0,0 0 0,0 0 0,0 0 0,0 0 0,0 0 0,0 0 0,0 0 0,0 0 0,0 0 0,0 0 0,0 0 0,0 0 0,1 0 0,-1 0 0,0 0 0,0 1 0,0-1 0,0 0 0,0 0 0,0 0 0,0 0 0,0 0 0,0 0 0,0 0 0,0 0 0,0 0 0,0 0 0,0 0 0,0 0 0,0 0 0,0 0 0,0 0 0,0 0 0,0 0 0,0 0 0,0 0 0,0 0 0,1 0 0,-1 0 0,0 0 0,0 0 0,0 0 0,0 0 0,0 0 0,0 0 0,0 0 0,0 0 0,0 0 0,0 0 0,-5 6 0,-7 7 0,-14 7 0,0 0 0,-32 15 0,58-35 0,-1 1 0,1-1 0,0 1 0,-1-1 0,1 0 0,0 1 0,0-1 0,-1 0 0,1 1 0,-1-1 0,1 0 0,-1 0 0,1 0 0,-1 1 0,1-1 0,-1 0 0,1 0 0,-1 0 0,1 0 0,-1 0 0,0 0 0,1 0 0,-1 0 0,1 0 0,-1 0 0,8-11 0,18-15 0,-20 23 0,0-2 0,0 1 0,0 0 0,1 0 0,9-5 0,-25 19 0,-10 7 0,18-16 0,-8 5 0,2-1 0,-2-1 0,-13 5 0,23-9 0,0 1 0,0-1 0,0 0 0,0 0 0,0 0 0,-1 0 0,1 0 0,0 0 0,0 0 0,0 0 0,0 0 0,0 0 0,0 0 0,0 0 0,0 0 0,-1 0 0,1 0 0,0 0 0,0 0 0,0 0 0,0 0 0,0 0 0,0 0 0,0 0 0,0 0 0,-1 0 0,1 0 0,0 0 0,0 0 0,0-1 0,0 1 0,0 0 0,0 0 0,0 0 0,0 0 0,0 0 0,0 0 0,0 0 0,0 0 0,-1 0 0,1 0 0,0-1 0,0 1 0,0 0 0,0 0 0,0 0 0,0 0 0,0 0 0,0 0 0,0 0 0,0 0 0,0-1 0,0 1 0,0 0 0,0 0 0,0 0 0,0 0 0,0 0 0,0 0 0,0 0 0,1 0 0,3-9 0,9-9 0,0 6 0,-9 10 0,-10 7 0,-5 6 0,-1-2 0,-1 0 0,0 0 0,0-1 0,0 0 0,-20 7 0,27-14 0,10-7 0,11-6 0,10-4 0,2 2 0,-1 1 0,2 1 0,-1 2 0,1 0 0,2 2 0,45-9 0,-74 17 0,0 0 0,0-1 0,0 1 0,0 0 0,0 0 0,0 0 0,0 0 0,0 0 0,0 0 0,0 0 0,0 0 0,0 0 0,0 0 0,0 1 0,0-1 0,0 0 0,2 1 0,-3 0 0,0-1 0,0 1 0,1-1 0,-1 0 0,0 0 0,0 1 0,0-1 0,0 1 0,0-1 0,0 0 0,0 1 0,0-1 0,0 1 0,0-1 0,0 1 0,0-1 0,0 1 0,0-1 0,0 1 0,0-1 0,0 1 0,-1-1 0,1 0 0,0 0 0,0 0 0,-1 1 0,-4 6 0,0-1 0,1 0 0,-9 7 0,8-8 0,-5 6 0,5-5 0,-1-1 0,0 0 0,1 1 0,-1-1 0,-14 8 0,35-30 0,3-1 0,2 2 0,0 0 0,1 1 0,0 0 0,1 2 0,32-14 0,-54 27 0,0 0 0,0 0 0,0 0 0,-1 0 0,1 0 0,0 0 0,0 0 0,0 0 0,0 0 0,0 0 0,0 0 0,0 0 0,0 0 0,0 0 0,0 1 0,0-1 0,0 0 0,0 0 0,0 0 0,0 0 0,0 0 0,0 0 0,0 0 0,0 0 0,0 0 0,0 0 0,0 1 0,0-1 0,0 0 0,0 0 0,0 0 0,0 0 0,0 0 0,0 0 0,1 0 0,-1 0 0,0 0 0,0 0 0,0 0 0,0 0 0,0 0 0,0 0 0,0 0 0,0 0 0,0 1 0,0-1 0,0 0 0,0 0 0,0 0 0,1 0 0,-1 0 0,0 0 0,-10 11 0,-13 12 0,17-20 0,4-5 0,2 1 0,1 1 0,-1 0 0,0 0 0,-1 0 0,1-1 0,0 1 0,0 0 0,0 0 0,0 0 0,0-1 0,0 1 0,0 0 0,0 0 0,0 0 0,0 0 0,0-1 0,0 1 0,-1 0 0,1 0 0,0 0 0,0 0 0,0-1 0,0 1 0,0 0 0,-1 0 0,1 0 0,0 0 0,0 0 0,0 0 0,0 0 0,-1 0 0,1 0 0,0 0 0,0-1 0,0 1 0,0 0 0,0 0 0,0 0 0,0 0 0,0 0 0,-1 0 0,1 0 0,0 1 0,0-1 0,0 0 0,-1 0 0,1 0 0,0 0 0,0 0 0,0 0 0,0 0 0,-1 0 0,1 0 0,0 0 0,0 1 0,0-1 0,-102 39 0,102-39 0,0 0 0,0 0 0,-1 0 0,1 0 0,0 0 0,0 0 0,-1 1 0,1-1 0,0 0 0,-1 0 0,1 0 0,0 0 0,0 0 0,-1 0 0,1 0 0,0 0 0,-1 0 0,1 0 0,0 0 0,0 0 0,-1 0 0,1 0 0,0 0 0,-1 0 0,1 0 0,0 0 0,0 0 0,-1 0 0,1-1 0,0 1 0,-1 0 0,1 0 0,0 0 0,0 0 0,0 0 0,-1 0 0,1 0 0,7-10 0,16-9 0,-21 16 0,8-4 0,0 0 0,2 1 0,-2 0 0,1 0 0,16-5 0,-47 24 0,8-4 0,-10 4 0,-2-1 0,-42 17 0,61-29 0,8-5 0,11-8 0,13-7 0,0 2 0,2 0 0,0 2 0,0 1 0,1 2 0,42-14 0,-46 22 0,-26 5 0,0-1 0,0 1 0,0 0 0,1 0 0,-1 0 0,0 0 0,0 0 0,0 0 0,0 0 0,1 0 0,-1 1 0,0-1 0,0 0 0,0 0 0,0 0 0,1 0 0,-1 0 0,0 0 0,0 0 0,0 0 0,0 0 0,0 0 0,0 0 0,1 1 0,-1-1 0,0 0 0,0 0 0,0 0 0,0 0 0,0 0 0,0 0 0,0 1 0,0-1 0,0 0 0,0 0 0,0 0 0,0 0 0,0 0 0,1 1 0,-1-1 0,0 0 0,0 0 0,-9 10 0,-3 2 0,4-4 0,-1 0 0,0-1 0,0 0 0,-19 11 0,50-42 0,-12 16 0,1 1 0,19-11 0,-30 18 0,0 0 0,0 0 0,0 0 0,0 0 0,0 0 0,0 0 0,0 0 0,0 1 0,0-1 0,0 0 0,0 0 0,0 0 0,0 0 0,0 0 0,0 0 0,0 0 0,0 0 0,0 0 0,0 0 0,0 0 0,1 0 0,-1 0 0,0 0 0,0 0 0,0 0 0,0 1 0,0-1 0,0 0 0,0 0 0,0 0 0,0 0 0,0 0 0,0 0 0,0 0 0,0 0 0,0 0 0,0 0 0,0 0 0,0 0 0,0 0 0,0 0 0,1 0 0,-1 0 0,0 0 0,0 0 0,0 0 0,0 0 0,0 0 0,0 0 0,-7 9 0,-11 8 0,7-7 0,-3 3 0,0-2 0,-2 1 0,0-2 0,-19 11 0,31-21 0,6-5 0,6-4 0,4-1-170,2 0-1,-1 1 0,0 0 1,1 1-1,1 1 0,0 0 1,29-9-1,-36 14-6655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57.9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96 1 24575,'0'0'0,"1"0"0,0 0 0,-1 0 0,1 0 0,0 0 0,-1 0 0,1 0 0,0 0 0,-1 0 0,1 0 0,0 0 0,-1 1 0,1-1 0,-1 0 0,1 0 0,0 1 0,-1-1 0,1 0 0,-1 1 0,1-1 0,-1 0 0,1 1 0,-1-1 0,0 0 0,0 0 0,1 1 0,-1-1 0,1 1 0,-1 0 0,0-1 0,0 1 0,1-1 0,-1 1 0,0 0 0,0-1 0,1 1 0,-1 0 0,0-1 0,0 0 0,0 1 0,0-1 0,0 1 0,0 0 0,0-1 0,0 1 0,-1 1 0,0 2 0,-1 2 0,1-2 0,-1 1 0,-6 8 0,1 3 0,8-18 0,0-1 0,1 2 0,-1-1 0,1 0 0,0-1 0,0 2 0,0 0 0,1-1 0,-1 0 0,-1 1 0,2-1 0,-1 2 0,1-2 0,3 0 0,10-7 0,3-2 0,-16 12 0,-8 8 0,-4 1 0,0-1 0,-20 14 0,15-11 0,-14 13 0,-40 46 0,72-103 0,0 17-1365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26.199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221 330 24575,'-13'14'0,"-1"-2"0,1 0 0,0-1 0,-2 1 0,-17 9 0,23-15 0,-9 4 0,13-12 0,6-10 0,8-18 0,2 0 0,1 1 0,31-54 0,-29 57 0,-10 17 0,2-1 0,-1 1 0,0-1 0,11-10 0,-106 102 0,56-48 0,17-17 0,0 0 0,-39 28 0,90-94 0,-20 28 0,-8 13 0,-1 1 0,1-1 0,9-8 0,-2 3 0,20-26 0,-26 29 0,62-75 0,-59 71 168,15-24-1,4-6-1867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37.53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24575,'1'13'0,"1"0"0,0 0 0,1 0 0,-1 0 0,3-1 0,7 19 0,-3-7 0,-2-7 0,2 0 0,-1-1 0,24 30 0,-23-32 0,-1-1 0,3-2 0,10 12 0,-21-23 0,0 0 0,0 0 0,0 0 0,0 0 0,0 0 0,0 0 0,0 0 0,0 0 0,0 0 0,0 0 0,0 0 0,0 0 0,0 0 0,0-1 0,0 1 0,0 0 0,0 0 0,0 0 0,0 0 0,0 0 0,0 0 0,0 0 0,0 0 0,0 0 0,0 0 0,0 0 0,0 0 0,0 0 0,0 0 0,0 0 0,0 0 0,0 0 0,0 0 0,1 0 0,-1 0 0,0 0 0,0 0 0,0 0 0,0 0 0,0 0 0,0 0 0,0 0 0,0 0 0,0 0 0,-3-9 0,-6-8 0,-38-90 0,42 94 0,-16-39 0,16 42 0,3 7 0,1-1 0,-1 1 0,0 0 0,1-1 0,0 1 0,0-1 0,0-6 0,19 39 0,43 66 0,-15-26 0,-22-30 0,30 46 0,-36-60 0,9 13 0,1-1 0,39 38 0,28 22 0,-29-20 0,10 18 0,-19-18 0,-9-8 0,-7-26-1365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0.87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24575,'2'1'0,"0"0"0,1 1 0,-2-2 0,1 1 0,1 0 0,-1-1 0,1 1 0,4 0 0,15 5 0,-9 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43.798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1 24575,'2'2'0,"0"0"0,0 0 0,0 0 0,-1 1 0,0-2 0,1 2 0,-1 0 0,0-1 0,2 4 0,0-1 0,13 23 0,24 30 0,-28-44 0,26 25 0,-24-27 0,22 28 0,10 16 0,-34-39 0,-4-7 0,-1 0 0,2 1 0,-1-2 0,16 14 0,-11-13 0,-1 1 0,19 22 0,51 62 0,51 65 0,-119-142 0,18 22 0,6 7 0,-26-30 0,23 24-1365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4:56.05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4.72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53 1 24575,'-2'6'0,"-1"0"0,0-1 0,1 0 0,-1 1 0,-1-1 0,0 0 0,0 0 0,-5 5 0,-9 13-1365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6:56.51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101 0 24575,'-27'38'0,"2"2"265,-23 34-1895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2.147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53 0 24575,'-1'4'13,"-1"1"1,1 0-1,-1 0 0,0-2 0,0 2 0,0-1 0,0 1 1,-1-2-1,0 2 0,0-2 0,-1 1 0,-2 3 0,-13 16-1549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7:04.14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114 1 24575,'-32'41'0,"-17"26"0,33-48 0,0 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8.48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112 96 24575,'-3'-2'0,"-1"0"0,0 0 0,0-1 0,1 1 0,-1-1 0,1-1 0,-4-3 0,-5-3 0,5 5 38,-1 0-239,0-1 1,1 0-1,0 1 1,1-2 0,-1 0-1,-10-13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09.7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81 54 24575,'-4'-1'-5,"0"1"-1,-1-2 1,1 1-1,-1-1 0,1 0 1,0 0-1,0 0 1,0-1-1,1 1 1,-1 0-1,0-2 1,0 1-1,1 1 1,1-2-1,-5-3 0,-9-8-1270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11.850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117 117 24575,'-3'-1'0,"1"0"0,0 0 0,0 0 0,0 0 0,-1 0 0,1-1 0,0 2 0,0-2 0,-1 1 0,2-1 0,-1 0 0,1 1 0,-1-1 0,-2-2 0,-20-27 0,18 23 51,0 1 0,1-1 0,-16-12 0,0-1-1620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5.158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494 640 24575,'-4'-7'0,"1"0"0,-1 1 0,0-2 0,-1 2 0,0-1 0,0 2 0,0-2 0,-13-9 0,-14-16 0,2 0 0,-28-39 0,-54-59 0,-12-43 0,102 147 131,15 18-280,-1 0-1,2 0 0,0 0 1,-1-1-1,3 0 0,-2 0 1,1-1-1,1 1 1,-5-19-1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2.64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0,1 0 0,-1 0 0,0 0 0,1 0 0,-1 0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27.06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24575,'0'1'0,"1"1"0,1-1 0,-1 3 0,1 0 0,-1 1 0,0 0 0,0 0 0,2-2 0,-1 1 0,2-1 0,0-1 0,-1 1 0,0-1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5.761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24575,'1'6'0,"0"0"0,0 1 0,1-2 0,0 1 0,0 0 0,0 0 0,1-1 0,0 1 0,5 6 0,0 0 0,1-1 0,0 1 0,11 10 0,-19-22 0,14 14 0,0 0 0,-2 2 0,0-1 0,1 1 0,12 24 0,-13-16 0,2 0 0,0-1 0,26 27 0,-27-32 0,-1-1 0,21 38 0,-19-32 0,-1-1 0,2 0 0,26 29 0,40 49 0,-20-27 0,-4 7 0,23 26 0,-60-75 0,-6-9 0,0-1 0,21 23 0,-16-23-1365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8.27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88 161 24575,'-2'-3'0,"1"-2"0,0 2 0,-1-2 0,0 2 0,0-1 0,1 0 0,-2 1 0,1-1 0,-1 1 0,0 0 0,0 0 0,-4-5 0,-19-24 0,-3-45-1365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28:39.00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0 1 24575,'0'170'-1365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39.87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164 1 24575,'-9'17'0,"-2"-1"0,0 0 0,-15 16 0,12-16 0,-4 24 0,2-13 0,6-9 0,-1 0 0,-27 33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345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24575,'4'3'0,"-1"-2"0,0 2 0,0 0 0,0 0 0,0 0 0,0 0 0,0 0 0,-2 1 0,1-2 0,3 6 0,2 2 0,131 216 0,-24-38 0,-105-174-1365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0.926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1 0 24575,'190'177'326,"52"55"-2017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1.304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0 24575,'0'3'0,"2"1"0,3 7 0,1 2 0,5 7 0,1 4 0,6 6 0,3 6 0,0-1 0,1 0 0,-3-2 0,-1-5 0,-4-5 0,-4-5 0,-1-5 0,-4-5 0,-1-4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3:42.012"/>
    </inkml:context>
    <inkml:brush xml:id="br0">
      <inkml:brushProperty name="width" value="0.1" units="cm"/>
      <inkml:brushProperty name="height" value="0.1" units="cm"/>
      <inkml:brushProperty name="color" value="#B3E3F3"/>
    </inkml:brush>
  </inkml:definitions>
  <inkml:trace contextRef="#ctx0" brushRef="#br0">0 1 24575,'0'1'0,"2"3"0,3 5 0,3 5 0,3 3 0,2 2 0,1 1 0,1-1 0,-1-1 0,-2-4 0,-2-3 0,-3-3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6.31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34 44 24575,'1'0'0,"0"0"0,1 0 0,-1 0 0,0 0 0,0 1 0,0-1 0,0 0 0,0 1 0,0-1 0,0 1 0,0-1 0,0 1 0,0 0 0,0-1 0,0 1 0,0 0 0,0 0 0,0 0 0,0-1 0,-1 1 0,1 0 0,0 0 0,0 0 0,-1 0 0,1 0 0,-1 0 0,0 0 0,0-1 0,0 1 0,1 1 0,-1-1 0,0 0 0,0 0 0,0 1 0,0-2 0,0 1 0,0 0 0,0 0 0,0 2 0,-1 1 0,1 1 0,0-1 0,-1 1 0,0-1 0,0 0 0,-1 1 0,0-1 0,-3 5 0,2-3 0,1-1 0,-2-1 0,0 1 0,0 0 0,0 0 0,0-2 0,-9 8 0,13-11 0,-1 0 0,1 0 0,0 0 0,0 0 0,0 0 0,-1 0 0,1 0 0,0 0 0,-1-1 0,1 1 0,0 0 0,-1 0 0,1 0 0,0 0 0,-1-1 0,1 1 0,0 0 0,-1 0 0,1-1 0,0 1 0,-1 0 0,1-1 0,0 1 0,0 0 0,0-1 0,-1 1 0,1 0 0,0 0 0,0 0 0,0 0 0,0-1 0,0 1 0,0-1 0,0 1 0,-1 0 0,1-1 0,0 1 0,0-1 0,1 1 0,-1 0 0,0-1 0,0 1 0,0-1 0,-1-20 0,1 20 0,0-4 0,1-2 0,0 2 0,0-1 0,0 0 0,1 1 0,0 0 0,-1-1 0,1 1 0,5-7 0,1-9 0,-6 16 0,1-1 0,-1 1 0,1 0 0,0-1 0,0 2 0,0-1 0,6-6 0,-8 12 0,0-1 0,0 0 0,0 0 0,0 1 0,-1-1 0,0 1 0,1-1 0,0 0 0,-1 1 0,1-1 0,0 0 0,-1 1 0,1-1 0,-1 1 0,1 0 0,-1-1 0,1 1 0,-1 0 0,1 0 0,-1-1 0,1 1 0,-1 0 0,0-1 0,0 1 0,1 0 0,11 24 0,29 71 0,-41-95 0,8 17 0,-15-31 0,-1 2 0,6 8 0,0 1 0,1-1 0,0 1 0,-1-1 0,1 1 0,0-2 0,0 2 0,0-1 0,0 0 0,0-3 0,1 6 0,0 0 0,0-1 0,0 1 0,0 0 0,0 0 0,0 0 0,0 0 0,0 0 0,0 0 0,0 0 0,0 0 0,0 0 0,0-1 0,0 1 0,0 0 0,0 0 0,0 0 0,0 0 0,0 0 0,0 0 0,0 0 0,0 0 0,0 0 0,0 0 0,0 0 0,1 0 0,-1-1 0,0 1 0,0 0 0,0 0 0,0 0 0,0 0 0,0 0 0,0 0 0,0 0 0,0 0 0,0 0 0,1 0 0,-1 0 0,0 0 0,0 0 0,0 0 0,0 0 0,0 0 0,0 0 0,0 0 0,0 0 0,1 0 0,-1 0 0,0 0 0,0 0 0,0 0 0,0 1 0,7 3 0,6 6 0,-3 6 0,13 25 0,-16-26 0,2 1 0,-3-4 0,1 1 0,0 0 0,2-1 0,11 14 0,-33-37 0,-11-12 0,22 23 0,1-1 0,0-1 0,0 1 0,0 0 0,0-1 0,1 1 0,-1 0 0,1 0 0,-1-1 0,1 1 0,-1-1 0,1 1 0,-1 0 0,1-1 0,0-2 0,0 4 0,0 0 0,0-1 0,0 1 0,0 0 0,0 0 0,0 0 0,0-1 0,0 1 0,0 0 0,0 0 0,0 0 0,0 0 0,0 0 0,1 0 0,-1 0 0,0 0 0,0 0 0,0 0 0,0 0 0,0 0 0,0-1 0,1 1 0,-1 0 0,0 0 0,0 0 0,0 0 0,0 0 0,1 0 0,-1 0 0,0 0 0,0 0 0,0 0 0,0 0 0,0 0 0,0 0 0,0 0 0,0 0 0,0 0 0,1 0 0,-1 0 0,11 3 0,6 9 0,-12-7 0,0 1 0,1-1 0,-1 1 0,6 10 0,2 2 0,40 65 0,-46-71 0,10 13 0,29 34 0,-33-43 0,11 13 0,27 33 0,28 29 0,-79-91 11,0 0 0,0 0-1,0 0 1,0 0 0,0 0-1,-1 0 1,1 0 0,0 0-1,0 0 1,0 0 0,0 0-1,0 0 1,0 0 0,0 0-1,0 0 1,0 0 0,0 0-1,0 0 1,0 0 0,0 0-1,0 0 1,0 1 0,0-1-1,0 0 1,0 0 0,0 0-1,0 0 1,0 0 0,0 0-1,0 0 1,0 0 0,-5-3-1718,0 1-5119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3.939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0 24575,'1'0'0,"1"0"0,0 0 0,1 0 0,1 0 0,0 0 0,0 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08.763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9 1 24575,'3'2'0,"0"0"0,1 0 0,-1 1 0,0 0 0,-2-1 0,2 2 0,0-2 0,3 7 0,-4-6 0,14 23 0,-16-26 0,0 0 0,0 0 0,0 0 0,0 0 0,-1 0 0,1 0 0,0 0 0,0 0 0,0 0 0,0 0 0,0 0 0,0 0 0,0 0 0,0 0 0,0 0 0,-1 0 0,1 0 0,0 0 0,0 0 0,0 0 0,0 0 0,0 0 0,0 0 0,0 0 0,0 0 0,0 0 0,0 0 0,0 1 0,0-1 0,-1 0 0,1 0 0,0 0 0,0 0 0,0 0 0,0 0 0,0 0 0,0 0 0,0 0 0,0 0 0,0 0 0,0 0 0,0 1 0,0-1 0,0 0 0,0 0 0,0 0 0,0 0 0,0 0 0,0 0 0,0 0 0,0 0 0,0 0 0,0 1 0,0-1 0,0 0 0,0 0 0,0 0 0,0 0 0,0 0 0,0 0 0,0 0 0,1 0 0,-1 0 0,0 0 0,0 0 0,0 0 0,0 0 0,0 0 0,0 0 0,-13-10 0,5 3 88,4 4-249,0 0-1,1 0 1,0-1-1,-1 1 1,1-1-1,0 0 1,1 0-1,-3-5 1,3 6-6665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2.67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 1 24575,'1'1'0,"1"0"0,0 0 0,0 0 0,-1-1 0,0 1 0,0 1 0,1-1 0,-1 1 0,0-1 0,1 0 0,-1 0 0,0 1 0,0 0 0,0 0 0,0-1 0,0 0 0,0 5 0,6 6 0,22 25 0,-23-27 0,3 1 0,9 10 0,31 39 0,-21-28 0,13 28 0,31 30 0,-48-63 0,31 52 0,-6-16 0,-43-54 342,-10-18-2049,-1-4-5119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5.505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71 0 24575,'-1'1'0,"0"-1"0,0 0 0,0 1 0,1-1 0,-1 1 0,0-1 0,1 1 0,-1-1 0,0 0 0,1 0 0,-1 1 0,1-1 0,-1 1 0,1 0 0,-1 0 0,1-1 0,-1 1 0,1 0 0,0 0 0,0-1 0,0 1 0,-8 21 0,6-16 0,-4 6-227,1-1-1,-2 1 1,1-1-1,-2 0 1,-9 10-1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7.459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128 1 24575,'-1'3'0,"1"0"0,-2 0 0,1 0 0,-1 0 0,1 0 0,-1-1 0,0 1 0,-1 0 0,1-1 0,0 1 0,-5 3 0,-7 10 0,-6 22 0,17-31 0,-1 1 0,0 0 0,0-1 0,-2 0 0,-5 8 0,0-4 207,7-7-521,-1 0-1,1 0 1,0 1-1,-4 6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55:19.712"/>
    </inkml:context>
    <inkml:brush xml:id="br0">
      <inkml:brushProperty name="width" value="0.025" units="cm"/>
      <inkml:brushProperty name="height" value="0.025" units="cm"/>
      <inkml:brushProperty name="color" value="#B3E3F3"/>
    </inkml:brush>
  </inkml:definitions>
  <inkml:trace contextRef="#ctx0" brushRef="#br0">206 0 24575,'-9'9'0,"1"1"0,-10 14 0,-2 3 0,-4 12 0,-22 18 0,-28 54 0,68-98-1365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5:42.98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24575,'1'0'0,"0"0"0,1 1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28.0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1501 4 24575,'1'0'0,"-1"1"0,1-1 0,0 0 0,0 0 0,-1 0 0,1 1 0,0-1 0,-1 1 0,0 0 0,1-1 0,-1 1 0,1 0 0,-1-1 0,1 1 0,-1 0 0,1-1 0,-1 1 0,1-1 0,-1 1 0,0 0 0,1-1 0,-1 1 0,0 0 0,0 0 0,0 1 0,5 22 0,-5-23 0,2 24 0,0-1 0,-3 2 0,0-1 0,-7 35 0,-30 97 0,13-61 0,29-108 0,0 0 0,1 1 0,8-15 0,0 0 0,-1 0 0,14-32 0,56-90 0,-80 146 0,-2 8 0,-2 8 0,-18 40 0,-2 0 0,-3 0 0,-58 91 0,69-126 0,14-19 0,0-1 0,0 1 0,0 0 0,0 0 0,0 0 0,0 0 0,0 0 0,0 0 0,0 0 0,0 0 0,0 0 0,-1-1 0,1 1 0,0 0 0,0 0 0,0 0 0,0 0 0,0 0 0,0-1 0,-1 1 0,1 0 0,0 0 0,0 0 0,0 0 0,0 0 0,-1 0 0,1 0 0,0 0 0,0 0 0,0 0 0,-1 0 0,1 0 0,0 0 0,0 0 0,0 0 0,0 0 0,0 0 0,0 0 0,0 0 0,0 0 0,0 0 0,-1 0 0,1 0 0,0 0 0,0 0 0,0 0 0,0 0 0,-1 0 0,1 0 0,0 0 0,0 1 0,0-1 0,0 0 0,0 0 0,-1 0 0,1 0 0,0 0 0,0 1 0,0-1 0,0 0 0,0 0 0,0 0 0,0 0 0,0 0 0,0 0 0,0 0 0,0 0 0,0 0 0,-1 1 0,2-16 0,11-38 0,2-1 0,33-81 0,-31 92 0,-5 17 0,1-8 0,22-42 0,-96 195 0,20-46 0,-85 146 0,120-209 0,8-12 0,10-18 0,39-65 0,143-231 0,-255 431 0,-8 13 0,186-396 0,-132 297 0,-2 0 0,-23 29 0,8-11 0,19-23 0,10-17 0,1-1 0,-1 0 0,-1 0 0,1 1 0,-1-2 0,-9 8 0,14-12 0,0-1 0,0 0 0,0 0 0,0 0 0,0 0 0,0 0 0,0 0 0,0 0 0,0 0 0,0 0 0,0 0 0,0 0 0,-1 0 0,1 0 0,0 0 0,0 0 0,0 0 0,0 0 0,0 0 0,0 0 0,-1 0 0,1 0 0,0 0 0,0 0 0,0 0 0,0 0 0,0 0 0,-1 0 0,1 0 0,0 0 0,0 0 0,0 0 0,0-1 0,0 1 0,0 0 0,0 0 0,0 0 0,-1 0 0,1 0 0,0 0 0,0 0 0,0-1 0,0 1 0,0 0 0,0 0 0,0 0 0,0 0 0,0 0 0,0 0 0,0 0 0,0 0 0,0 0 0,0 0 0,0 0 0,0 0 0,0 0 0,0-1 0,0 1 0,0 0 0,0 0 0,0 0 0,0 0 0,0 0 0,0 0 0,0-1 0,2-14 0,0-1 0,0 0 0,1 0 0,1 1 0,6-15 0,3-8 0,-3-4 0,7-23 0,-34 106 0,-43 70 0,-38 35 0,76-112 0,12-21 0,-25 34 0,35-47 0,0 0 0,0 0 0,0 0 0,0 0 0,0 0 0,0 1 0,0-1 0,0 0 0,0 0 0,0 0 0,0 0 0,-1 1 0,1-1 0,0 0 0,0 0 0,0 0 0,0 0 0,0 0 0,-1 1 0,1-1 0,0 0 0,0 0 0,0 0 0,0 0 0,0 0 0,0 0 0,0 0 0,0 0 0,0 0 0,0 0 0,-1 0 0,1 0 0,0 0 0,0 0 0,0 0 0,-1 0 0,1 0 0,0 0 0,0 0 0,0 0 0,0 0 0,-1 0 0,1 0 0,0 0 0,0 0 0,0 0 0,0 0 0,-1 0 0,1-1 0,1-9 0,6-16 0,82-201 0,-84 215 0,-7 19 0,-10 23 0,-129 278 0,103-231 0,161-300 0,-88 154 0,53-90 0,-88 158 0,0 0 0,1 0 0,0 0 0,-1 0 0,1 1 0,0-1 0,-1 0 0,1 0 0,0 0 0,0 1 0,0-1 0,0 0 0,1 0 0,-1 1 0,-1 0 0,0 0 0,0 0 0,1 0 0,-1 0 0,0 1 0,0-1 0,1 0 0,-1 0 0,0 0 0,0 0 0,0 1 0,0-1 0,1 0 0,-1 0 0,0 1 0,0-1 0,0 0 0,0 0 0,0 1 0,0-1 0,0 0 0,1 1 0,-1-1 0,0 0 0,0 0 0,0 1 0,0-1 0,0 0 0,0 1 0,0-1 0,-1 0 0,-2 32 0,-74 243 0,75-268 0,4-12 0,6-18 0,-3 3 0,-12 32 0,-22 61 0,28-73 0,1 1 0,0-1 0,0 0 0,-1 1 0,1-1 0,0 1 0,0-1 0,0 1 0,-1-1 0,1 0 0,0 1 0,0-1 0,0 0 0,0 0 0,0 1 0,0-1 0,0 1 0,0-1 0,0 1 0,0-1 0,0 1 0,0-1 0,1 0 0,-1 1 0,0-1 0,0 1 0,0-1 0,1 1 0,-1-1 0,0 0 0,0 1 0,1-1 0,-1 0 0,1 0 0,1 0 0,-1 0 0,0 0 0,1-1 0,0 0 0,-1 1 0,1-1 0,-1 0 0,1 0 0,-1 0 0,3-1 0,122-95 0,-36 28 0,204-135 0,-267 191 0,-27 13 0,0 0 0,0 0 0,0 0 0,0 0 0,0 0 0,0 1 0,0-1 0,-1 0 0,1 0 0,0 0 0,0 0 0,0 0 0,0 0 0,0 0 0,0 0 0,0 1 0,0-1 0,0 0 0,0 0 0,0 0 0,0 0 0,0 0 0,1 0 0,-1 0 0,0 1 0,0-1 0,0 0 0,0 0 0,0 0 0,0 0 0,0 0 0,0 0 0,0 0 0,0 0 0,0 0 0,0 0 0,0 0 0,1 0 0,-1 0 0,0 0 0,0 0 0,0 0 0,0 0 0,0 0 0,0 0 0,0 0 0,1 0 0,-48 38 0,-87 56 0,-81 46-533,-196 122-1999,-573 337 2398,925-566 134,50-29 0,11-9 0,19-14 0,1 0 0,37-24 0,-16 12 0,77-60 450,81-59 1255,-141 110-1183,92-48 0,-133 78-1887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2.51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754 281 24575,'-1'11'0,"0"-1"0,-1 0 0,1 1 0,-2-1 0,0 0 0,-8 15 0,-31 58 0,33-65 0,-117 177 0,65-104 0,114-163 0,120-123 0,1 27 0,-165 161 0,-5 9 0,-9 17 0,-11 18 0,-3-1 0,-32 49 0,-57 63 0,81-113 0,-69 87 0,86-111 0,14-21 0,195-259 0,-125 175 0,-47 59 0,45-54 0,-65 82 0,-6 9 0,-8 12 0,-39 60 0,-4-2 0,-62 69 0,68-88 0,6-6 0,291-342 0,-245 285 0,-8 13 0,-13 16 0,-92 105 0,81-95 0,95-90 0,430-366 0,-485 412 0,-12 11 0,0 0 0,1 0 0,0 1 0,-1-1 0,2 1 0,6-4 0,-10 7 0,-4 6 0,-24 28 0,-3-2 0,-44 42 0,41-43 0,-97 95 0,128-125 0,1 0 0,-1 0 0,0 0 0,0-1 0,0 1 0,0 0 0,0 0 0,0-1 0,0 1 0,0 0 0,-1-1 0,-1 2 0,3-2 0,0-1 0,-1 1 0,1 0 0,0 0 0,0 0 0,0 0 0,-1 0 0,1 0 0,0-1 0,0 1 0,0 0 0,-1 0 0,1 0 0,0 0 0,0-1 0,0 1 0,0 0 0,0 0 0,0-1 0,0 1 0,0 0 0,0 0 0,0-1 0,0 1 0,0 0 0,0 0 0,0-1 0,0 1 0,0 0 0,0 0 0,0-1 0,0 1 0,0 0 0,0 0 0,0 0 0,0 0 0,8-34 0,67-134 0,-8 18 0,-73 162 0,0-2 0,0 1 0,-12 13 0,0 2 0,-80 112 0,234-287 0,-120 135 0,-14 14 0,-3 5 0,-5 9 0,-47 55 0,-3-2 0,-80 76 0,124-131 0,-263 256 0,241-237 0,-2 0 0,-50 31 0,-86 42 0,-41 10 0,201-107 0,2 1 0,-1 0 0,1 0 0,0 1 0,-12 14 0,52-36 0,131-70 0,399-192 0,-546 270 0,-9 1 0,1 2 0,0 0 0,0-1 0,0 1 0,7 0 0,-13 2 0,0 0 0,0 0 0,1 0 0,-1 0 0,0 0 0,0 0 0,0 0 0,1 0 0,-1 0 0,0 0 0,0 0 0,0 0 0,1 0 0,-1 0 0,0 0 0,0 0 0,0 0 0,0 0 0,1 0 0,-1 0 0,0 0 0,0 1 0,0-1 0,0 0 0,0 0 0,1 0 0,-1 0 0,0 0 0,0 0 0,0 0 0,0 0 0,0 0 0,0 0 0,0 0 0,0 1 0,0-1 0,1 0 0,-1 0 0,0 0 0,0 0 0,0 1 0,0-1 0,0 0 0,0 0 0,0 0 0,0 1 0,-1-1 0,-3 13 0,-11 11 0,-41 50 0,-126 133 0,129-156 0,-2-3 0,-3-2 0,-67 41 0,111-78 0,5-3 0,-1 1 0,0-1 0,0-1 0,-1 0 0,1 0 0,-18 5 0,28-10 0,-1 0 0,1 0 0,0 0 0,0 0 0,-1 0 0,1 0 0,0 1 0,0-1 0,-1 0 0,1 0 0,0 0 0,0 0 0,-1 0 0,1 0 0,0 0 0,-1 0 0,1 0 0,0-1 0,0 1 0,-1 0 0,1 0 0,0 0 0,0 0 0,-1 0 0,1 0 0,0-1 0,0 1 0,-1 0 0,1 0 0,0 0 0,0 0 0,0-1 0,0 1 0,-1 0 0,1 0 0,0-1 0,0 1 0,0-1 0,3-10 0,13-12 0,54-52 0,131-110 0,-143 135 0,-56 48 0,27-23 0,-25 22 0,-4 4 0,-14 16 0,-60 59 0,-5-3 0,-1-3 0,-127 82 0,200-146 0,-1-2 0,2 0 0,-2 1 0,-11 4 0,13-9 0,9-7 0,8-8 0,-11 14 0,26-35 0,2 1 0,3 2 0,1 1 0,0 0 0,3 3 0,56-39 0,-71 59 0,-11 7 0,-9 2 0,0 0 0,0 0 0,0 0 0,0 0 0,0 0 0,1 0 0,-1 0 0,0 0 0,0 1 0,0-1 0,0 0 0,0 0 0,0 0 0,0 0 0,0 0 0,0 1 0,0-1 0,0 0 0,0 0 0,0 0 0,0 0 0,0 0 0,0 0 0,0 0 0,0 0 0,0 0 0,0 0 0,0 0 0,0 0 0,0 1 0,0-1 0,0 0 0,0 0 0,0 0 0,0 0 0,0 0 0,0 1 0,0-1 0,-1 0 0,1 0 0,0 0 0,0 0 0,0 0 0,0 0 0,0 0 0,0 0 0,-1 1 0,-17 20 0,-1 1 0,0-3 0,-41 34 0,48-44 0,-37 32 0,-1-2 0,-3-3 0,-59 33 0,101-64 0,10-6 0,7-7 0,69-53 0,121-78 0,-121 89 0,-3 0 0,82-54 0,-145 100 0,-8 6 0,-12 10 0,-32 32 0,-2-2 0,-72 51 0,-116 57 0,229-149 0,-21 14 0,0-1 0,-43 15 0,68-29 0,0 0 0,-1 1 0,1-1 0,-1 0 0,1 0 0,0 0 0,-1 1 0,1-1 0,-1 0 0,1 0 0,-1 0 0,1 0 0,-1 0 0,1 0 0,-1 0 0,1 0 0,-1 0 0,1 0 0,0 0 0,-1 0 0,1 0 0,-1 0 0,1 0 0,-1-1 0,1 1 0,-1 0 0,1 0 0,0 0 0,-1-1 0,1 1 0,-1 0 0,0-1 0,1 0 0,0 0 0,0 1 0,0-1 0,0-1 0,0 1 0,0 0 0,1 0 0,-1 0 0,0 0 0,0 1 0,1-1 0,-1 0 0,1 0 0,0-1 0,24-37 0,-20 32 0,82-120 0,-164 191 0,-9 7 0,177-162 0,-13 13 0,-73 74 0,-6 7 0,-12 14 0,-10 19 0,23-36 0,0 0 0,0 0 0,0 1 0,0-1 0,0 0 0,0 0 0,0 0 0,0 0 0,0 0 0,0 0 0,0 0 0,0 0 0,0 0 0,0 0 0,0 1 0,0-1 0,0 0 0,1 0 0,-1 0 0,0 0 0,0 0 0,0 0 0,0 0 0,0 0 0,0 0 0,0 0 0,0 0 0,0 0 0,0 0 0,0 0 0,0 0 0,1 1 0,-1-1 0,0 0 0,0 0 0,0 0 0,0 0 0,0 0 0,0 0 0,0 0 0,0 0 0,0 0 0,0 0 0,1 0 0,-1 0 0,0 0 0,0 0 0,0-1 0,0 1 0,0 0 0,0 0 0,0 0 0,0 0 0,0 0 0,0 0 0,1 0 0,-1 0 0,0 0 0,0 0 0,0 0 0,10-4 0,8-7 0,4-6 0,-15 12 0,1-2 0,-1 2 0,1 0 0,10-4 0,-21 14 0,-6 9 0,6-11 0,5-5 0,14-14 0,-12 12 0,0 0 0,1 1 0,-2-2 0,0 1 0,1-1 0,-1 1 0,0-1 0,0 1 0,0-1 0,-2 0 0,4-7 0,-2 0-341,1 1 0,0 0-1,12-19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37.295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601 0 24575,'-4'4'0,"2"0"0,-1 0 0,0 0 0,1 0 0,-1 1 0,1-1 0,-1 6 0,-6 8 0,-24 47 0,-37 103 0,65-155 0,0-5 0,11-15 0,121-167 0,-127 173 0,0 1 0,0-1 0,0 1 0,1-1 0,-1 1 0,0-1 0,0 1 0,1-1 0,-1 1 0,0 0 0,1 0 0,-1-1 0,1 1 0,-1 0 0,1-1 0,-1 1 0,1 0 0,-1-1 0,1 1 0,-1 0 0,0-1 0,0 1 0,1 0 0,-1 0 0,1 0 0,0 0 0,0 0 0,0 12 0,-8 26 0,-6-2 0,-1 0 0,-1-1 0,-2-1 0,-32 48 0,-15 29 0,55-94 0,7-10 0,-1-1 0,0 0 0,-1-1 0,0 2 0,1-2 0,-1 0 0,-8 9 0,9-14 0,3-7 0,3-7 0,7-2 0,0 1 0,2 0 0,0 1 0,0 0 0,1 1 0,26-20 0,-17 14 0,31-35 0,-80 70 0,-270 202 0,290-215 0,5-4 0,9-12 0,15-15 0,-10 13 0,5-7 0,1 0 0,2 2 0,23-20 0,-43 40 0,0-1 0,0 1 0,1-1 0,-1 1 0,0 0 0,1-1 0,-1 1 0,1 0 0,-1-1 0,1 1 0,-1 0 0,0 0 0,1-1 0,-1 1 0,1 0 0,-1 0 0,1 0 0,-1 0 0,1 0 0,-1-1 0,1 1 0,-1 0 0,1 0 0,-1 0 0,1 1 0,-2 9 0,-13 17 0,-3-1 0,-2-1 0,-25 28 0,32-41 0,-1 2 0,-1-2 0,-1 0 0,1-2 0,-22 13 0,36-22 0,-1-1 0,1 0 0,-1 0 0,1 0 0,-1 1 0,1-1 0,0 0 0,-1 0 0,1 1 0,-1-1 0,1 0 0,-1 0 0,0 0 0,1 0 0,-1 0 0,0 0 0,1 0 0,-1 0 0,0 0 0,1-8 0,15-16 0,-13 22 0,65-92 0,-54 78 0,1 0 0,1 1 0,25-21 0,-40 37 0,0-1 0,0 0 0,0 0 0,0 0 0,0 0 0,0 0 0,0 0 0,0 0 0,0 0 0,0 0 0,0 0 0,0 0 0,0 1 0,0-1 0,0 0 0,0 0 0,1 0 0,-1 0 0,0 0 0,0 0 0,0 0 0,0 0 0,0 0 0,0 0 0,0 0 0,0 0 0,0 0 0,0 0 0,0 0 0,0 0 0,1 0 0,-1 0 0,0 0 0,0 0 0,0 0 0,0 0 0,0 0 0,0 0 0,0 0 0,0 0 0,0 0 0,0 0 0,1 0 0,-1 0 0,0 0 0,0 0 0,0 0 0,0 0 0,0 0 0,0 0 0,0 0 0,0 0 0,0 0 0,0 0 0,0 0 0,0 0 0,0 0 0,0-1 0,1 1 0,-1 0 0,0 0 0,0 0 0,0 0 0,-4 10 0,-7 10 0,-5 6 0,-3-2 0,0 0 0,-1-1 0,-2 0 0,0-2 0,-1-1 0,-30 20 0,50-38 0,0 0 0,-1 0 0,0 0 0,0 0 0,-4 1 0,7-3 0,1 0 0,-1 0 0,1 1 0,-1-1 0,1 0 0,0 0 0,-1 0 0,1 0 0,-1 0 0,1 0 0,-1 0 0,1 0 0,0 0 0,-1 0 0,1-1 0,-1 1 0,1 0 0,0 0 0,-1 0 0,1 0 0,-1-1 0,1 1 0,0 0 0,-1-1 0,1 0 0,0 1 0,0 0 0,0-1 0,0 0 0,-1 1 0,1-1 0,0 0 0,0 0 0,0 0 0,0 1 0,0-1 0,0 0 0,0 1 0,1-1 0,-1 1 0,0-1 0,0 0 0,0-1 0,4-7 0,0 1 0,1-1 0,-1 1 0,2 0 0,0 0 0,-1 1 0,1 0 0,13-12 0,-19 19 0,0 0 0,0-1 0,0 1 0,1 0 0,-1 0 0,0 0 0,0 0 0,0 0 0,0 0 0,1 0 0,-1 0 0,0-1 0,0 1 0,0 0 0,1 0 0,-1 0 0,0 0 0,0 0 0,0 0 0,1-1 0,-1 1 0,0 0 0,0 0 0,1 0 0,-1 0 0,0 0 0,0 0 0,1 0 0,-1 0 0,0 0 0,0 0 0,1 0 0,-1 0 0,1 1 0,-2 7 0,-7 12 0,-1-6 0,-2 0 0,0-1 0,0 0 0,-1 0 0,-1-1 0,-22 17 0,34-28 0,1-1 0,0 1 0,-1-1 0,1 0 0,-1 0 0,1 0 0,-1 1 0,1-1 0,-1 0 0,1 1 0,-1-1 0,0 0 0,1 0 0,0 1 0,0-1 0,-1 0 0,0 0 0,1 0 0,-1 0 0,1 0 0,-1 0 0,0 0 0,1 0 0,-1 0 0,0 0 0,1 0 0,-1 0 0,-1-1 0,2 0 0,0 1 0,-1-1 0,1 1 0,0-1 0,-1 0 0,1 0 0,0 0 0,0 0 0,0 0 0,0 0 0,0 0 0,0 1 0,0-1 0,0 0 0,0 1 0,0-3 0,13-40 0,-12 40 0,6-17 0,1 1 0,2 0 0,-1 0 0,3 1 0,-1 1 0,1-1 0,1 1 0,2 1 0,-1 1 0,27-23 0,-40 37 0,0 0 0,0 0 0,0 1 0,0-1 0,0 0 0,0 0 0,1 0 0,-1 1 0,0-1 0,0 1 0,1 0 0,-2 0 0,1-1 0,1 1 0,-1 0 0,0-1 0,1 1 0,-1 0 0,0 0 0,1 0 0,1 1 0,-2-1 0,0 1 0,-1-1 0,1 1 0,-1 0 0,0 0 0,1 0 0,-1 0 0,1 0 0,-1 0 0,0 0 0,1-1 0,-1 1 0,0 0 0,0 0 0,0 0 0,1 0 0,-1 0 0,0 0 0,-1 0 0,1 0 0,0 0 0,0 0 0,0 0 0,-1 0 0,1 0 0,-1 1 0,0 6 0,-2 1 0,-1 0 0,1-1 0,-1 1 0,0-1 0,-1 0 0,0-1 0,-1 1 0,1-1 0,-1 1 0,0-2 0,-15 12 0,15-12 0,0-2 0,-1 1 0,0-1 0,0 0 0,0-1 0,0 1 0,-1-1 0,1-1 0,-1 1 0,-1-1 0,2-1 0,-2 0 0,2 0 0,-2 0 0,-12-1 0,20 0 0,0 0 0,0 0 0,0 0 0,0 0 0,0 0 0,0-1 0,0 1 0,0 0 0,0-1 0,1 1 0,-1-1 0,0 1 0,0 0 0,0 0 0,1-1 0,-1 0 0,1 1 0,0-1 0,-1 0 0,0 1 0,1-1 0,-1 0 0,1 0 0,0 0 0,-1 0 0,0-1 0,0-1 0,0 1 0,1-1 0,0 1 0,-1-1 0,1 1 0,0-1 0,1-4 0,1-3 0,0 0 0,1 1 0,4-13 0,-2 10 0,0 0 0,1 1 0,1-1 0,0 1 0,1 1 0,0-1 0,1 1 0,-1 0 0,2 2 0,0-1 0,1 0 0,-1 1 0,1 1 0,1-1 0,-1 1 0,1 2 0,0-1 0,1 1 0,17-5 0,-29 10 0,0 0 0,0-1 0,0 1 0,0 0 0,0-1 0,-1 1 0,1 0 0,-1 0 0,1 0 0,0 0 0,0 0 0,0 0 0,0 0 0,0 0 0,0 1 0,0-1 0,0 0 0,0 1 0,0-1 0,0 0 0,0 1 0,-1-1 0,1 0 0,0 0 0,0 1 0,0 0 0,-1-1 0,0 1 0,2 1 0,-2-1 0,1 1 0,-1-1 0,1 1 0,-1 0 0,0 0 0,0-1 0,0 0 0,0 1 0,0 0 0,0 0 0,0-1 0,0 1 0,-1-1 0,0 3 0,-1 5 0,-2 1 0,0-1 0,-10 18 0,7-18 0,2-1 0,-2 0 0,-1-1 0,2 1 0,-2-1 0,0-1 0,-17 12 0,22-15 0,0-1 0,0-1 0,-1 1 0,0 0 0,1 0 0,0-1 0,-1 0 0,0 0 0,0 0 0,0 0 0,1 0 0,-1-1 0,0 0 0,-1 1 0,2-1 0,-1-1 0,0 1 0,0-1 0,1 1 0,-1-1 0,0 0 0,0-1 0,0 2 0,1-2 0,-4-1 0,4 0 0,-1 1 0,2-1 0,-1 0 0,0 1 0,1-1 0,-1 0 0,1 0 0,0-1 0,1 1 0,-1-1 0,0 1 0,0-1 0,1 0 0,0 1 0,0-1 0,0 1 0,0-1 0,1 0 0,0 0 0,0 1 0,0-1 0,0-4 0,1 0 0,0-1 0,0 1 0,1 0 0,0-1 0,1 1 0,-1 0 0,1 0 0,1 1 0,5-8 0,-6 10 0,2-1 0,-1 2 0,1-1 0,-1 1 0,2 0 0,-1-1 0,0 2 0,1-1 0,0 0 0,-1 2 0,2-1 0,-1 0 0,7-2 0,-10 5 0,-1-1 0,-1 0 0,2 0 0,-1 1 0,1-1 0,-1 1 0,1 0 0,-1 0 0,0 0 0,0 0 0,1 0 0,-1 0 0,1 1 0,-1-1 0,1 1 0,-2 0 0,1 0 0,1 0 0,-1 0 0,0 0 0,0 0 0,0-1 0,0 2 0,0-1 0,-1 1 0,1 0 0,0-1 0,0 0 0,-1 1 0,1 0 0,-1 0 0,0 0 0,1 0 0,-1 0 0,0 0 0,-1 0 0,1 0 0,-1 0 0,1 1 0,0 1 0,0-1 0,0-1 0,-1 0 0,1 0 0,-1 1 0,0-1 0,1 0 0,-1 1 0,0-1 0,-1 0 0,1 1 0,0-1 0,-1 0 0,0 1 0,1-1 0,-1 0 0,0 0 0,0 0 0,0 1 0,0-2 0,0 1 0,-1 1 0,-2 1 0,1-1 0,0-1 0,0 0 0,-1 0 0,1 0 0,-1 0 0,0 0 0,1-1 0,-1 0 0,0 0 0,0 1 0,1-2 0,-1 1 0,-7 0 0,6 0 0,-1-1 0,0 0 0,0 0 0,0 0 0,0-1 0,1 0 0,-1 0 0,0-1 0,1 1 0,-1-1 0,0 0 0,-4-3 0,7 4 0,0 0 0,1-1 0,0 0 0,-1 0 0,1 1 0,0-2 0,-1 1 0,1 0 0,0 0 0,1-1 0,0 1 0,-1 0 0,0-1 0,1 0 0,0 1 0,0-1 0,0 0 0,0 1 0,0-1 0,0 0 0,1 1 0,0-2 0,-1 1 0,1 1 0,1-5 0,0 1 0,0 1 0,0-1 0,1 0 0,0 0 0,0 1 0,0-1 0,0 1 0,1 0 0,0-1 0,1 1 0,0 1 0,-1-1 0,1 0 0,0 1 0,1 0 0,-1-1 0,1 2 0,0-1 0,1 1 0,-2-1 0,2 1 0,0 1 0,-1-1 0,9-2 0,-13 4 0,0 1 0,0 0 0,0-1 0,1 1 0,-1 0 0,0 0 0,0-1 0,0 1 0,0 0 0,0 0 0,1 0 0,-1 1 0,0-1 0,-1 0 0,1 0 0,0 1 0,0-1 0,0 0 0,0 1 0,0-1 0,0 1 0,0-1 0,0 0 0,0 1 0,2 1 0,-2 0 0,1 0 0,-1 0 0,-1-1 0,1 1 0,0 0 0,0 1 0,0-2 0,0 1 0,0 1 0,-1-1 0,1 3 0,0 3 0,-1 1 0,0-1 0,0 0 0,-1 0 0,-2 13 0,1-15 0,0 0 0,0-1 0,0 0 0,-1 0 0,-5 7 0,7-10 0,0 0 0,0 0 0,0-1 0,0 0 0,-1 1 0,1-1 0,-1 1 0,0-1 0,1 0 0,-1 0 0,0 0 0,0 0 0,1 1 0,-1-1 0,0-1 0,0 1 0,0 0 0,-5-1 0,7 0 0,0 0 0,0 0 0,-1 0 0,0 0 0,1 0 0,-1 0 0,1 0 0,-1 0 0,1-1 0,-1 1 0,1 0 0,-1-1 0,1 1 0,-1-1 0,1 1 0,-1-1 0,1 1 0,-1 0 0,1-1 0,0 0 0,-1 1 0,1-1 0,0 1 0,0-1 0,0 1 0,-1 0 0,1-1 0,0 1 0,0-1 0,0 1 0,0-1 0,0 0 0,0 1 0,0-1 0,0 0 0,3-21 0,-2 18 0,1 2 0,0-1 0,0 0 0,-1 0 0,2 0 0,-1 1 0,1-1 0,-1 1 0,1-1 0,0 2 0,-1-2 0,1 1 0,0 0 0,1 1 0,-1-1 0,0 0 0,0 1 0,5-2 0,3 0 0,0 0 0,1 1 0,-1-1 0,16 0 0,-12 2 0,0 0 0,-1 1 0,0 1 0,1 1 0,-1 0 0,0 1 0,1 0 0,-1 1 0,0 0 0,-1 1 0,0 0 0,19 11 0,-31-16 0,0 1 0,0-1 0,0 1 0,-1-1 0,1 1 0,0 0 0,0-1 0,-1 0 0,1 1 0,0-1 0,-1 1 0,1 0 0,-1 0 0,1 0 0,-1 0 0,1-1 0,-1 1 0,1 0 0,-1-1 0,0 1 0,1 2 0,-2-3 0,1 1 0,0 0 0,-1-1 0,1 1 0,0 0 0,-1-1 0,1 0 0,-1 1 0,1-1 0,-1 1 0,1-1 0,-1 1 0,1-1 0,-1 1 0,0-1 0,1 1 0,-1-1 0,0 0 0,1 1 0,-2-1 0,-5 2 0,-2 1 0,2-1 0,-14 1 0,16-3 0,2 1 0,1-1 0,-1 1 0,0-1 0,-1 0 0,1 0 0,1 0 0,-1-1 0,-5 0 0,8 1 0,-1 0 0,1 0 0,-1 0 0,1 0 0,0-1 0,-1 1 0,1 0 0,-1-1 0,1 1 0,0 0 0,-1 0 0,1-1 0,0 1 0,0-1 0,-1 1 0,1 0 0,0-1 0,0 1 0,0-1 0,0 1 0,0 0 0,0-1 0,0 0 0,0 1 0,0-2 0,0 1 0,0 0 0,0 0 0,0 0 0,0 0 0,0 0 0,1 1 0,-1-2 0,1 1 0,-1 0 0,1 0 0,0 0 0,1-1 0,6-6 0,1 0 0,0-1 0,1 1 0,-1 1 0,2 0 0,-1 1 0,1 0 0,0 0 0,0 1 0,15-5 0,-25 10 0,0 0 0,-1 0 0,1-1 0,0 1 0,-1 0 0,0 0 0,1 0 0,-1 0 0,1 0 0,0 0 0,-1 0 0,1 0 0,0 0 0,0 0 0,-1 0 0,1 0 0,0 0 0,-1 0 0,1 1 0,-1-1 0,1 0 0,0 1 0,-1-1 0,1 0 0,-1 1 0,1-1 0,-1 1 0,1-1 0,0 2 0,0-1 0,0 0 0,-1 0 0,0 1 0,1 0 0,-1-1 0,0 1 0,1-1 0,-1 0 0,0 1 0,0 0 0,0 2 0,-1 3 0,0 0 0,0 1 0,-1-1 0,-3 9 0,1-7 0,-1 0 0,1 0 0,-2 1 0,0-1 0,0-1 0,0 1 0,-1-1 0,-1-1 0,0 1 0,1-1 0,-2-1 0,-15 11 0,23-16 0,1-1 0,-1 0 0,1 1 0,-1-1 0,1 0 0,-1 0 0,1 1 0,-1-1 0,1 0 0,-1 0 0,0 0 0,1 0 0,-1 0 0,1 0 0,-1 0 0,0 0 0,1 0 0,0 0 0,0 0 0,-1 0 0,1 0 0,-1-1 0,0 1 0,1 0 0,-1 0 0,1-1 0,-1 1 0,0-1 0,0 0 0,1 1 0,-1-1 0,0 0 0,1 0 0,-1 0 0,0 0 0,1 0 0,-1-1 0,1 2 0,0-1 0,-1 0 0,1-3 0,-1-5 0,1 0 0,1-16 0,-1 16 0,1-15 0,4-25 0,-4 42 0,0 1 0,1 0 0,0 0 0,-1 0 0,1-1 0,1 2 0,0-1 0,0 0 0,5-7 0,-7 13 0,-1 0 0,0-1 0,0 1 0,1-1 0,-1 1 0,0 0 0,0-1 0,1 1 0,-1 0 0,0 0 0,1 0 0,-1 0 0,1 0 0,-1-1 0,0 1 0,1 0 0,-1 0 0,1 0 0,-1-1 0,1 1 0,-1 0 0,0 0 0,1 0 0,-1 0 0,1 0 0,-1 0 0,1 0 0,-1 0 0,1 0 0,6 10 0,-2 18 0,-4-22 0,-2 0 0,1 1 0,-1-1 0,0 0 0,0 0 0,-1 1 0,-2 4 0,3-8 0,1-1 0,-1-1 0,0 1 0,-1 0 0,1 0 0,-1 0 0,1-1 0,-1 1 0,0-1 0,1 1 0,-1 0 0,1-2 0,-1 1 0,0 1 0,0-1 0,0 0 0,-1 0 0,1 0 0,0 0 0,0-1 0,0 0 0,0 1 0,-4 0 0,0-1 0,1 1 0,-2 0 0,1-1 0,1-1 0,-1 1 0,-11-3 0,16 3 0,0 0 0,0 0 0,0 0 0,0 0 0,0-1 0,0 0 0,0 1 0,0-1 0,0 1 0,1-1 0,-1 0 0,0 0 0,0 0 0,0 0 0,0 1 0,1 0 0,-1-1 0,0 0 0,1 0 0,-1 0 0,1-1 0,-1 1 0,1 0 0,-1 1 0,1-1 0,0 0 0,0 0 0,-1-1 0,1 1 0,0 0 0,0 0 0,0 1 0,1-2 0,-1 1 0,0 0 0,0 0 0,0 0 0,1 0 0,-1 0 0,1 0 0,-1 0 0,1 0 0,0-1 0,3-5 0,0 0 0,0 0 0,1 0 0,0-1 0,0 2 0,1 0 0,0 0 0,0 0 0,1 1 0,0 0 0,8-6 0,-5 5 0,1 0 0,-1 0 0,0 1 0,1 0 0,0 1 0,0 0 0,20-3 0,-27 6 0,0 1 0,-1 0 0,1 0 0,-2 0 0,2 0 0,-1 0 0,1 0 0,0 0 0,2 2 0,-5-2 0,0 0 0,0 1 0,-1-1 0,1 1 0,0-1 0,-1 1 0,1-1 0,0 1 0,-1 0 0,1-1 0,-1 1 0,1-1 0,-1 0 0,1 1 0,-1 0 0,1 0 0,-1 0 0,0-1 0,1 1 0,-1 0 0,0 0 0,0 0 0,0-1 0,0 1 0,0-1 0,0 1 0,0 0 0,0 0 0,0 0 0,0 0 0,0 0 0,0 0 0,0-1 0,-1 0 0,1 1 0,0 0 0,-1 0 0,1-1 0,-1 1 0,1 0 0,-2 1 0,-1 3 0,0 0 0,-1 0 0,1 0 0,-2 0 0,1-1 0,-1 1 0,1-1 0,-1 0 0,0-1 0,0 1 0,-8 3 0,-7 4 0,-36 13 0,38-16 0,-1-1 0,-1-1 0,1-2 0,0 1 0,-1-2 0,0 0 0,0-1 0,-24-1 0,43-1 0,-1 0 0,1 0 0,-1 0 0,1 0 0,-1 0 0,1-1 0,-1 1 0,1 0 0,0-1 0,0 0 0,0 1 0,-1-1 0,1 0 0,0 1 0,-1-1 0,1 0 0,0 1 0,0-1 0,-2-3 0,2 3 0,1 0 0,-1 0 0,1 1 0,0-1 0,0-1 0,-1 1 0,1 0 0,0 0 0,0 0 0,0 0 0,0 0 0,0 0 0,1 0 0,-1-1 0,0 1 0,1 0 0,-1 0 0,0 1 0,2-3 0,2-4 0,1 0 0,-1-1 0,1 2 0,12-12 0,1-1 0,1 1 0,1 1 0,1 1 0,0 0 0,1 2 0,28-14 0,-35 20 0,0 2 0,0 0 0,1 0 0,0 1 0,0 1 0,1 0 0,0 1 0,-1 2 0,1-1 0,33 1 0,-47 2 0,0-1 0,1 0 0,0 1 0,-1 0 0,0 0 0,1-1 0,-1 1 0,1 0 0,-1 1 0,-1 0 0,2-1 0,-1 0 0,0 2 0,3 2 0,-5-4 0,0 0 0,0 1 0,0 0 0,0 0 0,0-1 0,0 1 0,0-1 0,-1 1 0,1 0 0,-1 0 0,1 0 0,-1 0 0,0 0 0,0-1 0,0 1 0,0 0 0,0 0 0,0 0 0,-1-1 0,1 1 0,0 0 0,-1 0 0,0-1 0,0 1 0,1 0 0,-3 2 0,-4 8 0,0 0 0,-1-2 0,-1 1 0,1 0 0,-2-2 0,0 1 0,0-1 0,-1 0 0,0-1 0,-1 0 0,1-1 0,-1 0 0,0-1 0,-16 6 0,27-12 0,0 1 0,0-1 0,0 0 0,1 1 0,-1-1 0,0 0 0,1 1 0,-1-1 0,0 0 0,1 0 0,-1 0 0,0 0 0,0 0 0,0 0 0,0 0 0,0 0 0,0 0 0,1-1 0,-1 1 0,0 0 0,0 0 0,0-1 0,1 1 0,-1-1 0,0 1 0,0 0 0,1-1 0,-1 0 0,1 1 0,-1-1 0,0 0 0,0-1 0,0 0 0,1 0 0,-1 1 0,1 0 0,-1-1 0,1 0 0,0 0 0,-1 0 0,1 1 0,0-1 0,0 0 0,1-1 0,0-5 0,0 0 0,1 0 0,0 0 0,6-16 0,-4 18 0,0 1 0,-1-1 0,1 1 0,1 0 0,0 0 0,-1 0 0,1 1 0,1 0 0,-1 0 0,1 0 0,0 0 0,-1 1 0,1-1 0,1 2 0,11-5 0,-5 3 0,0 0 0,-1 2 0,1-1 0,2 1 0,-2 0 0,0 2 0,17 0 0,-26 0 0,0 0 0,0 0 0,-1 1 0,1 0 0,0 0 0,0 0 0,-2 0 0,2 1 0,0-1 0,-1 0 0,1 1 0,-2 0 0,2 0 0,3 3 0,-5-3 0,-1-1 0,0 1 0,0-1 0,0 1 0,-1 0 0,1-1 0,0 1 0,0-1 0,-1 1 0,1 0 0,-1 0 0,1-1 0,-1 1 0,0 0 0,0 0 0,0 0 0,0 0 0,0 0 0,-1 0 0,1 0 0,0-1 0,-1 1 0,0 0 0,1 0 0,-1-1 0,0 0 0,1 1 0,-1 0 0,-2 2 0,-4 6 0,0 0 0,-2 0 0,2 0 0,-2-2 0,0 1 0,-17 12 0,20-16 0,-2 0 0,0 0 0,1-1 0,-2 0 0,2 0 0,-2 0 0,1-1 0,-1-1 0,1 1 0,-12 1 0,19-4 0,1 0 0,-1 0 0,0 0 0,1 0 0,-1 0 0,0 0 0,1 0 0,-1 0 0,0 0 0,1 0 0,-1 0 0,1 0 0,0 0 0,-1 0 0,0 0 0,1 0 0,-1 0 0,1-1 0,-1 1 0,1 0 0,-1-1 0,0 1 0,1 0 0,-1-1 0,1 1 0,0-1 0,-1 1 0,1-1 0,-1 1 0,1-1 0,0 0 0,-1 1 0,1-1 0,0 1 0,0 0 0,-1-1 0,1 1 0,0-1 0,0 0 0,0 1 0,0-1 0,0 0 0,0 1 0,0-1 0,0 0 0,0 1 0,0-1 0,0 0 0,1 1 0,-1 0 0,0 0 0,1-2 0,1-4 0,0 1 0,0 0 0,1-1 0,2-4 0,7-7-195,2 0 0,-1 1 0,1 0 0,1 2 0,0-1 0,26-17 0,-17 15-6631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43.98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459 635 24575,'-3'0'0,"0"0"0,0 0 0,1 1 0,0 0 0,-1 0 0,1 1 0,-1-1 0,1 0 0,-1 0 0,1 0 0,1 1 0,-4 2 0,-6 3 0,-78 47 0,-118 79 0,202-131 0,4-4 0,10-14 0,17-23 0,85-102 0,-38 50 0,-69 89 0,-5 10 0,-4 13 0,-21 48 0,-3 0 0,-57 93 0,80-152 0,-8 10 0,14-20 0,0 0 0,0 0 0,0 0 0,-1 1 0,1-1 0,0 0 0,0 0 0,0 0 0,0 0 0,0 0 0,-1 0 0,1 0 0,0 0 0,0 0 0,0 0 0,0 0 0,-1 0 0,1 0 0,0 0 0,0 0 0,0 0 0,0 0 0,-1 0 0,1 0 0,0 0 0,0 0 0,0 0 0,0 0 0,-1 0 0,1 0 0,0 0 0,0 0 0,0-1 0,0 1 0,0 0 0,0 0 0,-1 0 0,1 0 0,0 0 0,-3-13 0,-13-80 0,-1 1 0,16 83 0,0 0 0,1 0 0,0 0 0,0 0 0,1 0 0,1 0 0,-1 0 0,1 1 0,1-1 0,0 1 0,0 0 0,1 0 0,-1 0 0,2-1 0,9-12 0,-14 21 0,0 0 0,0 0 0,0 0 0,0 0 0,0 0 0,0 0 0,0 0 0,0 0 0,0 0 0,0-1 0,1 1 0,-1 0 0,0 0 0,0 0 0,0 0 0,0 0 0,0 0 0,0 0 0,0 0 0,0 0 0,0 0 0,0 0 0,0 0 0,0-1 0,0 1 0,0 0 0,1 0 0,-1 0 0,0 0 0,0 0 0,0 0 0,0 0 0,0 0 0,0 0 0,0 0 0,0 0 0,0 0 0,1 0 0,-1 0 0,0 0 0,0 0 0,0 0 0,0 0 0,0 0 0,0 0 0,0 0 0,0 0 0,0 0 0,1 0 0,-1 1 0,0-1 0,0 0 0,0 0 0,0 0 0,0 0 0,0 0 0,0 0 0,0 0 0,0 0 0,0 8 0,-4 9 0,-4 5 0,-1-2 0,0 0 0,-3 1 0,1-2 0,-1 0 0,-2 0 0,0-1 0,-31 29 0,45-47 0,-1 1 0,1-1 0,0 1 0,-1-1 0,1 0 0,-1 1 0,1-1 0,0 0 0,-1 0 0,1 0 0,-1 0 0,1 0 0,0 0 0,0 0 0,-1 1 0,1-1 0,-1 0 0,1 0 0,-1 0 0,1 0 0,-1 0 0,1 0 0,-1 0 0,1 0 0,-1 0 0,1 0 0,-1 0 0,0-1 0,0 1 0,0 0 0,1-1 0,-1 0 0,0 1 0,1-1 0,-1 0 0,1 0 0,-1 0 0,1 0 0,0 0 0,-1 1 0,1 0 0,0-1 0,-1-2 0,0-34 0,1 30 0,-2-26 0,0 9 0,2-1 0,1 1 0,6-48 0,-6 71 0,-1-1 0,1 0 0,-1 0 0,1 0 0,0 1 0,0-1 0,0 0 0,0 0 0,0 1 0,0-1 0,0 1 0,0-1 0,1 0 0,-2 1 0,2 0 0,2-2 0,-4 3 0,1 0 0,-1 0 0,0 0 0,1 0 0,-1-1 0,0 1 0,1 0 0,-1 0 0,1 0 0,-1 0 0,0 0 0,1 0 0,-1 0 0,1 0 0,-1 1 0,0-1 0,1 0 0,-1 0 0,0 0 0,1 0 0,-1 0 0,0 1 0,1-1 0,-1 0 0,0 0 0,1 1 0,-1-1 0,0 0 0,1 1 0,-1 0 0,1 0 0,0 1 0,0-1 0,0 1 0,-1 0 0,1-2 0,-1 2 0,1 0 0,-1 0 0,1 1 0,0 4 0,-1 1 0,0-1 0,0 0 0,-1 0 0,0 0 0,-1 0 0,1-1 0,-1 2 0,0-1 0,-1-1 0,0 1 0,0-1 0,-1 0 0,1 1 0,-7 6 0,10-13 0,0 1 0,-1-1 0,1 0 0,0 0 0,0 1 0,0-1 0,0 0 0,-1 0 0,1 0 0,0 1 0,0-1 0,-1 0 0,1 0 0,0 0 0,0 1 0,-1-1 0,1 0 0,0 0 0,0 0 0,-1 0 0,1 0 0,0 0 0,-1 0 0,1 0 0,0 0 0,0 0 0,-1 0 0,1 0 0,0 0 0,0 0 0,0 0 0,0 0 0,-1 0 0,1 0 0,-5-10 0,3-15 0,3 12 0,0 0 0,1 1 0,1-1 0,-1 1 0,2-1 0,0 1 0,1-1 0,0 2 0,1-1 0,1 1 0,0 0 0,1-1 0,-1 3 0,2-2 0,13-12 0,-21 22 0,0 0 0,0 0 0,0 0 0,0 0 0,1 0 0,-1 1 0,0 0 0,1-1 0,-1 1 0,0-1 0,1 1 0,-1-1 0,-1 1 0,4-1 0,-4 2 0,1-1 0,0 0 0,-1 0 0,1 0 0,0 0 0,-1 0 0,1 1 0,-1-1 0,1 0 0,0 1 0,-1-1 0,1 0 0,-1 1 0,1-1 0,-1 0 0,1 0 0,-1 1 0,0-1 0,1 1 0,-1-1 0,0 1 0,1 0 0,0 3 0,1 1 0,-1-1 0,1 1 0,-1-1 0,0 1 0,0 5 0,2 13 0,-1-1 0,-2 1 0,0-1 0,-2 0 0,-7 39 0,6-51 0,0-9 0,-2-15 0,0-25 0,4 14 0,-1 7 0,2 2 0,0-1 0,0-1 0,1 1 0,1 0 0,7-21 0,-9 38 0,0 0 0,0-1 0,0 1 0,0-1 0,0 1 0,0-1 0,0 1 0,0 0 0,0-1 0,1 1 0,-1-1 0,0 1 0,0 0 0,0-1 0,1 1 0,-1 0 0,0 0 0,1 0 0,-1 0 0,0-1 0,0 1 0,1 0 0,-1 0 0,1-1 0,-1 1 0,0 0 0,0 0 0,0 0 0,1-1 0,-1 1 0,0 0 0,1 0 0,-1 0 0,1 0 0,-1 0 0,0 0 0,1 0 0,-1 0 0,1 0 0,0 0 0,0 1 0,1 0 0,-1 0 0,0-1 0,1 2 0,-1-1 0,0 0 0,0 1 0,0-1 0,-1 0 0,2 3 0,17 37 0,-19-41 0,5 14 0,-1 0 0,0 2 0,-2-2 0,2 16 0,-3-22 0,0 0 0,-2 0 0,1 0 0,-1 0 0,0 0 0,-1 0 0,0 0 0,1 0 0,-5 8 0,5-15 0,1 0 0,0 0 0,0-1 0,-1 1 0,1 0 0,-1-1 0,1 1 0,-1 0 0,1 0 0,-1-1 0,1 1 0,-1 0 0,0-1 0,0 1 0,1 0 0,-1-1 0,0 1 0,0-1 0,1 0 0,-2 1 0,1-1 0,1 0 0,-1-1 0,1 1 0,-1 0 0,1 0 0,-1 0 0,1 0 0,-1-1 0,1 1 0,-1 0 0,1-1 0,-1 1 0,1-1 0,0 1 0,-1-1 0,1 1 0,0-1 0,-1 1 0,1-1 0,0 0 0,0 1 0,-1-1 0,1 1 0,-2-8 0,0 1 0,1 0 0,-2-10 0,2 7 0,0 0 0,1-1 0,1 1 0,-1 0 0,2 0 0,2-14 0,-3 20 0,0 2 0,0-2 0,0 1 0,1 0 0,-1 0 0,1 0 0,0 0 0,0 0 0,0 1 0,-1-1 0,2 0 0,-1 1 0,1 0 0,0-1 0,0 1 0,-1 0 0,1 0 0,0 0 0,0 0 0,1 1 0,-1 0 0,-1 0 0,8-2 0,-9 3 0,0 0 0,0 0 0,1 0 0,-2 0 0,1 0 0,0 1 0,0-1 0,1 0 0,-1 1 0,0-1 0,0 1 0,0 0 0,0-1 0,0 1 0,0-1 0,0 0 0,0 1 0,0 0 0,0 0 0,0 0 0,-1 0 0,0 0 0,1 0 0,0 0 0,-1-1 0,1 1 0,-1 0 0,1 1 0,0 1 0,12 37 0,-11-33 0,22 89 0,-22-85 0,0 0 0,-1 1 0,-1-1 0,0 0 0,-1 0 0,-3 20 0,2-28 0,1 1 0,-1 0 0,0-1 0,0 1 0,0-1 0,0 1 0,-1-1 0,1 0 0,-7 5 0,9-7 0,-1 0 0,0 0 0,1 0 0,-1-1 0,0 1 0,0-1 0,0 0 0,0 1 0,0-1 0,0 1 0,0-1 0,0 1 0,0-1 0,0 0 0,0 1 0,0-1 0,0 0 0,0 0 0,1 0 0,-1 0 0,0 0 0,0 0 0,-1 0 0,1 0 0,0 0 0,0-1 0,0 1 0,0 0 0,0-1 0,0 1 0,0-1 0,0 1 0,0-1 0,0 1 0,1 0 0,-1-1 0,1 1 0,-1-1 0,0 0 0,1 0 0,-1 1 0,0-1 0,1 0 0,-1 0 0,1 0 0,-2-1 0,-5-11 0,2 1 0,-1-1 0,1 0 0,2 0 0,-5-20 0,3 6 0,0-50 0,5 68 0,0 0 0,1-1 0,3-16 0,-3 23 0,0-2 0,1 2 0,-1-1 0,1 1 0,0-1 0,0 0 0,0 1 0,0-1 0,1 2 0,-1-2 0,6-3 0,-7 6 0,-1 1 0,2-1 0,-1 0 0,1 1 0,-1-1 0,1 1 0,0 0 0,-1-1 0,1 1 0,-1 0 0,1 0 0,-1 0 0,0 0 0,1 0 0,0 0 0,-1 1 0,1-1 0,-1 0 0,1 1 0,-1-1 0,1 1 0,-1 0 0,1-1 0,-2 1 0,2 0 0,-1 0 0,0 0 0,1-1 0,1 3 0,4 2 0,0 2 0,0-1 0,8 9 0,-10-10 0,-2 1 0,1 0 0,0-1 0,-1 2 0,0-1 0,4 10 0,-6-13 0,0 1 0,0 0 0,0 0 0,0-1 0,-1 1 0,1 0 0,-1-1 0,0 2 0,0-2 0,-1 1 0,0-1 0,1 1 0,-3 6 0,3-10 0,0 0 0,0 1 0,0-1 0,0 0 0,0 0 0,-1 0 0,1 0 0,0 0 0,0 1 0,0-1 0,0 0 0,0 1 0,-1-1 0,1 0 0,0 0 0,0 1 0,0-1 0,-1 0 0,1 0 0,0 0 0,0 1 0,-1-1 0,1 0 0,0 0 0,-1 0 0,1 0 0,0 1 0,0-1 0,-1 0 0,1 0 0,0 0 0,-1 0 0,1 0 0,0 0 0,-1 0 0,-5-9 0,-2-16 0,0-39 0,8 60 0,-1-2 0,1 1 0,1 0 0,-1 0 0,1 0 0,0 0 0,0 0 0,1 0 0,-1 0 0,4-6 0,-5 10 0,1 0 0,0-1 0,0 1 0,0 0 0,0 0 0,0 0 0,0 1 0,0-1 0,0 0 0,0 0 0,0 0 0,-1 1 0,1-1 0,1 0 0,-1 1 0,0-1 0,1 1 0,-1-1 0,0 1 0,1 0 0,1 0 0,0 0 0,-2 0 0,2 0 0,0 0 0,-1 0 0,1 1 0,-1-1 0,1 1 0,-2 0 0,1 0 0,1 0 0,2 2 0,0-1 0,0 2 0,0-1 0,1 2 0,-2-2 0,1 2 0,-1-1 0,1 1 0,3 5 0,-5-4 0,1 0 0,-2 0 0,1 0 0,0 1 0,-1-1 0,0 0 0,0 1 0,-1-1 0,0 2 0,0-2 0,-1 1 0,0 0 0,0-1 0,-3 13 0,3-18 0,-1 1 0,1-1 0,-1 0 0,1 0 0,-1 0 0,0 1 0,0-1 0,0 0 0,1 0 0,-1-1 0,0 1 0,-1 0 0,1 0 0,0 0 0,1 0 0,-1 0 0,0 0 0,-1 0 0,1-1 0,0 0 0,-1 0 0,1 1 0,-1-1 0,1 1 0,0-1 0,-1 0 0,1 0 0,0 1 0,0-1 0,-1 0 0,1-1 0,-1 1 0,1 0 0,-1 0 0,1 0 0,-2-1 0,0 0 0,1 1 0,-1-1 0,0 0 0,0-1 0,0 1 0,0-1 0,2 1 0,-2 0 0,0-1 0,1 0 0,0 0 0,-1 1 0,1-1 0,1-1 0,-1 1 0,-2-3 0,0-4 0,0 1 0,1-1 0,1 0 0,-1 0 0,1 0 0,1 1 0,-1-1 0,2 0 0,0-13 0,0 14 0,0 2 0,1-1 0,0 0 0,1 1 0,0-1 0,0 0 0,0 1 0,0 0 0,1 0 0,1-1 0,-1 2 0,1-1 0,5-7 0,-6 11 0,-1-1 0,1 1 0,-1 0 0,1 0 0,0-1 0,0 1 0,0 1 0,0-1 0,-1 0 0,2 1 0,-1-1 0,1 1 0,-1 1 0,0-1 0,1 0 0,-1 0 0,1 1 0,5-1 0,-4 1 0,0 1 0,-1 0 0,1 0 0,0 0 0,0 0 0,-1 1 0,1 0 0,-1 0 0,0 0 0,0 1 0,1-1 0,3 4 0,5 5 0,-1-1 0,-1 1 0,1 2 0,-2-1 0,-1 0 0,17 26 0,-18-26 0,-2 1 0,1 0 0,-2 0 0,0 1 0,0-1 0,-1 1 0,-2 0 0,1 0 0,-1 0 0,0 22 0,-2-35 0,0 1 0,0-2 0,-1 2 0,1-1 0,0 1 0,0-1 0,-1 0 0,1 0 0,-1 0 0,1 1 0,-1-1 0,0 0 0,0 0 0,1 1 0,-1-2 0,0 1 0,1 0 0,-1 0 0,0 0 0,0 0 0,-2 1 0,1-1 0,0-1 0,0 0 0,0 1 0,0 0 0,1-1 0,-1 0 0,-1 1 0,1-1 0,0 0 0,0 0 0,0 0 0,0-1 0,-2 0 0,-9-1 0,2-2 0,0 1 0,-1-2 0,-10-5 0,10 5 0,-9-4 0,0-1 0,1 0 0,0-1 0,1-1 0,0-1 0,1 0 0,-22-22 0,37 32 0,1 0 0,0 0 0,1-1 0,-1 2 0,0-2 0,1 1 0,0-1 0,-1 1 0,1 0 0,1-1 0,-1 1 0,1-1 0,-1 0 0,1 0 0,0 1 0,0-1 0,1 1 0,-1-1 0,1 0 0,0 1 0,0-1 0,1 2 0,-1-2 0,1 0 0,-1 1 0,0 0 0,1 0 0,1 0 0,-1 0 0,1 0 0,-1 0 0,1 0 0,-1 2 0,1-2 0,0 0 0,0 2 0,1-1 0,-1 0 0,0 0 0,0 0 0,1 1 0,0 0 0,0-1 0,-1 1 0,7-1 0,-8 2 0,0-1 0,0 1 0,0 1 0,0-1 0,0 0 0,0 0 0,0 1 0,0-1 0,0 1 0,-1 0 0,1-1 0,0 1 0,0 0 0,-1 0 0,1 0 0,0-1 0,0 2 0,1 1 0,-1 0 0,0-1 0,1 1 0,-1 0 0,0-1 0,0 1 0,-1 0 0,1 0 0,-1 1 0,1 5 0,0-2 0,0 1 0,-1 0 0,0 0 0,0-1 0,-1 1 0,0 0 0,-1 0 0,-1 9 0,1-13 0,-1 1 0,1-1 0,-1 1 0,1-1 0,-1 0 0,0 1 0,-1-1 0,0 0 0,0 0 0,0 0 0,1 0 0,-2-1 0,1 1 0,-1-2 0,1 2 0,-1-1 0,-1-1 0,1 1 0,0 0 0,0-1 0,-9 4 0,12-6 0,0 0 0,0 0 0,0 0 0,0 0 0,0 0 0,0 0 0,1 0 0,-1 0 0,0 0 0,0 0 0,0 0 0,0 0 0,0 0 0,1-1 0,-1 1 0,0 0 0,0-1 0,0 1 0,1-1 0,0 1 0,-1-1 0,1 1 0,-1-1 0,0 0 0,-1-1 0,1 1 0,-1-1 0,1 0 0,0-1 0,0 2 0,0-1 0,0 0 0,-1-4 0,0-3 0,2-1 0,-3-18 0,3 27 0,0-5 0,0 0 0,0 1 0,1 0 0,0-1 0,0 1 0,-1 0 0,2-1 0,-1 1 0,1 0 0,4-8 0,-4 11 0,-1 0 0,1 1 0,-1 0 0,0-1 0,0 0 0,1 0 0,0 2 0,0-2 0,0 1 0,0 0 0,0-1 0,0 1 0,-1 0 0,1 1 0,0-1 0,1 1 0,-1-1 0,0 1 0,1-1 0,-1 1 0,0 0 0,0-1 0,0 1 0,1 0 0,-1 1 0,0-1 0,1 0 0,-1 1 0,4 1 0,0-1 0,-1 1 0,1 1 0,0-1 0,-1 1 0,0 0 0,1 0 0,-1 1 0,-1 0 0,1-1 0,0 2 0,-2-2 0,1 2 0,1-1 0,-2 0 0,1 2 0,-2-2 0,5 9 0,-3-8 0,-1 1 0,-1 0 0,0 1 0,1-1 0,-1 1 0,-1-1 0,1 1 0,-1 0 0,-1-1 0,1 1 0,-1-1 0,-1 1 0,1 0 0,-4 11 0,-4-2 0,8-16 0,-1 0 0,1 0 0,0 1 0,-1-1 0,1 0 0,0 0 0,-1 0 0,1 1 0,0-1 0,-1 0 0,1 0 0,-1 0 0,1 0 0,0 0 0,-1 0 0,1 0 0,-1 0 0,1 0 0,-1 0 0,1 0 0,0 0 0,-1 0 0,1 0 0,-1 0 0,0 0 0,0-1 0,0 0 0,-1-1 0,1 2 0,1-1 0,-1 0 0,0-1 0,-1 1 0,1 0 0,1-1 0,-1 2 0,0-2 0,0 1 0,0-1 0,1 0 0,-1 1 0,1 0 0,-1-3 0,-1-3 0,1 0 0,0 0 0,0 0 0,1 0 0,0-1 0,1-8 0,-1 13 0,1 0 0,-1 0 0,1 0 0,0 0 0,-1 1 0,2-1 0,-1 0 0,0 1 0,1-1 0,-1 1 0,1-1 0,0 1 0,-1 0 0,1-1 0,0 2 0,0-1 0,0-1 0,1 1 0,2-1 0,-4 3 0,-1 0 0,0-1 0,0 1 0,1 0 0,-1 0 0,1 0 0,-1 0 0,1-1 0,-1 1 0,1 0 0,-1 0 0,1 0 0,-1 0 0,1 0 0,-1 0 0,1 0 0,-1 0 0,1 0 0,-1 1 0,1-1 0,-1 0 0,1 0 0,-1 0 0,1 1 0,-1-1 0,1 0 0,-1 0 0,0 1 0,1-1 0,-1 0 0,1 1 0,-1-1 0,10 18 0,-3 22 0,-6-37 0,-1 0 0,0-2 0,0 2 0,0 0 0,0-1 0,-1 1 0,1-1 0,-1 1 0,0-1 0,0 1 0,0-1 0,0 0 0,0 0 0,0 1 0,-1-1 0,1 0 0,-1 0 0,0 0 0,-1 2 0,-1-1 0,1-1 0,-1 0 0,1 0 0,0 0 0,-1 0 0,0-1 0,0 0 0,1 1 0,-1-1 0,0 0 0,-6 0 0,-4 1 0,1-2 0,0 0 0,0 0 0,0-1 0,0-1 0,-24-6 0,22 3 0,1 1 0,0-1 0,1-2 0,0 1 0,-1-1 0,1 0 0,1-2 0,1 1 0,-19-17 0,24 19 0,-1 0 0,1-1 0,1 0 0,-1 0 0,1-1 0,1 1 0,-1-1 0,1 0 0,0 0 0,2 0 0,-1-1 0,0 1 0,1-1 0,0 0 0,1 1 0,0-15 0,1 21 0,0-1 0,1 1 0,0-1 0,0 2 0,0-1 0,0-1 0,0 1 0,0 1 0,0-2 0,1 1 0,-1 0 0,1 1 0,1-4 0,-2 4 0,0 0 0,1 0 0,-1 0 0,0 0 0,1 0 0,-1 0 0,0 0 0,1 0 0,-1 1 0,0-1 0,0 0 0,1 1 0,0 0 0,-1 0 0,1-1 0,0 1 0,-1 0 0,1-1 0,0 1 0,2 1 0,-3-1 0,0 1 0,0-1 0,0 0 0,1 1 0,-1 0 0,0 0 0,-1-1 0,1 1 0,0 0 0,0 0 0,0 0 0,0 0 0,-1 0 0,1 0 0,0 0 0,-1 0 0,0 0 0,0 1 0,0-1 0,1 0 0,-1-1 0,0 2 0,0 1 0,3 28 0,-3-31 0,0 9 0,0-1 0,-1 0 0,-1 0 0,1 0 0,0 0 0,-6 12 0,6-18 0,0 1 0,-1 0 0,1-2 0,0 2 0,-1 0 0,1-2 0,0 2 0,-1-1 0,0 1 0,0-2 0,0 1 0,0 0 0,-1 0 0,1-1 0,0 1 0,0 0 0,-1-1 0,0 1 0,0-1 0,1-1 0,-1 1 0,1 0 0,-4 1 0,4-2 0,0-1 0,1 1 0,-1 0 0,1-1 0,0 1 0,-1-1 0,1 1 0,-1-1 0,1 1 0,0-1 0,-1 0 0,1 0 0,0 0 0,-1 0 0,1 0 0,0 0 0,0 0 0,1 1 0,-1-2 0,0 1 0,0-1 0,0 1 0,0 0 0,1 0 0,-2-2 0,-14-38 0,16 39 0,-2-1 0,-12-53 0,14 54 0,-1-2 0,1 2 0,-1-2 0,1 0 0,0 2 0,0-2 0,1 1 0,-1 0 0,1-1 0,0 1 0,0 0 0,0 0 0,0 0 0,2-4 0,-1 5 0,-1 1 0,1-1 0,0 1 0,0 0 0,0 0 0,0 0 0,0 0 0,-1 0 0,1 0 0,0 0 0,0 0 0,0 1 0,1 0 0,-1-1 0,0 1 0,4 0 0,39-1 0,-42 2 0,10 0 0,-1 0 0,-1 2 0,1 0 0,0-1 0,-1 2 0,0 0 0,1 1 0,-2 0 0,1 0 0,17 13 0,-20-12 0,1 0 0,-1 1 0,0-1 0,-1 2 0,1-1 0,-1 1 0,-1 0 0,0 0 0,0 1 0,-1 0 0,0 0 0,5 13 0,-9-20 0,-1 0 0,1 1 0,0-2 0,-1 1 0,1 0 0,-1 1 0,0-2 0,0 1 0,0 1 0,0-1 0,0-1 0,0 2 0,0-1 0,-1 0 0,0 0 0,1 0 0,-1 0 0,0 0 0,0-1 0,-1 5 0,1-5 0,-1 0 0,0 0 0,0 0 0,0 0 0,0 0 0,0 0 0,0 0 0,0 0 0,1-1 0,-1 1 0,0-1 0,0 1 0,-1-1 0,1 0 0,0 0 0,0 0 0,1 0 0,-2 0 0,1 0 0,0 0 0,-4-2 0,0 2 0,-1-2 0,0 0 0,0 0 0,1 0 0,0-1 0,-1 0 0,1 0 0,0-1 0,0 1 0,0-1 0,1 0 0,0-1 0,-1 1 0,2-2 0,-1 2 0,0-1 0,1-1 0,1 1 0,-1-1 0,1 0 0,-5-10 0,3 4 0,0-2 0,0 2 0,2-1 0,0-1 0,1 1 0,0 0 0,1-1 0,0 0 0,3-22 0,-1 33 0,0-1 0,0 1 0,0-1 0,0 1 0,1 0 0,-1-1 0,0 2 0,1-2 0,1 1 0,-1 1 0,0-1 0,1 0 0,0 1 0,-2-1 0,2 0 0,0 2 0,1-2 0,-1 1 0,0 0 0,0 1 0,0-1 0,1 1 0,-1-1 0,1 1 0,-1 0 0,1 1 0,0-1 0,3 0 0,-3 0 0,0 0 0,1 1 0,-1-1 0,-1 1 0,2 0 0,-1 1 0,0-1 0,0 1 0,0-1 0,0 1 0,1 1 0,-2-2 0,1 1 0,0 1 0,0 0 0,-1 0 0,1-1 0,-1 2 0,1-1 0,-1 1 0,0-1 0,0 1 0,0 0 0,0-1 0,3 5 0,-4 0 0,2 0 0,-1-1 0,0 1 0,-1 0 0,0 0 0,0 0 0,-2 1 0,2 0 0,-2-1 0,0 0 0,0 1 0,0-1 0,-1 0 0,0 0 0,-3 13 0,4-18 0,-1-1 0,0 1 0,0 1 0,0-1 0,0-1 0,-1 1 0,1 0 0,0 0 0,-1-1 0,0 0 0,2 1 0,-2-1 0,0 1 0,0-1 0,0 0 0,0 0 0,0 0 0,0 0 0,0 0 0,1 0 0,-1 0 0,-1 0 0,1 0 0,0-1 0,-1 0 0,1 0 0,0 0 0,0 0 0,0 0 0,-1 0 0,1 0 0,0 0 0,-1 0 0,1 0 0,-4-2 0,-2-1 0,0 0 0,-1 0 0,2-1 0,-1 1 0,1-1 0,-1 0 0,0-2 0,-6-3 0,1-3 0,0 0 0,1-1 0,-13-15 0,20 21 0,1 1 0,-1 0 0,1 0 0,0 0 0,2-2 0,-2 1 0,2 0 0,-1 0 0,-2-13 0,5 19 0,0 0 0,0-1 0,0 1 0,0 0 0,0 0 0,0 0 0,0 1 0,1-1 0,-1 0 0,0 0 0,1 0 0,-1 0 0,1 0 0,-1 0 0,1 0 0,0 1 0,-1-1 0,1 0 0,0 0 0,0 0 0,-1 1 0,2-2 0,1 0 0,-1 2 0,1-2 0,-1 1 0,1-1 0,0 1 0,0 0 0,-1 0 0,5 1 0,2-2 0,0 1 0,-1 1 0,2-1 0,13 3 0,-13 0 0,-1-1 0,1 2 0,0 0 0,0 0 0,-1 1 0,0 0 0,0 1 0,0-1 0,-1 1 0,12 10 0,-14-11 0,-2 1 0,1-1 0,0 0 0,-2 2 0,1-2 0,0 2 0,5 8 0,-8-11 0,1 1 0,-1 0 0,1-1 0,-1 1 0,0-1 0,-1 1 0,1-1 0,-1 1 0,0-1 0,0 1 0,0 0 0,0-1 0,-2 8 0,1-10 0,0 0 0,0 0 0,1 1 0,-1-1 0,0 0 0,-1 1 0,2-1 0,-1 0 0,0-1 0,0 1 0,-1 0 0,1 0 0,-1 0 0,1 0 0,0 0 0,-1 0 0,0-1 0,1 1 0,-1-1 0,2 0 0,-2 0 0,0 1 0,1-1 0,-1 0 0,0 0 0,1 0 0,-1 0 0,0 0 0,-1-1 0,-10 1 0,2-1 0,-21-5 0,29 5 0,-17-3 0,1-1 0,0-1 0,1 0 0,-35-17 0,46 19 0,0 0 0,1-1 0,-1 1 0,2-1 0,-1 0 0,-9-11 0,12 14 0,1-2 0,-1 0 0,1 0 0,1 0 0,-1 1 0,0-2 0,0 2 0,1-2 0,0 2 0,0-2 0,0 1 0,0-9 0,1 12 0,-1 0 0,2-1 0,-1 0 0,0 0 0,0 1 0,0-1 0,1 0 0,-1 0 0,1 1 0,0 0 0,-1-1 0,1 0 0,0 1 0,0-1 0,0 2 0,0-2 0,0 1 0,1-1 0,-2 1 0,3-1 0,-1 1 0,1-1 0,-1 1 0,0 0 0,1 0 0,-1 0 0,0 0 0,1 0 0,0 1 0,-1 0 0,1-1 0,0 1 0,2 0 0,5 0 0,-2 1 0,1-1 0,-1 2 0,2 0 0,-2 0 0,0 1 0,10 3 0,-11-4 0,1 3 0,-1-2 0,1 2 0,-1-1 0,10 10 0,-15-13 0,-1-1 0,1 2 0,-1-1 0,1 0 0,-1 1 0,0-1 0,0 0 0,0 1 0,1-1 0,-2 1 0,0 0 0,1-1 0,0 0 0,0 1 0,-1 0 0,1 0 0,-1-1 0,0 1 0,1 0 0,-1 0 0,0 0 0,0-1 0,0 1 0,0 0 0,-1 0 0,1-1 0,0 0 0,-1 1 0,0 0 0,1 0 0,-1 0 0,0 1 0,-1-1 0,1-1 0,0 0 0,-1 0 0,1 0 0,-1 0 0,1 0 0,-1 0 0,1 0 0,-1 0 0,0 0 0,1-1 0,0 1 0,-1-1 0,0 0 0,0 0 0,0 1 0,0-1 0,1 0 0,-1 0 0,0 0 0,1 0 0,-1 0 0,0 0 0,0-1 0,0 1 0,1 0 0,-1 0 0,-3-2 0,0-1 0,-2 1 0,2 0 0,-2-1 0,1-1 0,1 2 0,-8-7 0,10 5 0,0 2 0,-1-2 0,1 1 0,0 0 0,0-1 0,2 1 0,-2-2 0,1 2 0,0-2 0,0 2 0,0-2 0,1 2 0,-1-2 0,0-6 0,2 9 0,0 0 0,0-1 0,0 2 0,0-1 0,0-1 0,0 1 0,0 1 0,1-2 0,-1 1 0,1 0 0,0 0 0,0 0 0,0 0 0,0 0 0,0 1 0,0-1 0,0 0 0,1 0 0,-1 0 0,1 2 0,-1-2 0,1 0 0,-1 1 0,1-1 0,0 1 0,-1 1 0,1-2 0,1 1 0,-1 0 0,0 0 0,0 1 0,2-2 0,-2 2 0,-1-1 0,1 1 0,-1 0 0,0 0 0,1 0 0,-1 1 0,1-1 0,-2 0 0,1 0 0,1 1 0,-1-1 0,0 1 0,1-1 0,-1 1 0,0-1 0,0 1 0,1 0 0,-1 0 0,0-1 0,0 1 0,0-1 0,0 1 0,-1 0 0,1 0 0,0 1 0,-1-1 0,1 0 0,0 0 0,0-1 0,-1 2 0,1 1 0,1-1 0,-1-1 0,-1 1 0,1 1 0,0-1 0,-1-1 0,1 1 0,-1 1 0,1-1 0,-1 0 0,0 0 0,0 0 0,0 0 0,0 0 0,-1 0 0,1 0 0,-1 0 0,1 0 0,-2 4 0,1-5 0,1 0 0,0-1 0,-1 0 0,1 1 0,-1-1 0,1 1 0,0 0 0,-1-1 0,1 1 0,-1-1 0,0 1 0,1-1 0,-1 1 0,0-1 0,1 1 0,-1-1 0,1 1 0,0-1 0,-1 0 0,0 0 0,0 0 0,1 0 0,-1 0 0,0 0 0,0 0 0,1 1 0,-1-1 0,0 0 0,0 0 0,0 0 0,1-1 0,-1 1 0,0 0 0,0 0 0,1 0 0,-1 0 0,0 0 0,0 0 0,1-1 0,-1 1 0,1 0 0,0-1 0,-1 1 0,0-2 0,-2 0 0,1 0 0,0 0 0,0 0 0,0-1 0,0 1 0,1-1 0,-1 0 0,1 1 0,-2-4 0,-2-6 0,-1-2 0,3 1 0,-1 0 0,1-1 0,0 1 0,1 0 0,1-21 0,1 33 0,0 0 0,0 0 0,0 1 0,0-1 0,1 0 0,-1 1 0,0 0 0,0-1 0,1 0 0,-1 1 0,1-1 0,-1 0 0,0 1 0,1-1 0,-1 1 0,1-1 0,0 1 0,-1-1 0,1 1 0,-1-1 0,1 1 0,0 0 0,-1 0 0,1 0 0,0-1 0,1 1 0,0-1 0,0 1 0,0-1 0,1 1 0,-1 0 0,1 0 0,-1 0 0,1 0 0,2 1 0,1 0 0,0 0 0,-1-1 0,1 2 0,0 0 0,-2 1 0,9 2 0,-12-4 0,0-1 0,0 1 0,0 0 0,0-1 0,0 1 0,0-1 0,0 1 0,-1-1 0,1 1 0,0 0 0,0 0 0,-1 0 0,1 0 0,0 0 0,-1 0 0,1-1 0,-1 2 0,0-1 0,1 0 0,-1 0 0,0 0 0,1 0 0,-1 0 0,0 0 0,0 0 0,0 0 0,0 0 0,0 1 0,-1-1 0,1 0 0,0-1 0,0 1 0,-1 0 0,1 1 0,-1-1 0,0 1 0,0-1 0,0 0 0,0 0 0,0 0 0,0 0 0,0 0 0,-1 0 0,1 0 0,0 0 0,-1 0 0,2-1 0,-2 0 0,1 1 0,-1-1 0,1 1 0,-1-1 0,1 1 0,-1-1 0,0 0 0,1 0 0,-1 0 0,1 0 0,0 0 0,-1 0 0,1 0 0,-1 0 0,-2-1 0,3 0 0,-1 0 0,1 1 0,0-1 0,-1 0 0,2 0 0,-1 0 0,0 0 0,0 0 0,0 0 0,0 0 0,0 0 0,0 0 0,0-1 0,0 1 0,1-1 0,-1 1 0,1 0 0,-1 0 0,0-4 0,-5-29 0,5 29 0,-2-18-682,2-42-1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09:13:36.355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0 1 24575,'0'1'0,"0"0"0,0 1 0,0 2 0,0 0 0,0-1 0,0 2 0,0-2 0,0 2 0,0-2 0,0 2 0,0-2 0,0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6:56.083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648 520 24575,'-5'-1'0,"-1"0"0,1 0 0,1 0 0,-2-1 0,1 1 0,1-1 0,-1 0 0,0-1 0,0 1 0,2-1 0,-2 0 0,1 1 0,0-2 0,1 1 0,-7-6 0,-57-62 0,1 15 0,60 49 0,-8-6 0,-22-29 0,-15-23 0,17 25 0,-16-28 0,43 61 0,-1 0 0,1 1 0,-16-10 0,-11-10 0,28 20 0,3 3 0,0 0 0,0 1 0,0-1 0,0 0 0,1 1 0,-2 0 0,1-1 0,-1 2 0,0-1 0,1 0 0,-1 1 0,0-1 0,0 1 0,1 1 0,-9-3 0,-19-5 0,27 6 0,1 1 0,0-1 0,-1 2 0,0-1 0,0 0 0,0 0 0,0 1 0,0 0 0,0-1 0,1 1 0,-1 1 0,-1-1 0,-4 2 0,8-2 0,0 1 0,1-1 0,-1 1 0,1-1 0,-1 1 0,0 0 0,1 0 0,0 0 0,-1 0 0,1 0 0,0 0 0,-1-1 0,1 1 0,0-1 0,0 1 0,0 0 0,0 0 0,0 0 0,0 0 0,0 1 0,1 23 0,0-20 0,1 4-124,0-1 0,0 0 0,2-1 0,-1 1 0,1 0 0,1-1-1,-2 0 1,2 0 0,1 0 0,7 9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0.02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1 24575,'1'0'0,"1"0"0,0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05.266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0 0 24575,'1'2'0,"0"0"0,0-1 0,1 0 0,-1 1 0,0 0 0,0-1 0,0 0 0,1 0 0,0 0 0,-1 0 0,1 0 0,2 2 0,7 5 0,-7-5 0,1 1 0,-1-1 0,1 1 0,0-1 0,8 5 0,-7-6 0,-1 1 0,1 1 0,0-1 0,5 7 0,31 22 0,-9-7 0,-14-7 0,30 32 0,-15-3 0,-21-29 0,21 24 0,29 29 0,-19-18 0,-30-32-1365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07:18.118"/>
    </inkml:context>
    <inkml:brush xml:id="br0">
      <inkml:brushProperty name="width" value="0.1" units="cm"/>
      <inkml:brushProperty name="height" value="0.1" units="cm"/>
      <inkml:brushProperty name="color" value="#38425F"/>
    </inkml:brush>
  </inkml:definitions>
  <inkml:trace contextRef="#ctx0" brushRef="#br0">1 0 24575,'0'3'0,"1"0"0,-1 0 0,1 0 0,0-1 0,0 1 0,0 0 0,1-1 0,-1 1 0,0 0 0,1-1 0,3 4 0,24 27 0,-21-26 0,12 13 0,0-1 0,40 28 0,-50-39 0,1 0 0,16 20 0,-18-19 0,0-1 0,-1 1 0,19 12 0,68 32 0,-58-28-1365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4.082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24575,'0'0'0,"1"1"0,-1-1 0,1 0 0,-1 0 0,1 1 0,-1-1 0,1 0 0,-1 1 0,0-1 0,1 1 0,-1-1 0,1 0 0,-1 0 0,0 0 0,1 1 0,-1-1 0,0 1 0,0-1 0,0 1 0,1-1 0,-1 1 0,0-1 0,0 1 0,0 0 0,0-1 0,0 1 0,0-1 0,0 1 0,0 20 0,1-14 0,2 19 0,-1 1 0,-4 46 0,-4-50-1365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07.898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0 24575,'0'8'0,"1"0"0,1 0 0,0 0 0,2 9 0,6 19 0,-6 1 0,-5 70 0,0-42 0,1-7-1365,0-55-5461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27.320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13 498 24575,'-4'-117'0,"5"-17"0,-2-45 0,-7 111-1365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0:37.11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101 1072 24575,'-7'-31'0,"1"5"0,2-15 0,4-62 0,2 73 0,0 7 0,-2-45 0,-3 47 0,-1 0 0,-9-28 0,6 24 0,3-1 0,0 0 0,1 0 0,2 0 0,2-33 0,0 16 0,-3 17 0,0 1 0,-12-49 0,7 41 0,-2-64 0,3 37 0,0-25 0,2 57-1365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21:16.416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72 1 24575,'4'2'0,"-1"0"0,1 0 0,0 1 0,0 0 0,-1-1 0,0 1 0,0 0 0,0 0 0,4 5 0,-5-1 0,1 1 0,-1 0 0,0 0 0,-1-1 0,0 1 0,0 0 0,-1 9 0,0-11 0,-1 0 0,0 0 0,0-1 0,0 2 0,-1-2 0,0 1 0,-1 0 0,2-1 0,-2 1 0,0-1 0,-7 9 0,-1 1 0,-1-1 0,-20 20 0,26-28-97,2 1-1,0 0 1,0 0-1,0 0 1,1 0-1,0 1 1,1-1-1,0 1 1,0-1-1,0 1 1,1 0-1,0 0 0,1 8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6T10:19:51.394"/>
    </inkml:context>
    <inkml:brush xml:id="br0">
      <inkml:brushProperty name="width" value="0.025" units="cm"/>
      <inkml:brushProperty name="height" value="0.025" units="cm"/>
      <inkml:brushProperty name="color" value="#38425F"/>
    </inkml:brush>
  </inkml:definitions>
  <inkml:trace contextRef="#ctx0" brushRef="#br0">1 1 24575,'0'0'12,"1"0"-1,0 0 1,0 0-1,0 0 1,-1 0-1,1 0 1,0 1-1,0-1 1,0 0-1,-1 1 1,0-1-1,1 1 1,-1-1-1,1 1 1,0-1-1,-1 0 1,1 0 0,0 1-1,-1-1 1,1 1-1,-1 0 1,1-1-1,-1 1 1,1 1-1,6 17-298,-4-6-1079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F1D9-F5A2-4DEB-91D5-8D04014240C1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6434E-371F-4791-AE28-E9F425C625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36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6434E-371F-4791-AE28-E9F425C6253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84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8C5F3-1BC0-4BE6-24AE-F28764E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93FDE1-6616-DD59-550A-B0A72416F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D1D4C-BC4E-F3E4-A32A-E16C1034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BA86F6-DE33-72BF-67E7-D7363583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1B3ED7-9203-AF5C-EE6A-8AB9B97F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02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9ED5C-B39B-23FF-F2CF-D8220B5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438B4D-7E7C-A083-E8C7-A285532D2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267C5-00BD-6129-27CF-2EF62A4D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DEB29-D7D0-2852-6552-3D0B9033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5172A-3FDB-FF58-9077-5B568793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9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A6093FF-7433-0278-7130-81798FF5A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ED56B2-2937-1F58-A928-41FE8CEAC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23CC6-034B-D662-D858-A50500C1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F4C84-3362-ABA2-0332-67CA23F8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F673D-8BC9-6EE3-A3DE-E896D8A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8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96B7-AC3B-250E-65A0-7EA1F457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EF1605-81C8-ABC7-708F-156C5C210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DA72F-74C3-C266-6A64-C3F179D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69E21-2C4B-732D-5BA2-782553F4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89E78-BBC7-403E-E81E-24FD47EC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40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CCCD6-5B45-42CD-F99A-BCA99F0F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C8F776-35AF-2FC6-99E9-B600EBE74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D1F92B-5A60-3A36-8CB3-27ED72C6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B718F-0CBD-05D7-9653-C5A0DE48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FFCA76-7020-A8DB-3C59-A44A2237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036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75BD8-3036-7E50-8173-C709A155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FAEF3-8660-679F-E219-11F4E25D2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13A0B1-C271-EF80-9893-BEC344A4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CC171-91FA-449B-7C5C-B68D97C6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7577E-ABDC-AAD8-D5EA-D1DDE2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6807C4-1E30-A48A-D14A-D86F143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09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82100-0AED-9FF9-8D71-EDA201F52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4FCAA-6D09-BB57-07BE-EE4D3855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66B92F-1982-6C44-BA77-63D4EE934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A4CFCD-FC55-57E3-2B1F-C88F8D92B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F473B9-2D85-2562-F56E-031F82130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A6D309-9419-6BB3-C2C4-4947C033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27BF3C-57CE-62D6-DE44-94CCCC23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7DF97CC-2832-964F-2F1E-F2EAF8BA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DAD10-23BE-E608-AF1E-FE5C4CD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53B7AB-3A95-ED19-AE6A-94583541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1333B9-E9C8-772F-A213-73551874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7F1492-C96D-5C69-9722-8DAE512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58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2E2CF9-6DC8-7031-69B3-AA5CE45A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D2F0DF-A32D-1494-DC26-DF15EB92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9F5E6C-373B-26E0-595E-056B2446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84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D1079-68EE-C484-B774-3C607005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E073C-4D03-566C-A90C-5F461F5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0B160D-A32E-F82A-E699-2EED2C12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496336-E094-BBF2-B112-4C14A50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D7C7C8-2E2E-58C4-FAB0-A5DE935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50ECD-CB13-6FAC-D8B1-64F6AEC1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523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F5F317-487E-D492-81DE-0929305B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05B9448-8554-10E3-1016-756A346CF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1899761-4DE6-1E0F-8FAD-E5E2086B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68E051-A087-F6A7-3D8A-93250EE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87EE73-1AE7-7C04-2616-4EF0D527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64568-8B7B-2241-AA2C-1E377F42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4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7E3B32-2476-F402-40A3-BEB7FD32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F81589-8177-ACDB-009B-86516D89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8FA58-C842-E93E-57F8-997F02A6A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2E69D-47DF-48B4-B798-01CE0123E11F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9A910-C463-4E95-09E1-1DB0CB3E6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2E8DD-8135-AA94-E805-96D82C081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6C788-AA26-4FE1-8D41-BBA3F72F40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28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671" Type="http://schemas.openxmlformats.org/officeDocument/2006/relationships/image" Target="../media/image296.png"/><Relationship Id="rId21" Type="http://schemas.openxmlformats.org/officeDocument/2006/relationships/customXml" Target="../ink/ink10.xml"/><Relationship Id="rId324" Type="http://schemas.openxmlformats.org/officeDocument/2006/relationships/customXml" Target="../ink/ink169.xml"/><Relationship Id="rId531" Type="http://schemas.openxmlformats.org/officeDocument/2006/relationships/customXml" Target="../ink/ink292.xml"/><Relationship Id="rId629" Type="http://schemas.openxmlformats.org/officeDocument/2006/relationships/customXml" Target="../ink/ink345.xml"/><Relationship Id="rId170" Type="http://schemas.openxmlformats.org/officeDocument/2006/relationships/customXml" Target="../ink/ink84.xml"/><Relationship Id="rId268" Type="http://schemas.openxmlformats.org/officeDocument/2006/relationships/image" Target="../media/image132.png"/><Relationship Id="rId475" Type="http://schemas.openxmlformats.org/officeDocument/2006/relationships/customXml" Target="../ink/ink264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80.xml"/><Relationship Id="rId542" Type="http://schemas.openxmlformats.org/officeDocument/2006/relationships/image" Target="../media/image242.png"/><Relationship Id="rId181" Type="http://schemas.openxmlformats.org/officeDocument/2006/relationships/image" Target="../media/image89.png"/><Relationship Id="rId402" Type="http://schemas.openxmlformats.org/officeDocument/2006/relationships/image" Target="../media/image172.png"/><Relationship Id="rId279" Type="http://schemas.openxmlformats.org/officeDocument/2006/relationships/customXml" Target="../ink/ink139.xml"/><Relationship Id="rId486" Type="http://schemas.openxmlformats.org/officeDocument/2006/relationships/image" Target="../media/image214.png"/><Relationship Id="rId43" Type="http://schemas.openxmlformats.org/officeDocument/2006/relationships/image" Target="../media/image20.png"/><Relationship Id="rId139" Type="http://schemas.openxmlformats.org/officeDocument/2006/relationships/image" Target="../media/image68.png"/><Relationship Id="rId346" Type="http://schemas.openxmlformats.org/officeDocument/2006/relationships/customXml" Target="../ink/ink188.xml"/><Relationship Id="rId553" Type="http://schemas.openxmlformats.org/officeDocument/2006/relationships/customXml" Target="../ink/ink303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customXml" Target="../ink/ink233.xml"/><Relationship Id="rId497" Type="http://schemas.openxmlformats.org/officeDocument/2006/relationships/customXml" Target="../ink/ink275.xml"/><Relationship Id="rId620" Type="http://schemas.openxmlformats.org/officeDocument/2006/relationships/customXml" Target="../ink/ink337.xml"/><Relationship Id="rId357" Type="http://schemas.openxmlformats.org/officeDocument/2006/relationships/customXml" Target="../ink/ink197.xml"/><Relationship Id="rId54" Type="http://schemas.openxmlformats.org/officeDocument/2006/relationships/customXml" Target="../ink/ink27.xml"/><Relationship Id="rId217" Type="http://schemas.openxmlformats.org/officeDocument/2006/relationships/image" Target="../media/image107.png"/><Relationship Id="rId564" Type="http://schemas.openxmlformats.org/officeDocument/2006/relationships/image" Target="../media/image253.png"/><Relationship Id="rId424" Type="http://schemas.openxmlformats.org/officeDocument/2006/relationships/image" Target="../media/image183.png"/><Relationship Id="rId631" Type="http://schemas.openxmlformats.org/officeDocument/2006/relationships/customXml" Target="../ink/ink347.xml"/><Relationship Id="rId270" Type="http://schemas.openxmlformats.org/officeDocument/2006/relationships/image" Target="../media/image133.png"/><Relationship Id="rId65" Type="http://schemas.openxmlformats.org/officeDocument/2006/relationships/image" Target="../media/image31.png"/><Relationship Id="rId130" Type="http://schemas.openxmlformats.org/officeDocument/2006/relationships/customXml" Target="../ink/ink65.xml"/><Relationship Id="rId368" Type="http://schemas.openxmlformats.org/officeDocument/2006/relationships/customXml" Target="../ink/ink208.xml"/><Relationship Id="rId575" Type="http://schemas.openxmlformats.org/officeDocument/2006/relationships/customXml" Target="../ink/ink314.xml"/><Relationship Id="rId228" Type="http://schemas.openxmlformats.org/officeDocument/2006/relationships/customXml" Target="../ink/ink113.xml"/><Relationship Id="rId435" Type="http://schemas.openxmlformats.org/officeDocument/2006/relationships/customXml" Target="../ink/ink244.xml"/><Relationship Id="rId642" Type="http://schemas.openxmlformats.org/officeDocument/2006/relationships/customXml" Target="../ink/ink358.xml"/><Relationship Id="rId281" Type="http://schemas.openxmlformats.org/officeDocument/2006/relationships/customXml" Target="../ink/ink140.xml"/><Relationship Id="rId502" Type="http://schemas.openxmlformats.org/officeDocument/2006/relationships/image" Target="../media/image222.png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216.xml"/><Relationship Id="rId586" Type="http://schemas.openxmlformats.org/officeDocument/2006/relationships/image" Target="../media/image264.png"/><Relationship Id="rId7" Type="http://schemas.openxmlformats.org/officeDocument/2006/relationships/customXml" Target="../ink/ink3.xml"/><Relationship Id="rId239" Type="http://schemas.openxmlformats.org/officeDocument/2006/relationships/image" Target="../media/image118.png"/><Relationship Id="rId446" Type="http://schemas.openxmlformats.org/officeDocument/2006/relationships/image" Target="../media/image194.png"/><Relationship Id="rId653" Type="http://schemas.openxmlformats.org/officeDocument/2006/relationships/image" Target="../media/image287.png"/><Relationship Id="rId292" Type="http://schemas.openxmlformats.org/officeDocument/2006/relationships/image" Target="../media/image144.png"/><Relationship Id="rId306" Type="http://schemas.openxmlformats.org/officeDocument/2006/relationships/customXml" Target="../ink/ink153.xml"/><Relationship Id="rId87" Type="http://schemas.openxmlformats.org/officeDocument/2006/relationships/image" Target="../media/image42.png"/><Relationship Id="rId513" Type="http://schemas.openxmlformats.org/officeDocument/2006/relationships/customXml" Target="../ink/ink283.xml"/><Relationship Id="rId597" Type="http://schemas.openxmlformats.org/officeDocument/2006/relationships/customXml" Target="../ink/ink325.xml"/><Relationship Id="rId152" Type="http://schemas.openxmlformats.org/officeDocument/2006/relationships/customXml" Target="../ink/ink76.xml"/><Relationship Id="rId457" Type="http://schemas.openxmlformats.org/officeDocument/2006/relationships/customXml" Target="../ink/ink255.xml"/><Relationship Id="rId664" Type="http://schemas.openxmlformats.org/officeDocument/2006/relationships/customXml" Target="../ink/ink369.xml"/><Relationship Id="rId14" Type="http://schemas.openxmlformats.org/officeDocument/2006/relationships/image" Target="../media/image6.png"/><Relationship Id="rId317" Type="http://schemas.openxmlformats.org/officeDocument/2006/relationships/customXml" Target="../ink/ink162.xml"/><Relationship Id="rId524" Type="http://schemas.openxmlformats.org/officeDocument/2006/relationships/image" Target="../media/image233.png"/><Relationship Id="rId98" Type="http://schemas.openxmlformats.org/officeDocument/2006/relationships/customXml" Target="../ink/ink49.xml"/><Relationship Id="rId163" Type="http://schemas.openxmlformats.org/officeDocument/2006/relationships/image" Target="../media/image80.png"/><Relationship Id="rId370" Type="http://schemas.openxmlformats.org/officeDocument/2006/relationships/customXml" Target="../ink/ink210.xml"/><Relationship Id="rId230" Type="http://schemas.openxmlformats.org/officeDocument/2006/relationships/customXml" Target="../ink/ink114.xml"/><Relationship Id="rId468" Type="http://schemas.openxmlformats.org/officeDocument/2006/relationships/image" Target="../media/image205.png"/><Relationship Id="rId675" Type="http://schemas.openxmlformats.org/officeDocument/2006/relationships/image" Target="../media/image298.png"/><Relationship Id="rId25" Type="http://schemas.openxmlformats.org/officeDocument/2006/relationships/customXml" Target="../ink/ink12.xml"/><Relationship Id="rId328" Type="http://schemas.openxmlformats.org/officeDocument/2006/relationships/customXml" Target="../ink/ink173.xml"/><Relationship Id="rId535" Type="http://schemas.openxmlformats.org/officeDocument/2006/relationships/customXml" Target="../ink/ink294.xml"/><Relationship Id="rId174" Type="http://schemas.openxmlformats.org/officeDocument/2006/relationships/customXml" Target="../ink/ink86.xml"/><Relationship Id="rId381" Type="http://schemas.openxmlformats.org/officeDocument/2006/relationships/customXml" Target="../ink/ink217.xml"/><Relationship Id="rId602" Type="http://schemas.openxmlformats.org/officeDocument/2006/relationships/image" Target="../media/image272.png"/><Relationship Id="rId241" Type="http://schemas.openxmlformats.org/officeDocument/2006/relationships/image" Target="../media/image119.png"/><Relationship Id="rId479" Type="http://schemas.openxmlformats.org/officeDocument/2006/relationships/customXml" Target="../ink/ink266.xml"/><Relationship Id="rId36" Type="http://schemas.openxmlformats.org/officeDocument/2006/relationships/customXml" Target="../ink/ink18.xml"/><Relationship Id="rId339" Type="http://schemas.openxmlformats.org/officeDocument/2006/relationships/customXml" Target="../ink/ink184.xml"/><Relationship Id="rId546" Type="http://schemas.openxmlformats.org/officeDocument/2006/relationships/image" Target="../media/image244.png"/><Relationship Id="rId101" Type="http://schemas.openxmlformats.org/officeDocument/2006/relationships/image" Target="../media/image49.png"/><Relationship Id="rId185" Type="http://schemas.openxmlformats.org/officeDocument/2006/relationships/image" Target="../media/image91.png"/><Relationship Id="rId406" Type="http://schemas.openxmlformats.org/officeDocument/2006/relationships/image" Target="../media/image174.png"/><Relationship Id="rId392" Type="http://schemas.openxmlformats.org/officeDocument/2006/relationships/image" Target="../media/image167.png"/><Relationship Id="rId613" Type="http://schemas.openxmlformats.org/officeDocument/2006/relationships/image" Target="../media/image277.png"/><Relationship Id="rId252" Type="http://schemas.openxmlformats.org/officeDocument/2006/relationships/customXml" Target="../ink/ink125.xml"/><Relationship Id="rId47" Type="http://schemas.openxmlformats.org/officeDocument/2006/relationships/image" Target="../media/image22.png"/><Relationship Id="rId112" Type="http://schemas.openxmlformats.org/officeDocument/2006/relationships/customXml" Target="../ink/ink56.xml"/><Relationship Id="rId557" Type="http://schemas.openxmlformats.org/officeDocument/2006/relationships/customXml" Target="../ink/ink305.xml"/><Relationship Id="rId196" Type="http://schemas.openxmlformats.org/officeDocument/2006/relationships/customXml" Target="../ink/ink97.xml"/><Relationship Id="rId417" Type="http://schemas.openxmlformats.org/officeDocument/2006/relationships/customXml" Target="../ink/ink235.xml"/><Relationship Id="rId624" Type="http://schemas.openxmlformats.org/officeDocument/2006/relationships/customXml" Target="../ink/ink340.xml"/><Relationship Id="rId263" Type="http://schemas.openxmlformats.org/officeDocument/2006/relationships/customXml" Target="../ink/ink131.xml"/><Relationship Id="rId470" Type="http://schemas.openxmlformats.org/officeDocument/2006/relationships/image" Target="../media/image206.png"/><Relationship Id="rId58" Type="http://schemas.openxmlformats.org/officeDocument/2006/relationships/customXml" Target="../ink/ink29.xml"/><Relationship Id="rId123" Type="http://schemas.openxmlformats.org/officeDocument/2006/relationships/image" Target="../media/image60.png"/><Relationship Id="rId330" Type="http://schemas.openxmlformats.org/officeDocument/2006/relationships/customXml" Target="../ink/ink175.xml"/><Relationship Id="rId568" Type="http://schemas.openxmlformats.org/officeDocument/2006/relationships/image" Target="../media/image255.png"/><Relationship Id="rId428" Type="http://schemas.openxmlformats.org/officeDocument/2006/relationships/image" Target="../media/image185.png"/><Relationship Id="rId635" Type="http://schemas.openxmlformats.org/officeDocument/2006/relationships/customXml" Target="../ink/ink351.xml"/><Relationship Id="rId274" Type="http://schemas.openxmlformats.org/officeDocument/2006/relationships/image" Target="../media/image135.png"/><Relationship Id="rId481" Type="http://schemas.openxmlformats.org/officeDocument/2006/relationships/customXml" Target="../ink/ink267.xml"/><Relationship Id="rId69" Type="http://schemas.openxmlformats.org/officeDocument/2006/relationships/image" Target="../media/image33.png"/><Relationship Id="rId134" Type="http://schemas.openxmlformats.org/officeDocument/2006/relationships/customXml" Target="../ink/ink67.xml"/><Relationship Id="rId579" Type="http://schemas.openxmlformats.org/officeDocument/2006/relationships/customXml" Target="../ink/ink316.xml"/><Relationship Id="rId341" Type="http://schemas.openxmlformats.org/officeDocument/2006/relationships/image" Target="../media/image153.png"/><Relationship Id="rId439" Type="http://schemas.openxmlformats.org/officeDocument/2006/relationships/customXml" Target="../ink/ink246.xml"/><Relationship Id="rId646" Type="http://schemas.openxmlformats.org/officeDocument/2006/relationships/customXml" Target="../ink/ink360.xml"/><Relationship Id="rId201" Type="http://schemas.openxmlformats.org/officeDocument/2006/relationships/image" Target="../media/image99.png"/><Relationship Id="rId243" Type="http://schemas.openxmlformats.org/officeDocument/2006/relationships/image" Target="../media/image120.png"/><Relationship Id="rId285" Type="http://schemas.openxmlformats.org/officeDocument/2006/relationships/customXml" Target="../ink/ink142.xml"/><Relationship Id="rId450" Type="http://schemas.openxmlformats.org/officeDocument/2006/relationships/image" Target="../media/image196.png"/><Relationship Id="rId506" Type="http://schemas.openxmlformats.org/officeDocument/2006/relationships/image" Target="../media/image224.png"/><Relationship Id="rId38" Type="http://schemas.openxmlformats.org/officeDocument/2006/relationships/customXml" Target="../ink/ink19.xml"/><Relationship Id="rId103" Type="http://schemas.openxmlformats.org/officeDocument/2006/relationships/image" Target="../media/image50.png"/><Relationship Id="rId310" Type="http://schemas.openxmlformats.org/officeDocument/2006/relationships/customXml" Target="../ink/ink155.xml"/><Relationship Id="rId492" Type="http://schemas.openxmlformats.org/officeDocument/2006/relationships/image" Target="../media/image217.png"/><Relationship Id="rId548" Type="http://schemas.openxmlformats.org/officeDocument/2006/relationships/image" Target="../media/image245.png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87" Type="http://schemas.openxmlformats.org/officeDocument/2006/relationships/image" Target="../media/image92.png"/><Relationship Id="rId352" Type="http://schemas.openxmlformats.org/officeDocument/2006/relationships/customXml" Target="../ink/ink192.xml"/><Relationship Id="rId394" Type="http://schemas.openxmlformats.org/officeDocument/2006/relationships/image" Target="../media/image168.png"/><Relationship Id="rId408" Type="http://schemas.openxmlformats.org/officeDocument/2006/relationships/image" Target="../media/image175.png"/><Relationship Id="rId615" Type="http://schemas.openxmlformats.org/officeDocument/2006/relationships/image" Target="../media/image278.png"/><Relationship Id="rId212" Type="http://schemas.openxmlformats.org/officeDocument/2006/relationships/customXml" Target="../ink/ink105.xml"/><Relationship Id="rId254" Type="http://schemas.openxmlformats.org/officeDocument/2006/relationships/customXml" Target="../ink/ink126.xml"/><Relationship Id="rId657" Type="http://schemas.openxmlformats.org/officeDocument/2006/relationships/image" Target="../media/image289.png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customXml" Target="../ink/ink257.xml"/><Relationship Id="rId517" Type="http://schemas.openxmlformats.org/officeDocument/2006/relationships/customXml" Target="../ink/ink285.xml"/><Relationship Id="rId559" Type="http://schemas.openxmlformats.org/officeDocument/2006/relationships/customXml" Target="../ink/ink306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8.xml"/><Relationship Id="rId321" Type="http://schemas.openxmlformats.org/officeDocument/2006/relationships/customXml" Target="../ink/ink166.xml"/><Relationship Id="rId363" Type="http://schemas.openxmlformats.org/officeDocument/2006/relationships/customXml" Target="../ink/ink203.xml"/><Relationship Id="rId419" Type="http://schemas.openxmlformats.org/officeDocument/2006/relationships/customXml" Target="../ink/ink236.xml"/><Relationship Id="rId570" Type="http://schemas.openxmlformats.org/officeDocument/2006/relationships/image" Target="../media/image256.png"/><Relationship Id="rId626" Type="http://schemas.openxmlformats.org/officeDocument/2006/relationships/customXml" Target="../ink/ink342.xml"/><Relationship Id="rId223" Type="http://schemas.openxmlformats.org/officeDocument/2006/relationships/image" Target="../media/image110.png"/><Relationship Id="rId430" Type="http://schemas.openxmlformats.org/officeDocument/2006/relationships/image" Target="../media/image186.png"/><Relationship Id="rId668" Type="http://schemas.openxmlformats.org/officeDocument/2006/relationships/customXml" Target="../ink/ink371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image" Target="../media/image207.png"/><Relationship Id="rId528" Type="http://schemas.openxmlformats.org/officeDocument/2006/relationships/image" Target="../media/image235.png"/><Relationship Id="rId125" Type="http://schemas.openxmlformats.org/officeDocument/2006/relationships/image" Target="../media/image61.png"/><Relationship Id="rId167" Type="http://schemas.openxmlformats.org/officeDocument/2006/relationships/image" Target="../media/image82.png"/><Relationship Id="rId332" Type="http://schemas.openxmlformats.org/officeDocument/2006/relationships/customXml" Target="../ink/ink177.xml"/><Relationship Id="rId374" Type="http://schemas.openxmlformats.org/officeDocument/2006/relationships/image" Target="../media/image158.png"/><Relationship Id="rId581" Type="http://schemas.openxmlformats.org/officeDocument/2006/relationships/customXml" Target="../ink/ink317.xml"/><Relationship Id="rId71" Type="http://schemas.openxmlformats.org/officeDocument/2006/relationships/image" Target="../media/image34.png"/><Relationship Id="rId234" Type="http://schemas.openxmlformats.org/officeDocument/2006/relationships/customXml" Target="../ink/ink116.xml"/><Relationship Id="rId637" Type="http://schemas.openxmlformats.org/officeDocument/2006/relationships/customXml" Target="../ink/ink353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3.png"/><Relationship Id="rId276" Type="http://schemas.openxmlformats.org/officeDocument/2006/relationships/image" Target="../media/image136.png"/><Relationship Id="rId441" Type="http://schemas.openxmlformats.org/officeDocument/2006/relationships/customXml" Target="../ink/ink247.xml"/><Relationship Id="rId483" Type="http://schemas.openxmlformats.org/officeDocument/2006/relationships/customXml" Target="../ink/ink268.xml"/><Relationship Id="rId539" Type="http://schemas.openxmlformats.org/officeDocument/2006/relationships/customXml" Target="../ink/ink296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8.xml"/><Relationship Id="rId301" Type="http://schemas.openxmlformats.org/officeDocument/2006/relationships/image" Target="../media/image148.png"/><Relationship Id="rId343" Type="http://schemas.openxmlformats.org/officeDocument/2006/relationships/image" Target="../media/image154.png"/><Relationship Id="rId550" Type="http://schemas.openxmlformats.org/officeDocument/2006/relationships/image" Target="../media/image246.png"/><Relationship Id="rId82" Type="http://schemas.openxmlformats.org/officeDocument/2006/relationships/customXml" Target="../ink/ink41.xml"/><Relationship Id="rId203" Type="http://schemas.openxmlformats.org/officeDocument/2006/relationships/image" Target="../media/image100.png"/><Relationship Id="rId385" Type="http://schemas.openxmlformats.org/officeDocument/2006/relationships/customXml" Target="../ink/ink219.xml"/><Relationship Id="rId592" Type="http://schemas.openxmlformats.org/officeDocument/2006/relationships/image" Target="../media/image267.png"/><Relationship Id="rId606" Type="http://schemas.openxmlformats.org/officeDocument/2006/relationships/image" Target="../media/image274.png"/><Relationship Id="rId648" Type="http://schemas.openxmlformats.org/officeDocument/2006/relationships/customXml" Target="../ink/ink361.xml"/><Relationship Id="rId245" Type="http://schemas.openxmlformats.org/officeDocument/2006/relationships/image" Target="../media/image121.png"/><Relationship Id="rId287" Type="http://schemas.openxmlformats.org/officeDocument/2006/relationships/customXml" Target="../ink/ink143.xml"/><Relationship Id="rId410" Type="http://schemas.openxmlformats.org/officeDocument/2006/relationships/image" Target="../media/image176.png"/><Relationship Id="rId452" Type="http://schemas.openxmlformats.org/officeDocument/2006/relationships/image" Target="../media/image197.png"/><Relationship Id="rId494" Type="http://schemas.openxmlformats.org/officeDocument/2006/relationships/image" Target="../media/image218.png"/><Relationship Id="rId508" Type="http://schemas.openxmlformats.org/officeDocument/2006/relationships/image" Target="../media/image225.png"/><Relationship Id="rId105" Type="http://schemas.openxmlformats.org/officeDocument/2006/relationships/image" Target="../media/image51.png"/><Relationship Id="rId147" Type="http://schemas.openxmlformats.org/officeDocument/2006/relationships/image" Target="../media/image72.png"/><Relationship Id="rId312" Type="http://schemas.openxmlformats.org/officeDocument/2006/relationships/customXml" Target="../ink/ink157.xml"/><Relationship Id="rId354" Type="http://schemas.openxmlformats.org/officeDocument/2006/relationships/customXml" Target="../ink/ink194.xml"/><Relationship Id="rId51" Type="http://schemas.openxmlformats.org/officeDocument/2006/relationships/image" Target="../media/image24.png"/><Relationship Id="rId93" Type="http://schemas.openxmlformats.org/officeDocument/2006/relationships/image" Target="../media/image45.png"/><Relationship Id="rId189" Type="http://schemas.openxmlformats.org/officeDocument/2006/relationships/image" Target="../media/image93.png"/><Relationship Id="rId396" Type="http://schemas.openxmlformats.org/officeDocument/2006/relationships/image" Target="../media/image169.png"/><Relationship Id="rId561" Type="http://schemas.openxmlformats.org/officeDocument/2006/relationships/customXml" Target="../ink/ink307.xml"/><Relationship Id="rId617" Type="http://schemas.openxmlformats.org/officeDocument/2006/relationships/image" Target="../media/image279.png"/><Relationship Id="rId659" Type="http://schemas.openxmlformats.org/officeDocument/2006/relationships/image" Target="../media/image290.png"/><Relationship Id="rId214" Type="http://schemas.openxmlformats.org/officeDocument/2006/relationships/customXml" Target="../ink/ink106.xml"/><Relationship Id="rId256" Type="http://schemas.openxmlformats.org/officeDocument/2006/relationships/customXml" Target="../ink/ink127.xml"/><Relationship Id="rId298" Type="http://schemas.openxmlformats.org/officeDocument/2006/relationships/customXml" Target="../ink/ink149.xml"/><Relationship Id="rId421" Type="http://schemas.openxmlformats.org/officeDocument/2006/relationships/customXml" Target="../ink/ink237.xml"/><Relationship Id="rId463" Type="http://schemas.openxmlformats.org/officeDocument/2006/relationships/customXml" Target="../ink/ink258.xml"/><Relationship Id="rId519" Type="http://schemas.openxmlformats.org/officeDocument/2006/relationships/customXml" Target="../ink/ink286.xml"/><Relationship Id="rId670" Type="http://schemas.openxmlformats.org/officeDocument/2006/relationships/customXml" Target="../ink/ink372.xml"/><Relationship Id="rId116" Type="http://schemas.openxmlformats.org/officeDocument/2006/relationships/customXml" Target="../ink/ink58.xml"/><Relationship Id="rId323" Type="http://schemas.openxmlformats.org/officeDocument/2006/relationships/customXml" Target="../ink/ink168.xml"/><Relationship Id="rId530" Type="http://schemas.openxmlformats.org/officeDocument/2006/relationships/image" Target="../media/image236.png"/><Relationship Id="rId20" Type="http://schemas.openxmlformats.org/officeDocument/2006/relationships/image" Target="../media/image9.png"/><Relationship Id="rId62" Type="http://schemas.openxmlformats.org/officeDocument/2006/relationships/customXml" Target="../ink/ink31.xml"/><Relationship Id="rId365" Type="http://schemas.openxmlformats.org/officeDocument/2006/relationships/customXml" Target="../ink/ink205.xml"/><Relationship Id="rId572" Type="http://schemas.openxmlformats.org/officeDocument/2006/relationships/image" Target="../media/image257.png"/><Relationship Id="rId628" Type="http://schemas.openxmlformats.org/officeDocument/2006/relationships/customXml" Target="../ink/ink344.xml"/><Relationship Id="rId225" Type="http://schemas.openxmlformats.org/officeDocument/2006/relationships/image" Target="../media/image111.png"/><Relationship Id="rId267" Type="http://schemas.openxmlformats.org/officeDocument/2006/relationships/customXml" Target="../ink/ink133.xml"/><Relationship Id="rId432" Type="http://schemas.openxmlformats.org/officeDocument/2006/relationships/image" Target="../media/image187.png"/><Relationship Id="rId474" Type="http://schemas.openxmlformats.org/officeDocument/2006/relationships/image" Target="../media/image208.png"/><Relationship Id="rId127" Type="http://schemas.openxmlformats.org/officeDocument/2006/relationships/image" Target="../media/image62.png"/><Relationship Id="rId31" Type="http://schemas.openxmlformats.org/officeDocument/2006/relationships/image" Target="../media/image14.png"/><Relationship Id="rId73" Type="http://schemas.openxmlformats.org/officeDocument/2006/relationships/image" Target="../media/image35.png"/><Relationship Id="rId169" Type="http://schemas.openxmlformats.org/officeDocument/2006/relationships/image" Target="../media/image83.png"/><Relationship Id="rId334" Type="http://schemas.openxmlformats.org/officeDocument/2006/relationships/customXml" Target="../ink/ink179.xml"/><Relationship Id="rId376" Type="http://schemas.openxmlformats.org/officeDocument/2006/relationships/image" Target="../media/image159.png"/><Relationship Id="rId541" Type="http://schemas.openxmlformats.org/officeDocument/2006/relationships/customXml" Target="../ink/ink297.xml"/><Relationship Id="rId583" Type="http://schemas.openxmlformats.org/officeDocument/2006/relationships/customXml" Target="../ink/ink318.xml"/><Relationship Id="rId639" Type="http://schemas.openxmlformats.org/officeDocument/2006/relationships/customXml" Target="../ink/ink355.xml"/><Relationship Id="rId4" Type="http://schemas.openxmlformats.org/officeDocument/2006/relationships/image" Target="../media/image1.png"/><Relationship Id="rId180" Type="http://schemas.openxmlformats.org/officeDocument/2006/relationships/customXml" Target="../ink/ink89.xml"/><Relationship Id="rId236" Type="http://schemas.openxmlformats.org/officeDocument/2006/relationships/customXml" Target="../ink/ink117.xml"/><Relationship Id="rId278" Type="http://schemas.openxmlformats.org/officeDocument/2006/relationships/image" Target="../media/image137.png"/><Relationship Id="rId401" Type="http://schemas.openxmlformats.org/officeDocument/2006/relationships/customXml" Target="../ink/ink227.xml"/><Relationship Id="rId443" Type="http://schemas.openxmlformats.org/officeDocument/2006/relationships/customXml" Target="../ink/ink248.xml"/><Relationship Id="rId650" Type="http://schemas.openxmlformats.org/officeDocument/2006/relationships/customXml" Target="../ink/ink362.xml"/><Relationship Id="rId303" Type="http://schemas.openxmlformats.org/officeDocument/2006/relationships/image" Target="../media/image149.png"/><Relationship Id="rId485" Type="http://schemas.openxmlformats.org/officeDocument/2006/relationships/customXml" Target="../ink/ink269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55.png"/><Relationship Id="rId387" Type="http://schemas.openxmlformats.org/officeDocument/2006/relationships/customXml" Target="../ink/ink220.xml"/><Relationship Id="rId510" Type="http://schemas.openxmlformats.org/officeDocument/2006/relationships/image" Target="../media/image226.png"/><Relationship Id="rId552" Type="http://schemas.openxmlformats.org/officeDocument/2006/relationships/image" Target="../media/image247.png"/><Relationship Id="rId594" Type="http://schemas.openxmlformats.org/officeDocument/2006/relationships/image" Target="../media/image268.png"/><Relationship Id="rId608" Type="http://schemas.openxmlformats.org/officeDocument/2006/relationships/customXml" Target="../ink/ink331.xml"/><Relationship Id="rId191" Type="http://schemas.openxmlformats.org/officeDocument/2006/relationships/image" Target="../media/image94.png"/><Relationship Id="rId205" Type="http://schemas.openxmlformats.org/officeDocument/2006/relationships/image" Target="../media/image101.png"/><Relationship Id="rId247" Type="http://schemas.openxmlformats.org/officeDocument/2006/relationships/image" Target="../media/image122.png"/><Relationship Id="rId412" Type="http://schemas.openxmlformats.org/officeDocument/2006/relationships/image" Target="../media/image177.png"/><Relationship Id="rId107" Type="http://schemas.openxmlformats.org/officeDocument/2006/relationships/image" Target="../media/image52.png"/><Relationship Id="rId289" Type="http://schemas.openxmlformats.org/officeDocument/2006/relationships/customXml" Target="../ink/ink144.xml"/><Relationship Id="rId454" Type="http://schemas.openxmlformats.org/officeDocument/2006/relationships/image" Target="../media/image198.png"/><Relationship Id="rId496" Type="http://schemas.openxmlformats.org/officeDocument/2006/relationships/image" Target="../media/image219.png"/><Relationship Id="rId661" Type="http://schemas.openxmlformats.org/officeDocument/2006/relationships/image" Target="../media/image291.png"/><Relationship Id="rId11" Type="http://schemas.openxmlformats.org/officeDocument/2006/relationships/customXml" Target="../ink/ink5.xml"/><Relationship Id="rId53" Type="http://schemas.openxmlformats.org/officeDocument/2006/relationships/image" Target="../media/image25.png"/><Relationship Id="rId149" Type="http://schemas.openxmlformats.org/officeDocument/2006/relationships/image" Target="../media/image73.png"/><Relationship Id="rId314" Type="http://schemas.openxmlformats.org/officeDocument/2006/relationships/customXml" Target="../ink/ink159.xml"/><Relationship Id="rId356" Type="http://schemas.openxmlformats.org/officeDocument/2006/relationships/customXml" Target="../ink/ink196.xml"/><Relationship Id="rId398" Type="http://schemas.openxmlformats.org/officeDocument/2006/relationships/image" Target="../media/image170.png"/><Relationship Id="rId521" Type="http://schemas.openxmlformats.org/officeDocument/2006/relationships/customXml" Target="../ink/ink287.xml"/><Relationship Id="rId563" Type="http://schemas.openxmlformats.org/officeDocument/2006/relationships/customXml" Target="../ink/ink308.xml"/><Relationship Id="rId619" Type="http://schemas.openxmlformats.org/officeDocument/2006/relationships/image" Target="../media/image280.png"/><Relationship Id="rId95" Type="http://schemas.openxmlformats.org/officeDocument/2006/relationships/image" Target="../media/image46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customXml" Target="../ink/ink238.xml"/><Relationship Id="rId258" Type="http://schemas.openxmlformats.org/officeDocument/2006/relationships/customXml" Target="../ink/ink128.xml"/><Relationship Id="rId465" Type="http://schemas.openxmlformats.org/officeDocument/2006/relationships/customXml" Target="../ink/ink259.xml"/><Relationship Id="rId630" Type="http://schemas.openxmlformats.org/officeDocument/2006/relationships/customXml" Target="../ink/ink346.xml"/><Relationship Id="rId672" Type="http://schemas.openxmlformats.org/officeDocument/2006/relationships/customXml" Target="../ink/ink373.xml"/><Relationship Id="rId22" Type="http://schemas.openxmlformats.org/officeDocument/2006/relationships/image" Target="../media/image10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70.xml"/><Relationship Id="rId367" Type="http://schemas.openxmlformats.org/officeDocument/2006/relationships/customXml" Target="../ink/ink207.xml"/><Relationship Id="rId532" Type="http://schemas.openxmlformats.org/officeDocument/2006/relationships/image" Target="../media/image237.png"/><Relationship Id="rId574" Type="http://schemas.openxmlformats.org/officeDocument/2006/relationships/image" Target="../media/image258.png"/><Relationship Id="rId171" Type="http://schemas.openxmlformats.org/officeDocument/2006/relationships/image" Target="../media/image84.png"/><Relationship Id="rId227" Type="http://schemas.openxmlformats.org/officeDocument/2006/relationships/image" Target="../media/image112.png"/><Relationship Id="rId269" Type="http://schemas.openxmlformats.org/officeDocument/2006/relationships/customXml" Target="../ink/ink134.xml"/><Relationship Id="rId434" Type="http://schemas.openxmlformats.org/officeDocument/2006/relationships/image" Target="../media/image188.png"/><Relationship Id="rId476" Type="http://schemas.openxmlformats.org/officeDocument/2006/relationships/image" Target="../media/image209.png"/><Relationship Id="rId641" Type="http://schemas.openxmlformats.org/officeDocument/2006/relationships/customXml" Target="../ink/ink357.xml"/><Relationship Id="rId33" Type="http://schemas.openxmlformats.org/officeDocument/2006/relationships/image" Target="../media/image15.png"/><Relationship Id="rId129" Type="http://schemas.openxmlformats.org/officeDocument/2006/relationships/image" Target="../media/image63.png"/><Relationship Id="rId280" Type="http://schemas.openxmlformats.org/officeDocument/2006/relationships/image" Target="../media/image138.png"/><Relationship Id="rId336" Type="http://schemas.openxmlformats.org/officeDocument/2006/relationships/customXml" Target="../ink/ink181.xml"/><Relationship Id="rId501" Type="http://schemas.openxmlformats.org/officeDocument/2006/relationships/customXml" Target="../ink/ink277.xml"/><Relationship Id="rId543" Type="http://schemas.openxmlformats.org/officeDocument/2006/relationships/customXml" Target="../ink/ink298.xml"/><Relationship Id="rId75" Type="http://schemas.openxmlformats.org/officeDocument/2006/relationships/image" Target="../media/image36.png"/><Relationship Id="rId140" Type="http://schemas.openxmlformats.org/officeDocument/2006/relationships/customXml" Target="../ink/ink70.xml"/><Relationship Id="rId182" Type="http://schemas.openxmlformats.org/officeDocument/2006/relationships/customXml" Target="../ink/ink90.xml"/><Relationship Id="rId378" Type="http://schemas.openxmlformats.org/officeDocument/2006/relationships/image" Target="../media/image160.png"/><Relationship Id="rId403" Type="http://schemas.openxmlformats.org/officeDocument/2006/relationships/customXml" Target="../ink/ink228.xml"/><Relationship Id="rId585" Type="http://schemas.openxmlformats.org/officeDocument/2006/relationships/customXml" Target="../ink/ink319.xml"/><Relationship Id="rId6" Type="http://schemas.openxmlformats.org/officeDocument/2006/relationships/image" Target="../media/image2.png"/><Relationship Id="rId238" Type="http://schemas.openxmlformats.org/officeDocument/2006/relationships/customXml" Target="../ink/ink118.xml"/><Relationship Id="rId445" Type="http://schemas.openxmlformats.org/officeDocument/2006/relationships/customXml" Target="../ink/ink249.xml"/><Relationship Id="rId487" Type="http://schemas.openxmlformats.org/officeDocument/2006/relationships/customXml" Target="../ink/ink270.xml"/><Relationship Id="rId610" Type="http://schemas.openxmlformats.org/officeDocument/2006/relationships/customXml" Target="../ink/ink332.xml"/><Relationship Id="rId652" Type="http://schemas.openxmlformats.org/officeDocument/2006/relationships/customXml" Target="../ink/ink363.xml"/><Relationship Id="rId291" Type="http://schemas.openxmlformats.org/officeDocument/2006/relationships/customXml" Target="../ink/ink145.xml"/><Relationship Id="rId305" Type="http://schemas.openxmlformats.org/officeDocument/2006/relationships/image" Target="../media/image150.png"/><Relationship Id="rId347" Type="http://schemas.openxmlformats.org/officeDocument/2006/relationships/image" Target="../media/image156.png"/><Relationship Id="rId512" Type="http://schemas.openxmlformats.org/officeDocument/2006/relationships/image" Target="../media/image227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221.xml"/><Relationship Id="rId554" Type="http://schemas.openxmlformats.org/officeDocument/2006/relationships/image" Target="../media/image248.png"/><Relationship Id="rId596" Type="http://schemas.openxmlformats.org/officeDocument/2006/relationships/image" Target="../media/image269.png"/><Relationship Id="rId193" Type="http://schemas.openxmlformats.org/officeDocument/2006/relationships/image" Target="../media/image95.png"/><Relationship Id="rId207" Type="http://schemas.openxmlformats.org/officeDocument/2006/relationships/image" Target="../media/image102.png"/><Relationship Id="rId249" Type="http://schemas.openxmlformats.org/officeDocument/2006/relationships/image" Target="../media/image123.png"/><Relationship Id="rId414" Type="http://schemas.openxmlformats.org/officeDocument/2006/relationships/image" Target="../media/image178.png"/><Relationship Id="rId456" Type="http://schemas.openxmlformats.org/officeDocument/2006/relationships/image" Target="../media/image199.png"/><Relationship Id="rId498" Type="http://schemas.openxmlformats.org/officeDocument/2006/relationships/image" Target="../media/image220.png"/><Relationship Id="rId621" Type="http://schemas.openxmlformats.org/officeDocument/2006/relationships/image" Target="../media/image281.png"/><Relationship Id="rId663" Type="http://schemas.openxmlformats.org/officeDocument/2006/relationships/image" Target="../media/image292.png"/><Relationship Id="rId13" Type="http://schemas.openxmlformats.org/officeDocument/2006/relationships/customXml" Target="../ink/ink6.xml"/><Relationship Id="rId109" Type="http://schemas.openxmlformats.org/officeDocument/2006/relationships/image" Target="../media/image53.png"/><Relationship Id="rId260" Type="http://schemas.openxmlformats.org/officeDocument/2006/relationships/image" Target="../media/image128.png"/><Relationship Id="rId316" Type="http://schemas.openxmlformats.org/officeDocument/2006/relationships/customXml" Target="../ink/ink161.xml"/><Relationship Id="rId523" Type="http://schemas.openxmlformats.org/officeDocument/2006/relationships/customXml" Target="../ink/ink288.xml"/><Relationship Id="rId55" Type="http://schemas.openxmlformats.org/officeDocument/2006/relationships/image" Target="../media/image26.png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358" Type="http://schemas.openxmlformats.org/officeDocument/2006/relationships/customXml" Target="../ink/ink198.xml"/><Relationship Id="rId565" Type="http://schemas.openxmlformats.org/officeDocument/2006/relationships/customXml" Target="../ink/ink309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customXml" Target="../ink/ink239.xml"/><Relationship Id="rId467" Type="http://schemas.openxmlformats.org/officeDocument/2006/relationships/customXml" Target="../ink/ink260.xml"/><Relationship Id="rId632" Type="http://schemas.openxmlformats.org/officeDocument/2006/relationships/customXml" Target="../ink/ink348.xml"/><Relationship Id="rId271" Type="http://schemas.openxmlformats.org/officeDocument/2006/relationships/customXml" Target="../ink/ink135.xml"/><Relationship Id="rId674" Type="http://schemas.openxmlformats.org/officeDocument/2006/relationships/customXml" Target="../ink/ink374.xml"/><Relationship Id="rId24" Type="http://schemas.openxmlformats.org/officeDocument/2006/relationships/image" Target="../media/image11.png"/><Relationship Id="rId66" Type="http://schemas.openxmlformats.org/officeDocument/2006/relationships/customXml" Target="../ink/ink33.xml"/><Relationship Id="rId131" Type="http://schemas.openxmlformats.org/officeDocument/2006/relationships/image" Target="../media/image64.png"/><Relationship Id="rId327" Type="http://schemas.openxmlformats.org/officeDocument/2006/relationships/customXml" Target="../ink/ink172.xml"/><Relationship Id="rId369" Type="http://schemas.openxmlformats.org/officeDocument/2006/relationships/customXml" Target="../ink/ink209.xml"/><Relationship Id="rId534" Type="http://schemas.openxmlformats.org/officeDocument/2006/relationships/image" Target="../media/image238.png"/><Relationship Id="rId576" Type="http://schemas.openxmlformats.org/officeDocument/2006/relationships/image" Target="../media/image259.png"/><Relationship Id="rId173" Type="http://schemas.openxmlformats.org/officeDocument/2006/relationships/image" Target="../media/image85.png"/><Relationship Id="rId229" Type="http://schemas.openxmlformats.org/officeDocument/2006/relationships/image" Target="../media/image113.png"/><Relationship Id="rId380" Type="http://schemas.openxmlformats.org/officeDocument/2006/relationships/image" Target="../media/image161.png"/><Relationship Id="rId436" Type="http://schemas.openxmlformats.org/officeDocument/2006/relationships/image" Target="../media/image189.png"/><Relationship Id="rId601" Type="http://schemas.openxmlformats.org/officeDocument/2006/relationships/customXml" Target="../ink/ink327.xml"/><Relationship Id="rId643" Type="http://schemas.openxmlformats.org/officeDocument/2006/relationships/image" Target="../media/image282.png"/><Relationship Id="rId240" Type="http://schemas.openxmlformats.org/officeDocument/2006/relationships/customXml" Target="../ink/ink119.xml"/><Relationship Id="rId478" Type="http://schemas.openxmlformats.org/officeDocument/2006/relationships/image" Target="../media/image210.png"/><Relationship Id="rId35" Type="http://schemas.openxmlformats.org/officeDocument/2006/relationships/image" Target="../media/image16.png"/><Relationship Id="rId77" Type="http://schemas.openxmlformats.org/officeDocument/2006/relationships/image" Target="../media/image37.png"/><Relationship Id="rId100" Type="http://schemas.openxmlformats.org/officeDocument/2006/relationships/customXml" Target="../ink/ink50.xml"/><Relationship Id="rId282" Type="http://schemas.openxmlformats.org/officeDocument/2006/relationships/image" Target="../media/image139.png"/><Relationship Id="rId338" Type="http://schemas.openxmlformats.org/officeDocument/2006/relationships/customXml" Target="../ink/ink183.xml"/><Relationship Id="rId503" Type="http://schemas.openxmlformats.org/officeDocument/2006/relationships/customXml" Target="../ink/ink278.xml"/><Relationship Id="rId545" Type="http://schemas.openxmlformats.org/officeDocument/2006/relationships/customXml" Target="../ink/ink299.xml"/><Relationship Id="rId587" Type="http://schemas.openxmlformats.org/officeDocument/2006/relationships/customXml" Target="../ink/ink320.xml"/><Relationship Id="rId8" Type="http://schemas.openxmlformats.org/officeDocument/2006/relationships/image" Target="../media/image3.png"/><Relationship Id="rId142" Type="http://schemas.openxmlformats.org/officeDocument/2006/relationships/customXml" Target="../ink/ink71.xml"/><Relationship Id="rId184" Type="http://schemas.openxmlformats.org/officeDocument/2006/relationships/customXml" Target="../ink/ink91.xml"/><Relationship Id="rId391" Type="http://schemas.openxmlformats.org/officeDocument/2006/relationships/customXml" Target="../ink/ink222.xml"/><Relationship Id="rId405" Type="http://schemas.openxmlformats.org/officeDocument/2006/relationships/customXml" Target="../ink/ink229.xml"/><Relationship Id="rId447" Type="http://schemas.openxmlformats.org/officeDocument/2006/relationships/customXml" Target="../ink/ink250.xml"/><Relationship Id="rId612" Type="http://schemas.openxmlformats.org/officeDocument/2006/relationships/customXml" Target="../ink/ink333.xml"/><Relationship Id="rId251" Type="http://schemas.openxmlformats.org/officeDocument/2006/relationships/image" Target="../media/image124.png"/><Relationship Id="rId489" Type="http://schemas.openxmlformats.org/officeDocument/2006/relationships/customXml" Target="../ink/ink271.xml"/><Relationship Id="rId654" Type="http://schemas.openxmlformats.org/officeDocument/2006/relationships/customXml" Target="../ink/ink364.xml"/><Relationship Id="rId46" Type="http://schemas.openxmlformats.org/officeDocument/2006/relationships/customXml" Target="../ink/ink23.xml"/><Relationship Id="rId293" Type="http://schemas.openxmlformats.org/officeDocument/2006/relationships/customXml" Target="../ink/ink146.xml"/><Relationship Id="rId307" Type="http://schemas.openxmlformats.org/officeDocument/2006/relationships/image" Target="../media/image151.png"/><Relationship Id="rId349" Type="http://schemas.openxmlformats.org/officeDocument/2006/relationships/image" Target="../media/image157.png"/><Relationship Id="rId514" Type="http://schemas.openxmlformats.org/officeDocument/2006/relationships/image" Target="../media/image228.png"/><Relationship Id="rId556" Type="http://schemas.openxmlformats.org/officeDocument/2006/relationships/image" Target="../media/image249.png"/><Relationship Id="rId88" Type="http://schemas.openxmlformats.org/officeDocument/2006/relationships/customXml" Target="../ink/ink44.xml"/><Relationship Id="rId111" Type="http://schemas.openxmlformats.org/officeDocument/2006/relationships/image" Target="../media/image54.png"/><Relationship Id="rId153" Type="http://schemas.openxmlformats.org/officeDocument/2006/relationships/image" Target="../media/image75.png"/><Relationship Id="rId195" Type="http://schemas.openxmlformats.org/officeDocument/2006/relationships/image" Target="../media/image96.png"/><Relationship Id="rId209" Type="http://schemas.openxmlformats.org/officeDocument/2006/relationships/image" Target="../media/image103.png"/><Relationship Id="rId360" Type="http://schemas.openxmlformats.org/officeDocument/2006/relationships/customXml" Target="../ink/ink200.xml"/><Relationship Id="rId416" Type="http://schemas.openxmlformats.org/officeDocument/2006/relationships/image" Target="../media/image179.png"/><Relationship Id="rId598" Type="http://schemas.openxmlformats.org/officeDocument/2006/relationships/image" Target="../media/image270.png"/><Relationship Id="rId220" Type="http://schemas.openxmlformats.org/officeDocument/2006/relationships/customXml" Target="../ink/ink109.xml"/><Relationship Id="rId458" Type="http://schemas.openxmlformats.org/officeDocument/2006/relationships/image" Target="../media/image200.png"/><Relationship Id="rId623" Type="http://schemas.openxmlformats.org/officeDocument/2006/relationships/customXml" Target="../ink/ink339.xml"/><Relationship Id="rId665" Type="http://schemas.openxmlformats.org/officeDocument/2006/relationships/image" Target="../media/image293.png"/><Relationship Id="rId15" Type="http://schemas.openxmlformats.org/officeDocument/2006/relationships/customXml" Target="../ink/ink7.xml"/><Relationship Id="rId57" Type="http://schemas.openxmlformats.org/officeDocument/2006/relationships/image" Target="../media/image27.png"/><Relationship Id="rId262" Type="http://schemas.openxmlformats.org/officeDocument/2006/relationships/image" Target="../media/image129.png"/><Relationship Id="rId318" Type="http://schemas.openxmlformats.org/officeDocument/2006/relationships/customXml" Target="../ink/ink163.xml"/><Relationship Id="rId525" Type="http://schemas.openxmlformats.org/officeDocument/2006/relationships/customXml" Target="../ink/ink289.xml"/><Relationship Id="rId567" Type="http://schemas.openxmlformats.org/officeDocument/2006/relationships/customXml" Target="../ink/ink310.xml"/><Relationship Id="rId99" Type="http://schemas.openxmlformats.org/officeDocument/2006/relationships/image" Target="../media/image48.png"/><Relationship Id="rId122" Type="http://schemas.openxmlformats.org/officeDocument/2006/relationships/customXml" Target="../ink/ink61.xml"/><Relationship Id="rId164" Type="http://schemas.openxmlformats.org/officeDocument/2006/relationships/customXml" Target="../ink/ink81.xml"/><Relationship Id="rId371" Type="http://schemas.openxmlformats.org/officeDocument/2006/relationships/customXml" Target="../ink/ink211.xml"/><Relationship Id="rId427" Type="http://schemas.openxmlformats.org/officeDocument/2006/relationships/customXml" Target="../ink/ink240.xml"/><Relationship Id="rId469" Type="http://schemas.openxmlformats.org/officeDocument/2006/relationships/customXml" Target="../ink/ink261.xml"/><Relationship Id="rId634" Type="http://schemas.openxmlformats.org/officeDocument/2006/relationships/customXml" Target="../ink/ink350.xml"/><Relationship Id="rId26" Type="http://schemas.openxmlformats.org/officeDocument/2006/relationships/image" Target="../media/image12.png"/><Relationship Id="rId231" Type="http://schemas.openxmlformats.org/officeDocument/2006/relationships/image" Target="../media/image114.png"/><Relationship Id="rId273" Type="http://schemas.openxmlformats.org/officeDocument/2006/relationships/customXml" Target="../ink/ink136.xml"/><Relationship Id="rId329" Type="http://schemas.openxmlformats.org/officeDocument/2006/relationships/customXml" Target="../ink/ink174.xml"/><Relationship Id="rId480" Type="http://schemas.openxmlformats.org/officeDocument/2006/relationships/image" Target="../media/image211.png"/><Relationship Id="rId536" Type="http://schemas.openxmlformats.org/officeDocument/2006/relationships/image" Target="../media/image239.png"/><Relationship Id="rId68" Type="http://schemas.openxmlformats.org/officeDocument/2006/relationships/customXml" Target="../ink/ink34.xml"/><Relationship Id="rId133" Type="http://schemas.openxmlformats.org/officeDocument/2006/relationships/image" Target="../media/image65.png"/><Relationship Id="rId175" Type="http://schemas.openxmlformats.org/officeDocument/2006/relationships/image" Target="../media/image86.png"/><Relationship Id="rId340" Type="http://schemas.openxmlformats.org/officeDocument/2006/relationships/customXml" Target="../ink/ink185.xml"/><Relationship Id="rId578" Type="http://schemas.openxmlformats.org/officeDocument/2006/relationships/image" Target="../media/image260.png"/><Relationship Id="rId200" Type="http://schemas.openxmlformats.org/officeDocument/2006/relationships/customXml" Target="../ink/ink99.xml"/><Relationship Id="rId382" Type="http://schemas.openxmlformats.org/officeDocument/2006/relationships/image" Target="../media/image162.png"/><Relationship Id="rId438" Type="http://schemas.openxmlformats.org/officeDocument/2006/relationships/image" Target="../media/image190.png"/><Relationship Id="rId603" Type="http://schemas.openxmlformats.org/officeDocument/2006/relationships/customXml" Target="../ink/ink328.xml"/><Relationship Id="rId645" Type="http://schemas.openxmlformats.org/officeDocument/2006/relationships/image" Target="../media/image283.png"/><Relationship Id="rId242" Type="http://schemas.openxmlformats.org/officeDocument/2006/relationships/customXml" Target="../ink/ink120.xml"/><Relationship Id="rId284" Type="http://schemas.openxmlformats.org/officeDocument/2006/relationships/image" Target="../media/image140.png"/><Relationship Id="rId491" Type="http://schemas.openxmlformats.org/officeDocument/2006/relationships/customXml" Target="../ink/ink272.xml"/><Relationship Id="rId505" Type="http://schemas.openxmlformats.org/officeDocument/2006/relationships/customXml" Target="../ink/ink279.xml"/><Relationship Id="rId37" Type="http://schemas.openxmlformats.org/officeDocument/2006/relationships/image" Target="../media/image17.png"/><Relationship Id="rId79" Type="http://schemas.openxmlformats.org/officeDocument/2006/relationships/image" Target="../media/image38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300.xml"/><Relationship Id="rId589" Type="http://schemas.openxmlformats.org/officeDocument/2006/relationships/customXml" Target="../ink/ink321.xml"/><Relationship Id="rId90" Type="http://schemas.openxmlformats.org/officeDocument/2006/relationships/customXml" Target="../ink/ink45.xml"/><Relationship Id="rId186" Type="http://schemas.openxmlformats.org/officeDocument/2006/relationships/customXml" Target="../ink/ink92.xml"/><Relationship Id="rId351" Type="http://schemas.openxmlformats.org/officeDocument/2006/relationships/customXml" Target="../ink/ink191.xml"/><Relationship Id="rId393" Type="http://schemas.openxmlformats.org/officeDocument/2006/relationships/customXml" Target="../ink/ink223.xml"/><Relationship Id="rId407" Type="http://schemas.openxmlformats.org/officeDocument/2006/relationships/customXml" Target="../ink/ink230.xml"/><Relationship Id="rId449" Type="http://schemas.openxmlformats.org/officeDocument/2006/relationships/customXml" Target="../ink/ink251.xml"/><Relationship Id="rId614" Type="http://schemas.openxmlformats.org/officeDocument/2006/relationships/customXml" Target="../ink/ink334.xml"/><Relationship Id="rId656" Type="http://schemas.openxmlformats.org/officeDocument/2006/relationships/customXml" Target="../ink/ink365.xml"/><Relationship Id="rId211" Type="http://schemas.openxmlformats.org/officeDocument/2006/relationships/image" Target="../media/image104.png"/><Relationship Id="rId253" Type="http://schemas.openxmlformats.org/officeDocument/2006/relationships/image" Target="../media/image125.png"/><Relationship Id="rId295" Type="http://schemas.openxmlformats.org/officeDocument/2006/relationships/image" Target="../media/image145.png"/><Relationship Id="rId309" Type="http://schemas.openxmlformats.org/officeDocument/2006/relationships/image" Target="../media/image152.png"/><Relationship Id="rId460" Type="http://schemas.openxmlformats.org/officeDocument/2006/relationships/image" Target="../media/image201.png"/><Relationship Id="rId516" Type="http://schemas.openxmlformats.org/officeDocument/2006/relationships/image" Target="../media/image229.png"/><Relationship Id="rId48" Type="http://schemas.openxmlformats.org/officeDocument/2006/relationships/customXml" Target="../ink/ink24.xml"/><Relationship Id="rId113" Type="http://schemas.openxmlformats.org/officeDocument/2006/relationships/image" Target="../media/image55.png"/><Relationship Id="rId320" Type="http://schemas.openxmlformats.org/officeDocument/2006/relationships/customXml" Target="../ink/ink165.xml"/><Relationship Id="rId558" Type="http://schemas.openxmlformats.org/officeDocument/2006/relationships/image" Target="../media/image250.png"/><Relationship Id="rId155" Type="http://schemas.openxmlformats.org/officeDocument/2006/relationships/image" Target="../media/image76.png"/><Relationship Id="rId197" Type="http://schemas.openxmlformats.org/officeDocument/2006/relationships/image" Target="../media/image97.png"/><Relationship Id="rId362" Type="http://schemas.openxmlformats.org/officeDocument/2006/relationships/customXml" Target="../ink/ink202.xml"/><Relationship Id="rId418" Type="http://schemas.openxmlformats.org/officeDocument/2006/relationships/image" Target="../media/image180.png"/><Relationship Id="rId625" Type="http://schemas.openxmlformats.org/officeDocument/2006/relationships/customXml" Target="../ink/ink341.xml"/><Relationship Id="rId222" Type="http://schemas.openxmlformats.org/officeDocument/2006/relationships/customXml" Target="../ink/ink110.xml"/><Relationship Id="rId264" Type="http://schemas.openxmlformats.org/officeDocument/2006/relationships/image" Target="../media/image130.png"/><Relationship Id="rId471" Type="http://schemas.openxmlformats.org/officeDocument/2006/relationships/customXml" Target="../ink/ink262.xml"/><Relationship Id="rId667" Type="http://schemas.openxmlformats.org/officeDocument/2006/relationships/image" Target="../media/image294.png"/><Relationship Id="rId17" Type="http://schemas.openxmlformats.org/officeDocument/2006/relationships/customXml" Target="../ink/ink8.xml"/><Relationship Id="rId59" Type="http://schemas.openxmlformats.org/officeDocument/2006/relationships/image" Target="../media/image28.png"/><Relationship Id="rId124" Type="http://schemas.openxmlformats.org/officeDocument/2006/relationships/customXml" Target="../ink/ink62.xml"/><Relationship Id="rId527" Type="http://schemas.openxmlformats.org/officeDocument/2006/relationships/customXml" Target="../ink/ink290.xml"/><Relationship Id="rId569" Type="http://schemas.openxmlformats.org/officeDocument/2006/relationships/customXml" Target="../ink/ink311.xml"/><Relationship Id="rId70" Type="http://schemas.openxmlformats.org/officeDocument/2006/relationships/customXml" Target="../ink/ink35.xml"/><Relationship Id="rId166" Type="http://schemas.openxmlformats.org/officeDocument/2006/relationships/customXml" Target="../ink/ink82.xml"/><Relationship Id="rId331" Type="http://schemas.openxmlformats.org/officeDocument/2006/relationships/customXml" Target="../ink/ink176.xml"/><Relationship Id="rId373" Type="http://schemas.openxmlformats.org/officeDocument/2006/relationships/customXml" Target="../ink/ink213.xml"/><Relationship Id="rId429" Type="http://schemas.openxmlformats.org/officeDocument/2006/relationships/customXml" Target="../ink/ink241.xml"/><Relationship Id="rId580" Type="http://schemas.openxmlformats.org/officeDocument/2006/relationships/image" Target="../media/image261.png"/><Relationship Id="rId636" Type="http://schemas.openxmlformats.org/officeDocument/2006/relationships/customXml" Target="../ink/ink352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5.png"/><Relationship Id="rId440" Type="http://schemas.openxmlformats.org/officeDocument/2006/relationships/image" Target="../media/image191.png"/><Relationship Id="rId28" Type="http://schemas.openxmlformats.org/officeDocument/2006/relationships/customXml" Target="../ink/ink14.xml"/><Relationship Id="rId275" Type="http://schemas.openxmlformats.org/officeDocument/2006/relationships/customXml" Target="../ink/ink137.xml"/><Relationship Id="rId300" Type="http://schemas.openxmlformats.org/officeDocument/2006/relationships/customXml" Target="../ink/ink150.xml"/><Relationship Id="rId482" Type="http://schemas.openxmlformats.org/officeDocument/2006/relationships/image" Target="../media/image212.png"/><Relationship Id="rId538" Type="http://schemas.openxmlformats.org/officeDocument/2006/relationships/image" Target="../media/image240.png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77" Type="http://schemas.openxmlformats.org/officeDocument/2006/relationships/image" Target="../media/image87.png"/><Relationship Id="rId342" Type="http://schemas.openxmlformats.org/officeDocument/2006/relationships/customXml" Target="../ink/ink186.xml"/><Relationship Id="rId384" Type="http://schemas.openxmlformats.org/officeDocument/2006/relationships/image" Target="../media/image163.png"/><Relationship Id="rId591" Type="http://schemas.openxmlformats.org/officeDocument/2006/relationships/customXml" Target="../ink/ink322.xml"/><Relationship Id="rId605" Type="http://schemas.openxmlformats.org/officeDocument/2006/relationships/customXml" Target="../ink/ink329.xml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image" Target="../media/image284.png"/><Relationship Id="rId39" Type="http://schemas.openxmlformats.org/officeDocument/2006/relationships/image" Target="../media/image18.png"/><Relationship Id="rId286" Type="http://schemas.openxmlformats.org/officeDocument/2006/relationships/image" Target="../media/image141.png"/><Relationship Id="rId451" Type="http://schemas.openxmlformats.org/officeDocument/2006/relationships/customXml" Target="../ink/ink252.xml"/><Relationship Id="rId493" Type="http://schemas.openxmlformats.org/officeDocument/2006/relationships/customXml" Target="../ink/ink273.xml"/><Relationship Id="rId507" Type="http://schemas.openxmlformats.org/officeDocument/2006/relationships/customXml" Target="../ink/ink280.xml"/><Relationship Id="rId549" Type="http://schemas.openxmlformats.org/officeDocument/2006/relationships/customXml" Target="../ink/ink301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3.xml"/><Relationship Id="rId311" Type="http://schemas.openxmlformats.org/officeDocument/2006/relationships/customXml" Target="../ink/ink156.xml"/><Relationship Id="rId353" Type="http://schemas.openxmlformats.org/officeDocument/2006/relationships/customXml" Target="../ink/ink193.xml"/><Relationship Id="rId395" Type="http://schemas.openxmlformats.org/officeDocument/2006/relationships/customXml" Target="../ink/ink224.xml"/><Relationship Id="rId409" Type="http://schemas.openxmlformats.org/officeDocument/2006/relationships/customXml" Target="../ink/ink231.xml"/><Relationship Id="rId560" Type="http://schemas.openxmlformats.org/officeDocument/2006/relationships/image" Target="../media/image251.png"/><Relationship Id="rId92" Type="http://schemas.openxmlformats.org/officeDocument/2006/relationships/customXml" Target="../ink/ink46.xml"/><Relationship Id="rId213" Type="http://schemas.openxmlformats.org/officeDocument/2006/relationships/image" Target="../media/image105.png"/><Relationship Id="rId420" Type="http://schemas.openxmlformats.org/officeDocument/2006/relationships/image" Target="../media/image181.png"/><Relationship Id="rId616" Type="http://schemas.openxmlformats.org/officeDocument/2006/relationships/customXml" Target="../ink/ink335.xml"/><Relationship Id="rId658" Type="http://schemas.openxmlformats.org/officeDocument/2006/relationships/customXml" Target="../ink/ink366.xml"/><Relationship Id="rId255" Type="http://schemas.openxmlformats.org/officeDocument/2006/relationships/image" Target="../media/image126.png"/><Relationship Id="rId297" Type="http://schemas.openxmlformats.org/officeDocument/2006/relationships/image" Target="../media/image146.png"/><Relationship Id="rId462" Type="http://schemas.openxmlformats.org/officeDocument/2006/relationships/image" Target="../media/image202.png"/><Relationship Id="rId518" Type="http://schemas.openxmlformats.org/officeDocument/2006/relationships/image" Target="../media/image230.png"/><Relationship Id="rId115" Type="http://schemas.openxmlformats.org/officeDocument/2006/relationships/image" Target="../media/image56.png"/><Relationship Id="rId322" Type="http://schemas.openxmlformats.org/officeDocument/2006/relationships/customXml" Target="../ink/ink167.xml"/><Relationship Id="rId364" Type="http://schemas.openxmlformats.org/officeDocument/2006/relationships/customXml" Target="../ink/ink204.xml"/><Relationship Id="rId61" Type="http://schemas.openxmlformats.org/officeDocument/2006/relationships/image" Target="../media/image29.png"/><Relationship Id="rId199" Type="http://schemas.openxmlformats.org/officeDocument/2006/relationships/image" Target="../media/image98.png"/><Relationship Id="rId571" Type="http://schemas.openxmlformats.org/officeDocument/2006/relationships/customXml" Target="../ink/ink312.xml"/><Relationship Id="rId627" Type="http://schemas.openxmlformats.org/officeDocument/2006/relationships/customXml" Target="../ink/ink343.xml"/><Relationship Id="rId669" Type="http://schemas.openxmlformats.org/officeDocument/2006/relationships/image" Target="../media/image295.png"/><Relationship Id="rId19" Type="http://schemas.openxmlformats.org/officeDocument/2006/relationships/customXml" Target="../ink/ink9.xml"/><Relationship Id="rId224" Type="http://schemas.openxmlformats.org/officeDocument/2006/relationships/customXml" Target="../ink/ink111.xml"/><Relationship Id="rId266" Type="http://schemas.openxmlformats.org/officeDocument/2006/relationships/image" Target="../media/image131.png"/><Relationship Id="rId431" Type="http://schemas.openxmlformats.org/officeDocument/2006/relationships/customXml" Target="../ink/ink242.xml"/><Relationship Id="rId473" Type="http://schemas.openxmlformats.org/officeDocument/2006/relationships/customXml" Target="../ink/ink263.xml"/><Relationship Id="rId529" Type="http://schemas.openxmlformats.org/officeDocument/2006/relationships/customXml" Target="../ink/ink291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3.xml"/><Relationship Id="rId333" Type="http://schemas.openxmlformats.org/officeDocument/2006/relationships/customXml" Target="../ink/ink178.xml"/><Relationship Id="rId540" Type="http://schemas.openxmlformats.org/officeDocument/2006/relationships/image" Target="../media/image241.png"/><Relationship Id="rId72" Type="http://schemas.openxmlformats.org/officeDocument/2006/relationships/customXml" Target="../ink/ink36.xml"/><Relationship Id="rId375" Type="http://schemas.openxmlformats.org/officeDocument/2006/relationships/customXml" Target="../ink/ink214.xml"/><Relationship Id="rId582" Type="http://schemas.openxmlformats.org/officeDocument/2006/relationships/image" Target="../media/image262.png"/><Relationship Id="rId638" Type="http://schemas.openxmlformats.org/officeDocument/2006/relationships/customXml" Target="../ink/ink354.xml"/><Relationship Id="rId3" Type="http://schemas.openxmlformats.org/officeDocument/2006/relationships/customXml" Target="../ink/ink1.xml"/><Relationship Id="rId235" Type="http://schemas.openxmlformats.org/officeDocument/2006/relationships/image" Target="../media/image116.png"/><Relationship Id="rId277" Type="http://schemas.openxmlformats.org/officeDocument/2006/relationships/customXml" Target="../ink/ink138.xml"/><Relationship Id="rId400" Type="http://schemas.openxmlformats.org/officeDocument/2006/relationships/image" Target="../media/image171.png"/><Relationship Id="rId442" Type="http://schemas.openxmlformats.org/officeDocument/2006/relationships/image" Target="../media/image192.png"/><Relationship Id="rId484" Type="http://schemas.openxmlformats.org/officeDocument/2006/relationships/image" Target="../media/image213.png"/><Relationship Id="rId137" Type="http://schemas.openxmlformats.org/officeDocument/2006/relationships/image" Target="../media/image67.png"/><Relationship Id="rId302" Type="http://schemas.openxmlformats.org/officeDocument/2006/relationships/customXml" Target="../ink/ink151.xml"/><Relationship Id="rId344" Type="http://schemas.openxmlformats.org/officeDocument/2006/relationships/customXml" Target="../ink/ink187.xml"/><Relationship Id="rId41" Type="http://schemas.openxmlformats.org/officeDocument/2006/relationships/image" Target="../media/image19.png"/><Relationship Id="rId83" Type="http://schemas.openxmlformats.org/officeDocument/2006/relationships/image" Target="../media/image40.png"/><Relationship Id="rId179" Type="http://schemas.openxmlformats.org/officeDocument/2006/relationships/image" Target="../media/image88.png"/><Relationship Id="rId386" Type="http://schemas.openxmlformats.org/officeDocument/2006/relationships/image" Target="../media/image164.png"/><Relationship Id="rId551" Type="http://schemas.openxmlformats.org/officeDocument/2006/relationships/customXml" Target="../ink/ink302.xml"/><Relationship Id="rId593" Type="http://schemas.openxmlformats.org/officeDocument/2006/relationships/customXml" Target="../ink/ink323.xml"/><Relationship Id="rId607" Type="http://schemas.openxmlformats.org/officeDocument/2006/relationships/customXml" Target="../ink/ink330.xml"/><Relationship Id="rId649" Type="http://schemas.openxmlformats.org/officeDocument/2006/relationships/image" Target="../media/image285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46" Type="http://schemas.openxmlformats.org/officeDocument/2006/relationships/customXml" Target="../ink/ink122.xml"/><Relationship Id="rId288" Type="http://schemas.openxmlformats.org/officeDocument/2006/relationships/image" Target="../media/image142.png"/><Relationship Id="rId411" Type="http://schemas.openxmlformats.org/officeDocument/2006/relationships/customXml" Target="../ink/ink232.xml"/><Relationship Id="rId453" Type="http://schemas.openxmlformats.org/officeDocument/2006/relationships/customXml" Target="../ink/ink253.xml"/><Relationship Id="rId509" Type="http://schemas.openxmlformats.org/officeDocument/2006/relationships/customXml" Target="../ink/ink281.xml"/><Relationship Id="rId660" Type="http://schemas.openxmlformats.org/officeDocument/2006/relationships/customXml" Target="../ink/ink367.xml"/><Relationship Id="rId106" Type="http://schemas.openxmlformats.org/officeDocument/2006/relationships/customXml" Target="../ink/ink53.xml"/><Relationship Id="rId313" Type="http://schemas.openxmlformats.org/officeDocument/2006/relationships/customXml" Target="../ink/ink158.xml"/><Relationship Id="rId495" Type="http://schemas.openxmlformats.org/officeDocument/2006/relationships/customXml" Target="../ink/ink274.xml"/><Relationship Id="rId10" Type="http://schemas.openxmlformats.org/officeDocument/2006/relationships/image" Target="../media/image4.png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95.xml"/><Relationship Id="rId397" Type="http://schemas.openxmlformats.org/officeDocument/2006/relationships/customXml" Target="../ink/ink225.xml"/><Relationship Id="rId520" Type="http://schemas.openxmlformats.org/officeDocument/2006/relationships/image" Target="../media/image231.png"/><Relationship Id="rId562" Type="http://schemas.openxmlformats.org/officeDocument/2006/relationships/image" Target="../media/image252.png"/><Relationship Id="rId618" Type="http://schemas.openxmlformats.org/officeDocument/2006/relationships/customXml" Target="../ink/ink336.xml"/><Relationship Id="rId215" Type="http://schemas.openxmlformats.org/officeDocument/2006/relationships/image" Target="../media/image106.png"/><Relationship Id="rId257" Type="http://schemas.openxmlformats.org/officeDocument/2006/relationships/image" Target="../media/image127.png"/><Relationship Id="rId422" Type="http://schemas.openxmlformats.org/officeDocument/2006/relationships/image" Target="../media/image182.png"/><Relationship Id="rId464" Type="http://schemas.openxmlformats.org/officeDocument/2006/relationships/image" Target="../media/image203.png"/><Relationship Id="rId299" Type="http://schemas.openxmlformats.org/officeDocument/2006/relationships/image" Target="../media/image147.png"/><Relationship Id="rId63" Type="http://schemas.openxmlformats.org/officeDocument/2006/relationships/image" Target="../media/image30.png"/><Relationship Id="rId159" Type="http://schemas.openxmlformats.org/officeDocument/2006/relationships/image" Target="../media/image78.png"/><Relationship Id="rId366" Type="http://schemas.openxmlformats.org/officeDocument/2006/relationships/customXml" Target="../ink/ink206.xml"/><Relationship Id="rId573" Type="http://schemas.openxmlformats.org/officeDocument/2006/relationships/customXml" Target="../ink/ink313.xml"/><Relationship Id="rId226" Type="http://schemas.openxmlformats.org/officeDocument/2006/relationships/customXml" Target="../ink/ink112.xml"/><Relationship Id="rId433" Type="http://schemas.openxmlformats.org/officeDocument/2006/relationships/customXml" Target="../ink/ink243.xml"/><Relationship Id="rId640" Type="http://schemas.openxmlformats.org/officeDocument/2006/relationships/customXml" Target="../ink/ink356.xml"/><Relationship Id="rId74" Type="http://schemas.openxmlformats.org/officeDocument/2006/relationships/customXml" Target="../ink/ink37.xml"/><Relationship Id="rId377" Type="http://schemas.openxmlformats.org/officeDocument/2006/relationships/customXml" Target="../ink/ink215.xml"/><Relationship Id="rId500" Type="http://schemas.openxmlformats.org/officeDocument/2006/relationships/image" Target="../media/image221.png"/><Relationship Id="rId584" Type="http://schemas.openxmlformats.org/officeDocument/2006/relationships/image" Target="../media/image263.png"/><Relationship Id="rId5" Type="http://schemas.openxmlformats.org/officeDocument/2006/relationships/customXml" Target="../ink/ink2.xml"/><Relationship Id="rId237" Type="http://schemas.openxmlformats.org/officeDocument/2006/relationships/image" Target="../media/image117.png"/><Relationship Id="rId444" Type="http://schemas.openxmlformats.org/officeDocument/2006/relationships/image" Target="../media/image193.png"/><Relationship Id="rId651" Type="http://schemas.openxmlformats.org/officeDocument/2006/relationships/image" Target="../media/image286.png"/><Relationship Id="rId290" Type="http://schemas.openxmlformats.org/officeDocument/2006/relationships/image" Target="../media/image143.png"/><Relationship Id="rId304" Type="http://schemas.openxmlformats.org/officeDocument/2006/relationships/customXml" Target="../ink/ink152.xml"/><Relationship Id="rId388" Type="http://schemas.openxmlformats.org/officeDocument/2006/relationships/image" Target="../media/image165.png"/><Relationship Id="rId511" Type="http://schemas.openxmlformats.org/officeDocument/2006/relationships/customXml" Target="../ink/ink282.xml"/><Relationship Id="rId609" Type="http://schemas.openxmlformats.org/officeDocument/2006/relationships/image" Target="../media/image275.png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595" Type="http://schemas.openxmlformats.org/officeDocument/2006/relationships/customXml" Target="../ink/ink324.xml"/><Relationship Id="rId248" Type="http://schemas.openxmlformats.org/officeDocument/2006/relationships/customXml" Target="../ink/ink123.xml"/><Relationship Id="rId455" Type="http://schemas.openxmlformats.org/officeDocument/2006/relationships/customXml" Target="../ink/ink254.xml"/><Relationship Id="rId662" Type="http://schemas.openxmlformats.org/officeDocument/2006/relationships/customXml" Target="../ink/ink368.xml"/><Relationship Id="rId12" Type="http://schemas.openxmlformats.org/officeDocument/2006/relationships/image" Target="../media/image5.png"/><Relationship Id="rId108" Type="http://schemas.openxmlformats.org/officeDocument/2006/relationships/customXml" Target="../ink/ink54.xml"/><Relationship Id="rId315" Type="http://schemas.openxmlformats.org/officeDocument/2006/relationships/customXml" Target="../ink/ink160.xml"/><Relationship Id="rId522" Type="http://schemas.openxmlformats.org/officeDocument/2006/relationships/image" Target="../media/image232.png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399" Type="http://schemas.openxmlformats.org/officeDocument/2006/relationships/customXml" Target="../ink/ink226.xml"/><Relationship Id="rId259" Type="http://schemas.openxmlformats.org/officeDocument/2006/relationships/customXml" Target="../ink/ink129.xml"/><Relationship Id="rId466" Type="http://schemas.openxmlformats.org/officeDocument/2006/relationships/image" Target="../media/image204.png"/><Relationship Id="rId673" Type="http://schemas.openxmlformats.org/officeDocument/2006/relationships/image" Target="../media/image297.png"/><Relationship Id="rId23" Type="http://schemas.openxmlformats.org/officeDocument/2006/relationships/customXml" Target="../ink/ink11.xml"/><Relationship Id="rId119" Type="http://schemas.openxmlformats.org/officeDocument/2006/relationships/image" Target="../media/image58.png"/><Relationship Id="rId326" Type="http://schemas.openxmlformats.org/officeDocument/2006/relationships/customXml" Target="../ink/ink171.xml"/><Relationship Id="rId533" Type="http://schemas.openxmlformats.org/officeDocument/2006/relationships/customXml" Target="../ink/ink293.xml"/><Relationship Id="rId172" Type="http://schemas.openxmlformats.org/officeDocument/2006/relationships/customXml" Target="../ink/ink85.xml"/><Relationship Id="rId477" Type="http://schemas.openxmlformats.org/officeDocument/2006/relationships/customXml" Target="../ink/ink265.xml"/><Relationship Id="rId600" Type="http://schemas.openxmlformats.org/officeDocument/2006/relationships/image" Target="../media/image271.png"/><Relationship Id="rId337" Type="http://schemas.openxmlformats.org/officeDocument/2006/relationships/customXml" Target="../ink/ink182.xml"/><Relationship Id="rId34" Type="http://schemas.openxmlformats.org/officeDocument/2006/relationships/customXml" Target="../ink/ink17.xml"/><Relationship Id="rId544" Type="http://schemas.openxmlformats.org/officeDocument/2006/relationships/image" Target="../media/image243.png"/><Relationship Id="rId183" Type="http://schemas.openxmlformats.org/officeDocument/2006/relationships/image" Target="../media/image90.png"/><Relationship Id="rId390" Type="http://schemas.openxmlformats.org/officeDocument/2006/relationships/image" Target="../media/image166.png"/><Relationship Id="rId404" Type="http://schemas.openxmlformats.org/officeDocument/2006/relationships/image" Target="../media/image173.png"/><Relationship Id="rId611" Type="http://schemas.openxmlformats.org/officeDocument/2006/relationships/image" Target="../media/image276.png"/><Relationship Id="rId250" Type="http://schemas.openxmlformats.org/officeDocument/2006/relationships/customXml" Target="../ink/ink124.xml"/><Relationship Id="rId488" Type="http://schemas.openxmlformats.org/officeDocument/2006/relationships/image" Target="../media/image215.png"/><Relationship Id="rId45" Type="http://schemas.openxmlformats.org/officeDocument/2006/relationships/image" Target="../media/image21.png"/><Relationship Id="rId110" Type="http://schemas.openxmlformats.org/officeDocument/2006/relationships/customXml" Target="../ink/ink55.xml"/><Relationship Id="rId348" Type="http://schemas.openxmlformats.org/officeDocument/2006/relationships/customXml" Target="../ink/ink189.xml"/><Relationship Id="rId555" Type="http://schemas.openxmlformats.org/officeDocument/2006/relationships/customXml" Target="../ink/ink304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customXml" Target="../ink/ink234.xml"/><Relationship Id="rId622" Type="http://schemas.openxmlformats.org/officeDocument/2006/relationships/customXml" Target="../ink/ink338.xml"/><Relationship Id="rId261" Type="http://schemas.openxmlformats.org/officeDocument/2006/relationships/customXml" Target="../ink/ink130.xml"/><Relationship Id="rId499" Type="http://schemas.openxmlformats.org/officeDocument/2006/relationships/customXml" Target="../ink/ink276.xml"/><Relationship Id="rId56" Type="http://schemas.openxmlformats.org/officeDocument/2006/relationships/customXml" Target="../ink/ink28.xml"/><Relationship Id="rId359" Type="http://schemas.openxmlformats.org/officeDocument/2006/relationships/customXml" Target="../ink/ink199.xml"/><Relationship Id="rId566" Type="http://schemas.openxmlformats.org/officeDocument/2006/relationships/image" Target="../media/image254.png"/><Relationship Id="rId121" Type="http://schemas.openxmlformats.org/officeDocument/2006/relationships/image" Target="../media/image59.png"/><Relationship Id="rId219" Type="http://schemas.openxmlformats.org/officeDocument/2006/relationships/image" Target="../media/image108.png"/><Relationship Id="rId426" Type="http://schemas.openxmlformats.org/officeDocument/2006/relationships/image" Target="../media/image184.png"/><Relationship Id="rId633" Type="http://schemas.openxmlformats.org/officeDocument/2006/relationships/customXml" Target="../ink/ink349.xml"/><Relationship Id="rId67" Type="http://schemas.openxmlformats.org/officeDocument/2006/relationships/image" Target="../media/image32.png"/><Relationship Id="rId272" Type="http://schemas.openxmlformats.org/officeDocument/2006/relationships/image" Target="../media/image134.png"/><Relationship Id="rId577" Type="http://schemas.openxmlformats.org/officeDocument/2006/relationships/customXml" Target="../ink/ink315.xml"/><Relationship Id="rId132" Type="http://schemas.openxmlformats.org/officeDocument/2006/relationships/customXml" Target="../ink/ink66.xml"/><Relationship Id="rId437" Type="http://schemas.openxmlformats.org/officeDocument/2006/relationships/customXml" Target="../ink/ink245.xml"/><Relationship Id="rId644" Type="http://schemas.openxmlformats.org/officeDocument/2006/relationships/customXml" Target="../ink/ink359.xml"/><Relationship Id="rId283" Type="http://schemas.openxmlformats.org/officeDocument/2006/relationships/customXml" Target="../ink/ink141.xml"/><Relationship Id="rId490" Type="http://schemas.openxmlformats.org/officeDocument/2006/relationships/image" Target="../media/image216.png"/><Relationship Id="rId504" Type="http://schemas.openxmlformats.org/officeDocument/2006/relationships/image" Target="../media/image223.png"/><Relationship Id="rId78" Type="http://schemas.openxmlformats.org/officeDocument/2006/relationships/customXml" Target="../ink/ink39.xml"/><Relationship Id="rId143" Type="http://schemas.openxmlformats.org/officeDocument/2006/relationships/image" Target="../media/image70.png"/><Relationship Id="rId350" Type="http://schemas.openxmlformats.org/officeDocument/2006/relationships/customXml" Target="../ink/ink190.xml"/><Relationship Id="rId588" Type="http://schemas.openxmlformats.org/officeDocument/2006/relationships/image" Target="../media/image265.png"/><Relationship Id="rId9" Type="http://schemas.openxmlformats.org/officeDocument/2006/relationships/customXml" Target="../ink/ink4.xml"/><Relationship Id="rId210" Type="http://schemas.openxmlformats.org/officeDocument/2006/relationships/customXml" Target="../ink/ink104.xml"/><Relationship Id="rId448" Type="http://schemas.openxmlformats.org/officeDocument/2006/relationships/image" Target="../media/image195.png"/><Relationship Id="rId655" Type="http://schemas.openxmlformats.org/officeDocument/2006/relationships/image" Target="../media/image288.png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84.xml"/><Relationship Id="rId89" Type="http://schemas.openxmlformats.org/officeDocument/2006/relationships/image" Target="../media/image43.png"/><Relationship Id="rId154" Type="http://schemas.openxmlformats.org/officeDocument/2006/relationships/customXml" Target="../ink/ink77.xml"/><Relationship Id="rId361" Type="http://schemas.openxmlformats.org/officeDocument/2006/relationships/customXml" Target="../ink/ink201.xml"/><Relationship Id="rId599" Type="http://schemas.openxmlformats.org/officeDocument/2006/relationships/customXml" Target="../ink/ink326.xml"/><Relationship Id="rId459" Type="http://schemas.openxmlformats.org/officeDocument/2006/relationships/customXml" Target="../ink/ink256.xml"/><Relationship Id="rId666" Type="http://schemas.openxmlformats.org/officeDocument/2006/relationships/customXml" Target="../ink/ink370.xml"/><Relationship Id="rId16" Type="http://schemas.openxmlformats.org/officeDocument/2006/relationships/image" Target="../media/image7.png"/><Relationship Id="rId221" Type="http://schemas.openxmlformats.org/officeDocument/2006/relationships/image" Target="../media/image109.png"/><Relationship Id="rId319" Type="http://schemas.openxmlformats.org/officeDocument/2006/relationships/customXml" Target="../ink/ink164.xml"/><Relationship Id="rId526" Type="http://schemas.openxmlformats.org/officeDocument/2006/relationships/image" Target="../media/image234.png"/><Relationship Id="rId165" Type="http://schemas.openxmlformats.org/officeDocument/2006/relationships/image" Target="../media/image77.png"/><Relationship Id="rId372" Type="http://schemas.openxmlformats.org/officeDocument/2006/relationships/customXml" Target="../ink/ink212.xml"/><Relationship Id="rId232" Type="http://schemas.openxmlformats.org/officeDocument/2006/relationships/customXml" Target="../ink/ink115.xml"/><Relationship Id="rId27" Type="http://schemas.openxmlformats.org/officeDocument/2006/relationships/customXml" Target="../ink/ink13.xml"/><Relationship Id="rId537" Type="http://schemas.openxmlformats.org/officeDocument/2006/relationships/customXml" Target="../ink/ink295.xml"/><Relationship Id="rId80" Type="http://schemas.openxmlformats.org/officeDocument/2006/relationships/customXml" Target="../ink/ink40.xml"/><Relationship Id="rId176" Type="http://schemas.openxmlformats.org/officeDocument/2006/relationships/customXml" Target="../ink/ink87.xml"/><Relationship Id="rId383" Type="http://schemas.openxmlformats.org/officeDocument/2006/relationships/customXml" Target="../ink/ink218.xml"/><Relationship Id="rId590" Type="http://schemas.openxmlformats.org/officeDocument/2006/relationships/image" Target="../media/image266.png"/><Relationship Id="rId604" Type="http://schemas.openxmlformats.org/officeDocument/2006/relationships/image" Target="../media/image2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0D6B324-1028-97F8-9714-927D3294BC35}"/>
              </a:ext>
            </a:extLst>
          </p:cNvPr>
          <p:cNvSpPr/>
          <p:nvPr/>
        </p:nvSpPr>
        <p:spPr>
          <a:xfrm>
            <a:off x="7690359" y="2241098"/>
            <a:ext cx="1600961" cy="27147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8C0CB0A-210D-A867-4C9B-4D77217B24EA}"/>
              </a:ext>
            </a:extLst>
          </p:cNvPr>
          <p:cNvSpPr/>
          <p:nvPr/>
        </p:nvSpPr>
        <p:spPr>
          <a:xfrm>
            <a:off x="2933903" y="3182100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82F0A4E8-49B8-CA08-86A2-0E6EEAFF73F7}"/>
              </a:ext>
            </a:extLst>
          </p:cNvPr>
          <p:cNvSpPr/>
          <p:nvPr/>
        </p:nvSpPr>
        <p:spPr>
          <a:xfrm>
            <a:off x="3403320" y="2047020"/>
            <a:ext cx="4607010" cy="3192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E42F483-1438-18DE-EB7B-213EE9A1E9A9}"/>
              </a:ext>
            </a:extLst>
          </p:cNvPr>
          <p:cNvSpPr/>
          <p:nvPr/>
        </p:nvSpPr>
        <p:spPr>
          <a:xfrm rot="5400000">
            <a:off x="8646229" y="1768715"/>
            <a:ext cx="711988" cy="93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15D1450-4BFD-D33D-FD77-30EFC0810496}"/>
              </a:ext>
            </a:extLst>
          </p:cNvPr>
          <p:cNvSpPr/>
          <p:nvPr/>
        </p:nvSpPr>
        <p:spPr>
          <a:xfrm>
            <a:off x="3899833" y="1209086"/>
            <a:ext cx="2124751" cy="2185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8305FC0-B8FC-CEC5-A10D-911B2CD3F8BA}"/>
              </a:ext>
            </a:extLst>
          </p:cNvPr>
          <p:cNvSpPr/>
          <p:nvPr/>
        </p:nvSpPr>
        <p:spPr>
          <a:xfrm>
            <a:off x="8396810" y="4532367"/>
            <a:ext cx="1520861" cy="539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A0DFE9E3-67EE-85A5-3C56-6D9EBD6FA2F4}"/>
              </a:ext>
            </a:extLst>
          </p:cNvPr>
          <p:cNvSpPr/>
          <p:nvPr/>
        </p:nvSpPr>
        <p:spPr>
          <a:xfrm rot="18865207">
            <a:off x="7713066" y="4737380"/>
            <a:ext cx="851357" cy="5399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3F2C8085-E642-E33F-3452-AA5AFAC9847D}"/>
              </a:ext>
            </a:extLst>
          </p:cNvPr>
          <p:cNvSpPr/>
          <p:nvPr/>
        </p:nvSpPr>
        <p:spPr>
          <a:xfrm>
            <a:off x="9364541" y="4266917"/>
            <a:ext cx="856242" cy="8100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D24906F-46DE-2B68-1B33-3B188921C27B}"/>
              </a:ext>
            </a:extLst>
          </p:cNvPr>
          <p:cNvSpPr/>
          <p:nvPr/>
        </p:nvSpPr>
        <p:spPr>
          <a:xfrm>
            <a:off x="9061860" y="3399712"/>
            <a:ext cx="746727" cy="7576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8B597121-4E62-BC7E-DB90-D058BCA0B370}"/>
              </a:ext>
            </a:extLst>
          </p:cNvPr>
          <p:cNvSpPr/>
          <p:nvPr/>
        </p:nvSpPr>
        <p:spPr>
          <a:xfrm rot="20019455">
            <a:off x="8918580" y="3953505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CDDB6E06-61DC-5813-5311-244C312FC2DF}"/>
              </a:ext>
            </a:extLst>
          </p:cNvPr>
          <p:cNvSpPr/>
          <p:nvPr/>
        </p:nvSpPr>
        <p:spPr>
          <a:xfrm>
            <a:off x="8935716" y="2622967"/>
            <a:ext cx="821655" cy="7967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DE21C34A-FE2C-BDED-23AD-2989CE7AECEE}"/>
              </a:ext>
            </a:extLst>
          </p:cNvPr>
          <p:cNvSpPr/>
          <p:nvPr/>
        </p:nvSpPr>
        <p:spPr>
          <a:xfrm>
            <a:off x="9258200" y="1663408"/>
            <a:ext cx="885061" cy="87809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401934-6C02-5282-8B50-07B4805A2A10}"/>
              </a:ext>
            </a:extLst>
          </p:cNvPr>
          <p:cNvSpPr/>
          <p:nvPr/>
        </p:nvSpPr>
        <p:spPr>
          <a:xfrm rot="2118901">
            <a:off x="8968086" y="2087734"/>
            <a:ext cx="711988" cy="838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3DC8D896-5182-0EE5-D292-5288823A158C}"/>
              </a:ext>
            </a:extLst>
          </p:cNvPr>
          <p:cNvSpPr/>
          <p:nvPr/>
        </p:nvSpPr>
        <p:spPr>
          <a:xfrm>
            <a:off x="7645829" y="106592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8F4C003E-A572-6701-A5E4-5AC3C8B505AD}"/>
              </a:ext>
            </a:extLst>
          </p:cNvPr>
          <p:cNvSpPr/>
          <p:nvPr/>
        </p:nvSpPr>
        <p:spPr>
          <a:xfrm>
            <a:off x="7929243" y="166130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42BF2EAB-A952-34B0-375C-F4B2EF031176}"/>
              </a:ext>
            </a:extLst>
          </p:cNvPr>
          <p:cNvSpPr/>
          <p:nvPr/>
        </p:nvSpPr>
        <p:spPr>
          <a:xfrm>
            <a:off x="7203093" y="145833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F63DF937-1A7E-4346-7987-E13B1F139039}"/>
              </a:ext>
            </a:extLst>
          </p:cNvPr>
          <p:cNvSpPr/>
          <p:nvPr/>
        </p:nvSpPr>
        <p:spPr>
          <a:xfrm>
            <a:off x="6080276" y="1655503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1881543E-67F4-0A79-C329-06BDC02E658D}"/>
              </a:ext>
            </a:extLst>
          </p:cNvPr>
          <p:cNvSpPr/>
          <p:nvPr/>
        </p:nvSpPr>
        <p:spPr>
          <a:xfrm>
            <a:off x="6767524" y="1819656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94F6D2A5-DEC4-77D9-D0DC-821319687EE7}"/>
              </a:ext>
            </a:extLst>
          </p:cNvPr>
          <p:cNvSpPr/>
          <p:nvPr/>
        </p:nvSpPr>
        <p:spPr>
          <a:xfrm>
            <a:off x="5525893" y="1811260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105ADA3-A0D3-73E3-4125-E596380B8AC7}"/>
              </a:ext>
            </a:extLst>
          </p:cNvPr>
          <p:cNvSpPr/>
          <p:nvPr/>
        </p:nvSpPr>
        <p:spPr>
          <a:xfrm>
            <a:off x="7994372" y="595358"/>
            <a:ext cx="2168589" cy="20353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七角形 55">
            <a:extLst>
              <a:ext uri="{FF2B5EF4-FFF2-40B4-BE49-F238E27FC236}">
                <a16:creationId xmlns:a16="http://schemas.microsoft.com/office/drawing/2014/main" id="{3FB7EC90-C412-68D4-7CF0-BC2A147EC38D}"/>
              </a:ext>
            </a:extLst>
          </p:cNvPr>
          <p:cNvSpPr/>
          <p:nvPr/>
        </p:nvSpPr>
        <p:spPr>
          <a:xfrm>
            <a:off x="7161580" y="5046693"/>
            <a:ext cx="681423" cy="742001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七角形 30">
            <a:extLst>
              <a:ext uri="{FF2B5EF4-FFF2-40B4-BE49-F238E27FC236}">
                <a16:creationId xmlns:a16="http://schemas.microsoft.com/office/drawing/2014/main" id="{350CE483-0E3A-8B36-5126-A05FD1AB74D3}"/>
              </a:ext>
            </a:extLst>
          </p:cNvPr>
          <p:cNvSpPr/>
          <p:nvPr/>
        </p:nvSpPr>
        <p:spPr>
          <a:xfrm rot="20862486">
            <a:off x="3433632" y="5056930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七角形 32">
            <a:extLst>
              <a:ext uri="{FF2B5EF4-FFF2-40B4-BE49-F238E27FC236}">
                <a16:creationId xmlns:a16="http://schemas.microsoft.com/office/drawing/2014/main" id="{1D6ECB9A-4A14-CAC2-3CB0-4069F1B3B236}"/>
              </a:ext>
            </a:extLst>
          </p:cNvPr>
          <p:cNvSpPr/>
          <p:nvPr/>
        </p:nvSpPr>
        <p:spPr>
          <a:xfrm>
            <a:off x="3818864" y="5021053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七角形 36">
            <a:extLst>
              <a:ext uri="{FF2B5EF4-FFF2-40B4-BE49-F238E27FC236}">
                <a16:creationId xmlns:a16="http://schemas.microsoft.com/office/drawing/2014/main" id="{CBF2B447-5007-68D8-5FEC-0B220872A28C}"/>
              </a:ext>
            </a:extLst>
          </p:cNvPr>
          <p:cNvSpPr/>
          <p:nvPr/>
        </p:nvSpPr>
        <p:spPr>
          <a:xfrm>
            <a:off x="4231049" y="5034680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七角形 42">
            <a:extLst>
              <a:ext uri="{FF2B5EF4-FFF2-40B4-BE49-F238E27FC236}">
                <a16:creationId xmlns:a16="http://schemas.microsoft.com/office/drawing/2014/main" id="{BC538203-8D50-8F27-8044-F09ABBB2D001}"/>
              </a:ext>
            </a:extLst>
          </p:cNvPr>
          <p:cNvSpPr/>
          <p:nvPr/>
        </p:nvSpPr>
        <p:spPr>
          <a:xfrm>
            <a:off x="4620057" y="5055373"/>
            <a:ext cx="631951" cy="70095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七角形 43">
            <a:extLst>
              <a:ext uri="{FF2B5EF4-FFF2-40B4-BE49-F238E27FC236}">
                <a16:creationId xmlns:a16="http://schemas.microsoft.com/office/drawing/2014/main" id="{5992FD8F-C6AF-AB59-E97E-9F304FEEAA0A}"/>
              </a:ext>
            </a:extLst>
          </p:cNvPr>
          <p:cNvSpPr/>
          <p:nvPr/>
        </p:nvSpPr>
        <p:spPr>
          <a:xfrm>
            <a:off x="5013808" y="5046693"/>
            <a:ext cx="674893" cy="73527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七角形 44">
            <a:extLst>
              <a:ext uri="{FF2B5EF4-FFF2-40B4-BE49-F238E27FC236}">
                <a16:creationId xmlns:a16="http://schemas.microsoft.com/office/drawing/2014/main" id="{1439EE72-AB30-526F-8A75-7576EBBE1EB2}"/>
              </a:ext>
            </a:extLst>
          </p:cNvPr>
          <p:cNvSpPr/>
          <p:nvPr/>
        </p:nvSpPr>
        <p:spPr>
          <a:xfrm>
            <a:off x="5573020" y="5021860"/>
            <a:ext cx="711541" cy="760918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七角形 47">
            <a:extLst>
              <a:ext uri="{FF2B5EF4-FFF2-40B4-BE49-F238E27FC236}">
                <a16:creationId xmlns:a16="http://schemas.microsoft.com/office/drawing/2014/main" id="{0AA94E92-801C-5EA4-02C6-9FF44E016123}"/>
              </a:ext>
            </a:extLst>
          </p:cNvPr>
          <p:cNvSpPr/>
          <p:nvPr/>
        </p:nvSpPr>
        <p:spPr>
          <a:xfrm>
            <a:off x="6044476" y="5082109"/>
            <a:ext cx="610468" cy="679347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七角形 49">
            <a:extLst>
              <a:ext uri="{FF2B5EF4-FFF2-40B4-BE49-F238E27FC236}">
                <a16:creationId xmlns:a16="http://schemas.microsoft.com/office/drawing/2014/main" id="{FB59FB69-6FDC-BDC2-64E7-DF89C017AC11}"/>
              </a:ext>
            </a:extLst>
          </p:cNvPr>
          <p:cNvSpPr/>
          <p:nvPr/>
        </p:nvSpPr>
        <p:spPr>
          <a:xfrm>
            <a:off x="6383385" y="5050781"/>
            <a:ext cx="681423" cy="742001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七角形 53">
            <a:extLst>
              <a:ext uri="{FF2B5EF4-FFF2-40B4-BE49-F238E27FC236}">
                <a16:creationId xmlns:a16="http://schemas.microsoft.com/office/drawing/2014/main" id="{1EC48D25-6EE4-5434-E727-1CEF3411CADE}"/>
              </a:ext>
            </a:extLst>
          </p:cNvPr>
          <p:cNvSpPr/>
          <p:nvPr/>
        </p:nvSpPr>
        <p:spPr>
          <a:xfrm>
            <a:off x="6813520" y="5040550"/>
            <a:ext cx="681423" cy="742001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七角形 59">
            <a:extLst>
              <a:ext uri="{FF2B5EF4-FFF2-40B4-BE49-F238E27FC236}">
                <a16:creationId xmlns:a16="http://schemas.microsoft.com/office/drawing/2014/main" id="{89A1C987-3B3B-92CF-8481-32D3466142AC}"/>
              </a:ext>
            </a:extLst>
          </p:cNvPr>
          <p:cNvSpPr/>
          <p:nvPr/>
        </p:nvSpPr>
        <p:spPr>
          <a:xfrm>
            <a:off x="7558334" y="5066739"/>
            <a:ext cx="648017" cy="721956"/>
          </a:xfrm>
          <a:prstGeom prst="hep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E6187CCB-6799-3F99-4F7D-CFE524D4328A}"/>
              </a:ext>
            </a:extLst>
          </p:cNvPr>
          <p:cNvSpPr/>
          <p:nvPr/>
        </p:nvSpPr>
        <p:spPr>
          <a:xfrm>
            <a:off x="1822253" y="1176090"/>
            <a:ext cx="2124751" cy="2185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C280D4A4-7A2A-A8A8-ACC5-6F1E2BE105FC}"/>
              </a:ext>
            </a:extLst>
          </p:cNvPr>
          <p:cNvSpPr/>
          <p:nvPr/>
        </p:nvSpPr>
        <p:spPr>
          <a:xfrm>
            <a:off x="2936745" y="1678681"/>
            <a:ext cx="2124751" cy="21855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F9A010C7-9ED9-0131-D071-3FB73670BB4D}"/>
              </a:ext>
            </a:extLst>
          </p:cNvPr>
          <p:cNvSpPr/>
          <p:nvPr/>
        </p:nvSpPr>
        <p:spPr>
          <a:xfrm>
            <a:off x="1721707" y="2469910"/>
            <a:ext cx="1393377" cy="15404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E5576DE-E988-F9F5-EDE2-9D5BE382B291}"/>
              </a:ext>
            </a:extLst>
          </p:cNvPr>
          <p:cNvSpPr/>
          <p:nvPr/>
        </p:nvSpPr>
        <p:spPr>
          <a:xfrm rot="19253651">
            <a:off x="2779854" y="3389291"/>
            <a:ext cx="914400" cy="1904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8" name="フローチャート: 結合子 877">
            <a:extLst>
              <a:ext uri="{FF2B5EF4-FFF2-40B4-BE49-F238E27FC236}">
                <a16:creationId xmlns:a16="http://schemas.microsoft.com/office/drawing/2014/main" id="{2F707123-03D6-5CF0-F55E-C33581111F88}"/>
              </a:ext>
            </a:extLst>
          </p:cNvPr>
          <p:cNvSpPr/>
          <p:nvPr/>
        </p:nvSpPr>
        <p:spPr>
          <a:xfrm>
            <a:off x="8242251" y="843691"/>
            <a:ext cx="1697924" cy="1727402"/>
          </a:xfrm>
          <a:prstGeom prst="flowChartConnector">
            <a:avLst/>
          </a:prstGeom>
          <a:solidFill>
            <a:srgbClr val="FFC000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28" name="グループ化 927">
            <a:extLst>
              <a:ext uri="{FF2B5EF4-FFF2-40B4-BE49-F238E27FC236}">
                <a16:creationId xmlns:a16="http://schemas.microsoft.com/office/drawing/2014/main" id="{0B93551F-4AEF-E546-62BB-FDE102889F03}"/>
              </a:ext>
            </a:extLst>
          </p:cNvPr>
          <p:cNvGrpSpPr/>
          <p:nvPr/>
        </p:nvGrpSpPr>
        <p:grpSpPr>
          <a:xfrm>
            <a:off x="2127243" y="1156057"/>
            <a:ext cx="7937513" cy="4545886"/>
            <a:chOff x="893011" y="923820"/>
            <a:chExt cx="8409292" cy="5107854"/>
          </a:xfrm>
        </p:grpSpPr>
        <p:sp>
          <p:nvSpPr>
            <p:cNvPr id="5" name="フローチャート: 判断 4">
              <a:extLst>
                <a:ext uri="{FF2B5EF4-FFF2-40B4-BE49-F238E27FC236}">
                  <a16:creationId xmlns:a16="http://schemas.microsoft.com/office/drawing/2014/main" id="{D4CB2704-A0B8-EF39-ADA4-67E233C3E9BC}"/>
                </a:ext>
              </a:extLst>
            </p:cNvPr>
            <p:cNvSpPr/>
            <p:nvPr/>
          </p:nvSpPr>
          <p:spPr>
            <a:xfrm>
              <a:off x="6877100" y="923820"/>
              <a:ext cx="677022" cy="949018"/>
            </a:xfrm>
            <a:prstGeom prst="flowChartDecisi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16C10950-C61E-58F3-1E7E-E4CFE818DC65}"/>
                </a:ext>
              </a:extLst>
            </p:cNvPr>
            <p:cNvSpPr/>
            <p:nvPr/>
          </p:nvSpPr>
          <p:spPr>
            <a:xfrm>
              <a:off x="5396285" y="2472854"/>
              <a:ext cx="479729" cy="326005"/>
            </a:xfrm>
            <a:prstGeom prst="ellipse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BB12B9D-F45A-F58C-590F-CC753FC33533}"/>
                </a:ext>
              </a:extLst>
            </p:cNvPr>
            <p:cNvSpPr/>
            <p:nvPr/>
          </p:nvSpPr>
          <p:spPr>
            <a:xfrm>
              <a:off x="5396285" y="1914275"/>
              <a:ext cx="479729" cy="714626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12B3DD6-5CCE-5E05-D911-B9B0EFF5C32C}"/>
                </a:ext>
              </a:extLst>
            </p:cNvPr>
            <p:cNvSpPr/>
            <p:nvPr/>
          </p:nvSpPr>
          <p:spPr>
            <a:xfrm>
              <a:off x="5396285" y="1744317"/>
              <a:ext cx="467940" cy="284890"/>
            </a:xfrm>
            <a:prstGeom prst="ellipse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月 11">
              <a:extLst>
                <a:ext uri="{FF2B5EF4-FFF2-40B4-BE49-F238E27FC236}">
                  <a16:creationId xmlns:a16="http://schemas.microsoft.com/office/drawing/2014/main" id="{A0443826-4727-0D6F-7725-C55F688E931B}"/>
                </a:ext>
              </a:extLst>
            </p:cNvPr>
            <p:cNvSpPr/>
            <p:nvPr/>
          </p:nvSpPr>
          <p:spPr>
            <a:xfrm rot="8037668">
              <a:off x="5749434" y="1713960"/>
              <a:ext cx="89901" cy="261888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ローチャート: 論理積ゲート 13">
              <a:extLst>
                <a:ext uri="{FF2B5EF4-FFF2-40B4-BE49-F238E27FC236}">
                  <a16:creationId xmlns:a16="http://schemas.microsoft.com/office/drawing/2014/main" id="{6B1C13B7-2CF1-8510-1AC0-2D6D3A96EDD1}"/>
                </a:ext>
              </a:extLst>
            </p:cNvPr>
            <p:cNvSpPr/>
            <p:nvPr/>
          </p:nvSpPr>
          <p:spPr>
            <a:xfrm rot="16645985">
              <a:off x="5567353" y="1654754"/>
              <a:ext cx="125803" cy="295203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ローチャート: 論理積ゲート 14">
              <a:extLst>
                <a:ext uri="{FF2B5EF4-FFF2-40B4-BE49-F238E27FC236}">
                  <a16:creationId xmlns:a16="http://schemas.microsoft.com/office/drawing/2014/main" id="{FA060ECD-2630-5878-50E2-A4D93A5A427C}"/>
                </a:ext>
              </a:extLst>
            </p:cNvPr>
            <p:cNvSpPr/>
            <p:nvPr/>
          </p:nvSpPr>
          <p:spPr>
            <a:xfrm rot="16200000">
              <a:off x="5548405" y="1632714"/>
              <a:ext cx="45719" cy="250062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月 15">
              <a:extLst>
                <a:ext uri="{FF2B5EF4-FFF2-40B4-BE49-F238E27FC236}">
                  <a16:creationId xmlns:a16="http://schemas.microsoft.com/office/drawing/2014/main" id="{E0FF5346-B695-29C3-A15D-EA719EEE7278}"/>
                </a:ext>
              </a:extLst>
            </p:cNvPr>
            <p:cNvSpPr/>
            <p:nvPr/>
          </p:nvSpPr>
          <p:spPr>
            <a:xfrm rot="9380826">
              <a:off x="5341680" y="1722652"/>
              <a:ext cx="84164" cy="2526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28E8835-98AE-CB32-5014-4E7D80679863}"/>
                </a:ext>
              </a:extLst>
            </p:cNvPr>
            <p:cNvSpPr/>
            <p:nvPr/>
          </p:nvSpPr>
          <p:spPr>
            <a:xfrm>
              <a:off x="5396699" y="1838082"/>
              <a:ext cx="45719" cy="121936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ローチャート: 論理積ゲート 17">
              <a:extLst>
                <a:ext uri="{FF2B5EF4-FFF2-40B4-BE49-F238E27FC236}">
                  <a16:creationId xmlns:a16="http://schemas.microsoft.com/office/drawing/2014/main" id="{97913A5C-F802-93B7-E335-E76B641C0219}"/>
                </a:ext>
              </a:extLst>
            </p:cNvPr>
            <p:cNvSpPr/>
            <p:nvPr/>
          </p:nvSpPr>
          <p:spPr>
            <a:xfrm rot="16200000">
              <a:off x="5500082" y="1645242"/>
              <a:ext cx="45719" cy="225258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: 論理積ゲート 18">
              <a:extLst>
                <a:ext uri="{FF2B5EF4-FFF2-40B4-BE49-F238E27FC236}">
                  <a16:creationId xmlns:a16="http://schemas.microsoft.com/office/drawing/2014/main" id="{947C421E-29FD-296D-6202-4C9AD9211E01}"/>
                </a:ext>
              </a:extLst>
            </p:cNvPr>
            <p:cNvSpPr/>
            <p:nvPr/>
          </p:nvSpPr>
          <p:spPr>
            <a:xfrm rot="16200000">
              <a:off x="5437091" y="1645115"/>
              <a:ext cx="45719" cy="225258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CB305095-297A-9F36-F7A3-9730742719BB}"/>
                    </a:ext>
                  </a:extLst>
                </p14:cNvPr>
                <p14:cNvContentPartPr/>
                <p14:nvPr/>
              </p14:nvContentPartPr>
              <p14:xfrm>
                <a:off x="5398943" y="1777798"/>
                <a:ext cx="27000" cy="46080"/>
              </p14:xfrm>
            </p:contentPart>
          </mc:Choice>
          <mc:Fallback xmlns=""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CB305095-297A-9F36-F7A3-9730742719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94623" y="1773478"/>
                  <a:ext cx="3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BF622BEC-E5BB-973B-4AD0-8309ADFAB30F}"/>
                    </a:ext>
                  </a:extLst>
                </p14:cNvPr>
                <p14:cNvContentPartPr/>
                <p14:nvPr/>
              </p14:nvContentPartPr>
              <p14:xfrm>
                <a:off x="5389223" y="1763038"/>
                <a:ext cx="90720" cy="6408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BF622BEC-E5BB-973B-4AD0-8309ADFAB30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84903" y="1758718"/>
                  <a:ext cx="99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AAE7110A-D236-2CA2-9669-AA042DFD6E9F}"/>
                    </a:ext>
                  </a:extLst>
                </p14:cNvPr>
                <p14:cNvContentPartPr/>
                <p14:nvPr/>
              </p14:nvContentPartPr>
              <p14:xfrm>
                <a:off x="5337023" y="1746478"/>
                <a:ext cx="45360" cy="648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AAE7110A-D236-2CA2-9669-AA042DFD6E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32703" y="1742158"/>
                  <a:ext cx="54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3B173430-F0F6-F48F-F984-1F32AEA2A713}"/>
                    </a:ext>
                  </a:extLst>
                </p14:cNvPr>
                <p14:cNvContentPartPr/>
                <p14:nvPr/>
              </p14:nvContentPartPr>
              <p14:xfrm>
                <a:off x="5329103" y="1742878"/>
                <a:ext cx="143280" cy="8280"/>
              </p14:xfrm>
            </p:contentPart>
          </mc:Choice>
          <mc:Fallback xmlns=""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3B173430-F0F6-F48F-F984-1F32AEA2A7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24783" y="1738558"/>
                  <a:ext cx="151920" cy="16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F2592255-9877-81D2-E719-FD1B770E3E7D}"/>
                </a:ext>
              </a:extLst>
            </p:cNvPr>
            <p:cNvGrpSpPr/>
            <p:nvPr/>
          </p:nvGrpSpPr>
          <p:grpSpPr>
            <a:xfrm>
              <a:off x="5671823" y="1750798"/>
              <a:ext cx="26280" cy="11160"/>
              <a:chOff x="5671823" y="1750798"/>
              <a:chExt cx="26280" cy="1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4" name="インク 33">
                    <a:extLst>
                      <a:ext uri="{FF2B5EF4-FFF2-40B4-BE49-F238E27FC236}">
                        <a16:creationId xmlns:a16="http://schemas.microsoft.com/office/drawing/2014/main" id="{4FABAE1F-7D04-1DC1-9514-C6B189387E5C}"/>
                      </a:ext>
                    </a:extLst>
                  </p14:cNvPr>
                  <p14:cNvContentPartPr/>
                  <p14:nvPr/>
                </p14:nvContentPartPr>
                <p14:xfrm>
                  <a:off x="5676863" y="1754038"/>
                  <a:ext cx="21240" cy="7920"/>
                </p14:xfrm>
              </p:contentPart>
            </mc:Choice>
            <mc:Fallback xmlns="">
              <p:pic>
                <p:nvPicPr>
                  <p:cNvPr id="34" name="インク 33">
                    <a:extLst>
                      <a:ext uri="{FF2B5EF4-FFF2-40B4-BE49-F238E27FC236}">
                        <a16:creationId xmlns:a16="http://schemas.microsoft.com/office/drawing/2014/main" id="{4FABAE1F-7D04-1DC1-9514-C6B189387E5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672543" y="1749718"/>
                    <a:ext cx="2988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5" name="インク 34">
                    <a:extLst>
                      <a:ext uri="{FF2B5EF4-FFF2-40B4-BE49-F238E27FC236}">
                        <a16:creationId xmlns:a16="http://schemas.microsoft.com/office/drawing/2014/main" id="{520147AA-FA9A-109F-E7BE-BCCFB62DBC7D}"/>
                      </a:ext>
                    </a:extLst>
                  </p14:cNvPr>
                  <p14:cNvContentPartPr/>
                  <p14:nvPr/>
                </p14:nvContentPartPr>
                <p14:xfrm>
                  <a:off x="5671823" y="1750798"/>
                  <a:ext cx="23400" cy="9000"/>
                </p14:xfrm>
              </p:contentPart>
            </mc:Choice>
            <mc:Fallback xmlns="">
              <p:pic>
                <p:nvPicPr>
                  <p:cNvPr id="35" name="インク 34">
                    <a:extLst>
                      <a:ext uri="{FF2B5EF4-FFF2-40B4-BE49-F238E27FC236}">
                        <a16:creationId xmlns:a16="http://schemas.microsoft.com/office/drawing/2014/main" id="{520147AA-FA9A-109F-E7BE-BCCFB62DBC7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667503" y="1746478"/>
                    <a:ext cx="320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6" name="インク 35">
                    <a:extLst>
                      <a:ext uri="{FF2B5EF4-FFF2-40B4-BE49-F238E27FC236}">
                        <a16:creationId xmlns:a16="http://schemas.microsoft.com/office/drawing/2014/main" id="{8B4073BD-4871-9435-6793-4BB5C9921588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16200" cy="360"/>
                </p14:xfrm>
              </p:contentPart>
            </mc:Choice>
            <mc:Fallback xmlns="">
              <p:pic>
                <p:nvPicPr>
                  <p:cNvPr id="36" name="インク 35">
                    <a:extLst>
                      <a:ext uri="{FF2B5EF4-FFF2-40B4-BE49-F238E27FC236}">
                        <a16:creationId xmlns:a16="http://schemas.microsoft.com/office/drawing/2014/main" id="{8B4073BD-4871-9435-6793-4BB5C992158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669303" y="1752958"/>
                    <a:ext cx="248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8" name="インク 37">
                    <a:extLst>
                      <a:ext uri="{FF2B5EF4-FFF2-40B4-BE49-F238E27FC236}">
                        <a16:creationId xmlns:a16="http://schemas.microsoft.com/office/drawing/2014/main" id="{C243FB41-DC5A-FEE2-DD35-F1A751E62762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9000" cy="1080"/>
                </p14:xfrm>
              </p:contentPart>
            </mc:Choice>
            <mc:Fallback xmlns="">
              <p:pic>
                <p:nvPicPr>
                  <p:cNvPr id="38" name="インク 37">
                    <a:extLst>
                      <a:ext uri="{FF2B5EF4-FFF2-40B4-BE49-F238E27FC236}">
                        <a16:creationId xmlns:a16="http://schemas.microsoft.com/office/drawing/2014/main" id="{C243FB41-DC5A-FEE2-DD35-F1A751E6276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669303" y="1752958"/>
                    <a:ext cx="17640" cy="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4CBF7575-684A-1D60-8B4F-D2C384AA7BB2}"/>
                </a:ext>
              </a:extLst>
            </p:cNvPr>
            <p:cNvGrpSpPr/>
            <p:nvPr/>
          </p:nvGrpSpPr>
          <p:grpSpPr>
            <a:xfrm>
              <a:off x="5400023" y="1872838"/>
              <a:ext cx="7200" cy="29160"/>
              <a:chOff x="5400023" y="1872838"/>
              <a:chExt cx="7200" cy="2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0" name="インク 39">
                    <a:extLst>
                      <a:ext uri="{FF2B5EF4-FFF2-40B4-BE49-F238E27FC236}">
                        <a16:creationId xmlns:a16="http://schemas.microsoft.com/office/drawing/2014/main" id="{9EFC5311-037E-9277-2368-7575EADCC89B}"/>
                      </a:ext>
                    </a:extLst>
                  </p14:cNvPr>
                  <p14:cNvContentPartPr/>
                  <p14:nvPr/>
                </p14:nvContentPartPr>
                <p14:xfrm>
                  <a:off x="5402183" y="1883998"/>
                  <a:ext cx="360" cy="18000"/>
                </p14:xfrm>
              </p:contentPart>
            </mc:Choice>
            <mc:Fallback xmlns="">
              <p:pic>
                <p:nvPicPr>
                  <p:cNvPr id="40" name="インク 39">
                    <a:extLst>
                      <a:ext uri="{FF2B5EF4-FFF2-40B4-BE49-F238E27FC236}">
                        <a16:creationId xmlns:a16="http://schemas.microsoft.com/office/drawing/2014/main" id="{9EFC5311-037E-9277-2368-7575EADCC89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397863" y="1879678"/>
                    <a:ext cx="90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1" name="インク 40">
                    <a:extLst>
                      <a:ext uri="{FF2B5EF4-FFF2-40B4-BE49-F238E27FC236}">
                        <a16:creationId xmlns:a16="http://schemas.microsoft.com/office/drawing/2014/main" id="{D453D528-7ACB-C8A7-907A-8B513BE61354}"/>
                      </a:ext>
                    </a:extLst>
                  </p14:cNvPr>
                  <p14:cNvContentPartPr/>
                  <p14:nvPr/>
                </p14:nvContentPartPr>
                <p14:xfrm>
                  <a:off x="5400023" y="1872838"/>
                  <a:ext cx="7200" cy="13320"/>
                </p14:xfrm>
              </p:contentPart>
            </mc:Choice>
            <mc:Fallback xmlns="">
              <p:pic>
                <p:nvPicPr>
                  <p:cNvPr id="41" name="インク 40">
                    <a:extLst>
                      <a:ext uri="{FF2B5EF4-FFF2-40B4-BE49-F238E27FC236}">
                        <a16:creationId xmlns:a16="http://schemas.microsoft.com/office/drawing/2014/main" id="{D453D528-7ACB-C8A7-907A-8B513BE6135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395703" y="1868518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8A77D039-8840-59B7-B459-0F0A8747A324}"/>
                    </a:ext>
                  </a:extLst>
                </p14:cNvPr>
                <p14:cNvContentPartPr/>
                <p14:nvPr/>
              </p14:nvContentPartPr>
              <p14:xfrm>
                <a:off x="5356103" y="1750798"/>
                <a:ext cx="35640" cy="360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8A77D039-8840-59B7-B459-0F0A8747A3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51783" y="1746478"/>
                  <a:ext cx="44280" cy="1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8692BF48-783E-53F4-D41B-5BDCCD754252}"/>
                </a:ext>
              </a:extLst>
            </p:cNvPr>
            <p:cNvGrpSpPr/>
            <p:nvPr/>
          </p:nvGrpSpPr>
          <p:grpSpPr>
            <a:xfrm>
              <a:off x="5344943" y="1747558"/>
              <a:ext cx="38520" cy="12240"/>
              <a:chOff x="5344943" y="1747558"/>
              <a:chExt cx="38520" cy="1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5" name="インク 24">
                    <a:extLst>
                      <a:ext uri="{FF2B5EF4-FFF2-40B4-BE49-F238E27FC236}">
                        <a16:creationId xmlns:a16="http://schemas.microsoft.com/office/drawing/2014/main" id="{EE6F3BBE-A201-B4D4-D1C0-1A78C1F9009E}"/>
                      </a:ext>
                    </a:extLst>
                  </p14:cNvPr>
                  <p14:cNvContentPartPr/>
                  <p14:nvPr/>
                </p14:nvContentPartPr>
                <p14:xfrm>
                  <a:off x="5346383" y="1755478"/>
                  <a:ext cx="27360" cy="1800"/>
                </p14:xfrm>
              </p:contentPart>
            </mc:Choice>
            <mc:Fallback xmlns="">
              <p:pic>
                <p:nvPicPr>
                  <p:cNvPr id="25" name="インク 24">
                    <a:extLst>
                      <a:ext uri="{FF2B5EF4-FFF2-40B4-BE49-F238E27FC236}">
                        <a16:creationId xmlns:a16="http://schemas.microsoft.com/office/drawing/2014/main" id="{EE6F3BBE-A201-B4D4-D1C0-1A78C1F9009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42063" y="1751158"/>
                    <a:ext cx="36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6" name="インク 25">
                    <a:extLst>
                      <a:ext uri="{FF2B5EF4-FFF2-40B4-BE49-F238E27FC236}">
                        <a16:creationId xmlns:a16="http://schemas.microsoft.com/office/drawing/2014/main" id="{B9AB5951-2ACE-9C17-DACF-47D4D18BA209}"/>
                      </a:ext>
                    </a:extLst>
                  </p14:cNvPr>
                  <p14:cNvContentPartPr/>
                  <p14:nvPr/>
                </p14:nvContentPartPr>
                <p14:xfrm>
                  <a:off x="5344943" y="1752238"/>
                  <a:ext cx="18000" cy="360"/>
                </p14:xfrm>
              </p:contentPart>
            </mc:Choice>
            <mc:Fallback xmlns="">
              <p:pic>
                <p:nvPicPr>
                  <p:cNvPr id="26" name="インク 25">
                    <a:extLst>
                      <a:ext uri="{FF2B5EF4-FFF2-40B4-BE49-F238E27FC236}">
                        <a16:creationId xmlns:a16="http://schemas.microsoft.com/office/drawing/2014/main" id="{B9AB5951-2ACE-9C17-DACF-47D4D18BA209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340623" y="1747918"/>
                    <a:ext cx="266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6" name="インク 45">
                    <a:extLst>
                      <a:ext uri="{FF2B5EF4-FFF2-40B4-BE49-F238E27FC236}">
                        <a16:creationId xmlns:a16="http://schemas.microsoft.com/office/drawing/2014/main" id="{F77DC8D0-2347-1D21-1CA1-8B62E980EF4E}"/>
                      </a:ext>
                    </a:extLst>
                  </p14:cNvPr>
                  <p14:cNvContentPartPr/>
                  <p14:nvPr/>
                </p14:nvContentPartPr>
                <p14:xfrm>
                  <a:off x="5365463" y="1749358"/>
                  <a:ext cx="11520" cy="360"/>
                </p14:xfrm>
              </p:contentPart>
            </mc:Choice>
            <mc:Fallback xmlns="">
              <p:pic>
                <p:nvPicPr>
                  <p:cNvPr id="46" name="インク 45">
                    <a:extLst>
                      <a:ext uri="{FF2B5EF4-FFF2-40B4-BE49-F238E27FC236}">
                        <a16:creationId xmlns:a16="http://schemas.microsoft.com/office/drawing/2014/main" id="{F77DC8D0-2347-1D21-1CA1-8B62E980EF4E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61143" y="1745038"/>
                    <a:ext cx="201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インク 46">
                    <a:extLst>
                      <a:ext uri="{FF2B5EF4-FFF2-40B4-BE49-F238E27FC236}">
                        <a16:creationId xmlns:a16="http://schemas.microsoft.com/office/drawing/2014/main" id="{485C4688-11FF-037E-791D-B6894EB9C986}"/>
                      </a:ext>
                    </a:extLst>
                  </p14:cNvPr>
                  <p14:cNvContentPartPr/>
                  <p14:nvPr/>
                </p14:nvContentPartPr>
                <p14:xfrm>
                  <a:off x="5357903" y="1747558"/>
                  <a:ext cx="25560" cy="2520"/>
                </p14:xfrm>
              </p:contentPart>
            </mc:Choice>
            <mc:Fallback xmlns="">
              <p:pic>
                <p:nvPicPr>
                  <p:cNvPr id="47" name="インク 46">
                    <a:extLst>
                      <a:ext uri="{FF2B5EF4-FFF2-40B4-BE49-F238E27FC236}">
                        <a16:creationId xmlns:a16="http://schemas.microsoft.com/office/drawing/2014/main" id="{485C4688-11FF-037E-791D-B6894EB9C9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353583" y="1743238"/>
                    <a:ext cx="34200" cy="1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1" name="インク 50">
                    <a:extLst>
                      <a:ext uri="{FF2B5EF4-FFF2-40B4-BE49-F238E27FC236}">
                        <a16:creationId xmlns:a16="http://schemas.microsoft.com/office/drawing/2014/main" id="{ADC179E8-29F5-95D3-8C5D-ABBA5D7316E2}"/>
                      </a:ext>
                    </a:extLst>
                  </p14:cNvPr>
                  <p14:cNvContentPartPr/>
                  <p14:nvPr/>
                </p14:nvContentPartPr>
                <p14:xfrm>
                  <a:off x="5347103" y="1752238"/>
                  <a:ext cx="23400" cy="7560"/>
                </p14:xfrm>
              </p:contentPart>
            </mc:Choice>
            <mc:Fallback xmlns="">
              <p:pic>
                <p:nvPicPr>
                  <p:cNvPr id="51" name="インク 50">
                    <a:extLst>
                      <a:ext uri="{FF2B5EF4-FFF2-40B4-BE49-F238E27FC236}">
                        <a16:creationId xmlns:a16="http://schemas.microsoft.com/office/drawing/2014/main" id="{ADC179E8-29F5-95D3-8C5D-ABBA5D7316E2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42783" y="1747918"/>
                    <a:ext cx="3204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3" name="月 52">
              <a:extLst>
                <a:ext uri="{FF2B5EF4-FFF2-40B4-BE49-F238E27FC236}">
                  <a16:creationId xmlns:a16="http://schemas.microsoft.com/office/drawing/2014/main" id="{2AA8800E-3403-CC3D-63FA-DC599DACC7B0}"/>
                </a:ext>
              </a:extLst>
            </p:cNvPr>
            <p:cNvSpPr/>
            <p:nvPr/>
          </p:nvSpPr>
          <p:spPr>
            <a:xfrm rot="9017088">
              <a:off x="6176518" y="1864516"/>
              <a:ext cx="85558" cy="261731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ローチャート: 論理積ゲート 54">
              <a:extLst>
                <a:ext uri="{FF2B5EF4-FFF2-40B4-BE49-F238E27FC236}">
                  <a16:creationId xmlns:a16="http://schemas.microsoft.com/office/drawing/2014/main" id="{D9539952-5379-2BF1-0985-579F2F9AB3AA}"/>
                </a:ext>
              </a:extLst>
            </p:cNvPr>
            <p:cNvSpPr/>
            <p:nvPr/>
          </p:nvSpPr>
          <p:spPr>
            <a:xfrm rot="7783855">
              <a:off x="7161515" y="1058909"/>
              <a:ext cx="190746" cy="555544"/>
            </a:xfrm>
            <a:prstGeom prst="flowChartDelay">
              <a:avLst/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74A8E222-6AF7-90D0-8249-2EAC622B78F6}"/>
                    </a:ext>
                  </a:extLst>
                </p14:cNvPr>
                <p14:cNvContentPartPr/>
                <p14:nvPr/>
              </p14:nvContentPartPr>
              <p14:xfrm>
                <a:off x="7143689" y="1110524"/>
                <a:ext cx="97978" cy="166498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74A8E222-6AF7-90D0-8249-2EAC622B78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39366" y="1106199"/>
                  <a:ext cx="106623" cy="1751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7AF8C23A-4CBE-D6F8-28FA-323DEE4E6811}"/>
                    </a:ext>
                  </a:extLst>
                </p14:cNvPr>
                <p14:cNvContentPartPr/>
                <p14:nvPr/>
              </p14:nvContentPartPr>
              <p14:xfrm>
                <a:off x="7115022" y="1084646"/>
                <a:ext cx="118232" cy="148774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7AF8C23A-4CBE-D6F8-28FA-323DEE4E68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10696" y="1080323"/>
                  <a:ext cx="126883" cy="157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FEC5EBB2-7CCC-8E5E-F548-65AB68BAE3BA}"/>
                    </a:ext>
                  </a:extLst>
                </p14:cNvPr>
                <p14:cNvContentPartPr/>
                <p14:nvPr/>
              </p14:nvContentPartPr>
              <p14:xfrm>
                <a:off x="7186378" y="1080513"/>
                <a:ext cx="45720" cy="51560"/>
              </p14:xfrm>
            </p:contentPart>
          </mc:Choice>
          <mc:Fallback xmlns=""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FEC5EBB2-7CCC-8E5E-F548-65AB68BAE3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82024" y="1076186"/>
                  <a:ext cx="54429" cy="602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3FD2FA22-41F4-6295-F943-4672DAA9D562}"/>
                    </a:ext>
                  </a:extLst>
                </p14:cNvPr>
                <p14:cNvContentPartPr/>
                <p14:nvPr/>
              </p14:nvContentPartPr>
              <p14:xfrm>
                <a:off x="7163300" y="1083875"/>
                <a:ext cx="59116" cy="96676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3FD2FA22-41F4-6295-F943-4672DAA9D5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8948" y="1079546"/>
                  <a:ext cx="67820" cy="105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57146FE4-64EC-F0F7-8435-0321C5D3B4A0}"/>
                    </a:ext>
                  </a:extLst>
                </p14:cNvPr>
                <p14:cNvContentPartPr/>
                <p14:nvPr/>
              </p14:nvContentPartPr>
              <p14:xfrm>
                <a:off x="7171438" y="1095313"/>
                <a:ext cx="45720" cy="6660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57146FE4-64EC-F0F7-8435-0321C5D3B4A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67084" y="1090970"/>
                  <a:ext cx="54429" cy="75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722A11EB-2D98-17AB-BF42-470603D71CAB}"/>
                    </a:ext>
                  </a:extLst>
                </p14:cNvPr>
                <p14:cNvContentPartPr/>
                <p14:nvPr/>
              </p14:nvContentPartPr>
              <p14:xfrm>
                <a:off x="7171031" y="1146711"/>
                <a:ext cx="167494" cy="202484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722A11EB-2D98-17AB-BF42-470603D71CA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6699" y="1142387"/>
                  <a:ext cx="176157" cy="211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3E3063A2-CA0E-98E8-6E77-CDE61872A488}"/>
                    </a:ext>
                  </a:extLst>
                </p14:cNvPr>
                <p14:cNvContentPartPr/>
                <p14:nvPr/>
              </p14:nvContentPartPr>
              <p14:xfrm>
                <a:off x="7234194" y="1138567"/>
                <a:ext cx="215662" cy="284658"/>
              </p14:xfrm>
            </p:contentPart>
          </mc:Choice>
          <mc:Fallback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3E3063A2-CA0E-98E8-6E77-CDE61872A48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96024" y="1098075"/>
                  <a:ext cx="291621" cy="36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35BBC90B-A0CD-2E97-A3EB-A401DC4DF158}"/>
                    </a:ext>
                  </a:extLst>
                </p14:cNvPr>
                <p14:cNvContentPartPr/>
                <p14:nvPr/>
              </p14:nvContentPartPr>
              <p14:xfrm>
                <a:off x="7351940" y="1307525"/>
                <a:ext cx="59116" cy="63376"/>
              </p14:xfrm>
            </p:contentPart>
          </mc:Choice>
          <mc:Fallback xmlns=""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35BBC90B-A0CD-2E97-A3EB-A401DC4DF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47614" y="1303204"/>
                  <a:ext cx="67767" cy="72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A066224A-62C5-BB1D-2787-0136A70213FC}"/>
                    </a:ext>
                  </a:extLst>
                </p14:cNvPr>
                <p14:cNvContentPartPr/>
                <p14:nvPr/>
              </p14:nvContentPartPr>
              <p14:xfrm>
                <a:off x="7355540" y="1302596"/>
                <a:ext cx="59116" cy="71434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A066224A-62C5-BB1D-2787-0136A70213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51214" y="1298245"/>
                  <a:ext cx="67767" cy="80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37AD965C-07AC-030C-D806-A72D9B2E3042}"/>
                    </a:ext>
                  </a:extLst>
                </p14:cNvPr>
                <p14:cNvContentPartPr/>
                <p14:nvPr/>
              </p14:nvContentPartPr>
              <p14:xfrm>
                <a:off x="7121172" y="1061764"/>
                <a:ext cx="113852" cy="174018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37AD965C-07AC-030C-D806-A72D9B2E30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16835" y="1057432"/>
                  <a:ext cx="122526" cy="1826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3437D3AB-A1BA-1C82-00CF-B2D09A5D2005}"/>
                    </a:ext>
                  </a:extLst>
                </p14:cNvPr>
                <p14:cNvContentPartPr/>
                <p14:nvPr/>
              </p14:nvContentPartPr>
              <p14:xfrm>
                <a:off x="7260555" y="1170066"/>
                <a:ext cx="226062" cy="286270"/>
              </p14:xfrm>
            </p:contentPart>
          </mc:Choice>
          <mc:Fallback xmlns=""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3437D3AB-A1BA-1C82-00CF-B2D09A5D20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56235" y="1165740"/>
                  <a:ext cx="234701" cy="29492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FBB4CE26-7170-5966-490E-E7A368216DA7}"/>
                </a:ext>
              </a:extLst>
            </p:cNvPr>
            <p:cNvSpPr/>
            <p:nvPr/>
          </p:nvSpPr>
          <p:spPr>
            <a:xfrm>
              <a:off x="6254248" y="1892104"/>
              <a:ext cx="2386110" cy="23599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101CE6E8-D633-A373-7F06-C09ADC9BFD01}"/>
                </a:ext>
              </a:extLst>
            </p:cNvPr>
            <p:cNvSpPr/>
            <p:nvPr/>
          </p:nvSpPr>
          <p:spPr>
            <a:xfrm>
              <a:off x="6175369" y="1899849"/>
              <a:ext cx="78879" cy="4571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824CAB8A-5012-DFA7-229F-987BF9BBFA06}"/>
                    </a:ext>
                  </a:extLst>
                </p14:cNvPr>
                <p14:cNvContentPartPr/>
                <p14:nvPr/>
              </p14:nvContentPartPr>
              <p14:xfrm>
                <a:off x="6195673" y="1912833"/>
                <a:ext cx="86040" cy="360"/>
              </p14:xfrm>
            </p:contentPart>
          </mc:Choice>
          <mc:Fallback xmlns=""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824CAB8A-5012-DFA7-229F-987BF9BBFA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91353" y="1908513"/>
                  <a:ext cx="9468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1D83348B-8ECF-D014-E516-7588FC2ADC36}"/>
                </a:ext>
              </a:extLst>
            </p:cNvPr>
            <p:cNvGrpSpPr/>
            <p:nvPr/>
          </p:nvGrpSpPr>
          <p:grpSpPr>
            <a:xfrm>
              <a:off x="6140233" y="1898073"/>
              <a:ext cx="123120" cy="92880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1" name="インク 100">
                    <a:extLst>
                      <a:ext uri="{FF2B5EF4-FFF2-40B4-BE49-F238E27FC236}">
                        <a16:creationId xmlns:a16="http://schemas.microsoft.com/office/drawing/2014/main" id="{7D838EE3-410E-2041-255D-C523F5E484A5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101" name="インク 100">
                    <a:extLst>
                      <a:ext uri="{FF2B5EF4-FFF2-40B4-BE49-F238E27FC236}">
                        <a16:creationId xmlns:a16="http://schemas.microsoft.com/office/drawing/2014/main" id="{7D838EE3-410E-2041-255D-C523F5E484A5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2" name="インク 101">
                    <a:extLst>
                      <a:ext uri="{FF2B5EF4-FFF2-40B4-BE49-F238E27FC236}">
                        <a16:creationId xmlns:a16="http://schemas.microsoft.com/office/drawing/2014/main" id="{D0C1FC64-7274-98C5-0219-36F02D072CF2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102" name="インク 101">
                    <a:extLst>
                      <a:ext uri="{FF2B5EF4-FFF2-40B4-BE49-F238E27FC236}">
                        <a16:creationId xmlns:a16="http://schemas.microsoft.com/office/drawing/2014/main" id="{D0C1FC64-7274-98C5-0219-36F02D072CF2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7" name="インク 106">
                    <a:extLst>
                      <a:ext uri="{FF2B5EF4-FFF2-40B4-BE49-F238E27FC236}">
                        <a16:creationId xmlns:a16="http://schemas.microsoft.com/office/drawing/2014/main" id="{9AF212EC-0D4E-08DC-5649-AF26CE713C1E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107" name="インク 106">
                    <a:extLst>
                      <a:ext uri="{FF2B5EF4-FFF2-40B4-BE49-F238E27FC236}">
                        <a16:creationId xmlns:a16="http://schemas.microsoft.com/office/drawing/2014/main" id="{9AF212EC-0D4E-08DC-5649-AF26CE713C1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10" name="涙形 109">
              <a:extLst>
                <a:ext uri="{FF2B5EF4-FFF2-40B4-BE49-F238E27FC236}">
                  <a16:creationId xmlns:a16="http://schemas.microsoft.com/office/drawing/2014/main" id="{931B666D-35BB-E5B7-A284-A07B2BB20B3D}"/>
                </a:ext>
              </a:extLst>
            </p:cNvPr>
            <p:cNvSpPr/>
            <p:nvPr/>
          </p:nvSpPr>
          <p:spPr>
            <a:xfrm rot="10800000">
              <a:off x="8583998" y="1651519"/>
              <a:ext cx="661122" cy="660132"/>
            </a:xfrm>
            <a:prstGeom prst="teardrop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月 110">
              <a:extLst>
                <a:ext uri="{FF2B5EF4-FFF2-40B4-BE49-F238E27FC236}">
                  <a16:creationId xmlns:a16="http://schemas.microsoft.com/office/drawing/2014/main" id="{38784A08-71A3-B6FA-48D3-D7445B9482FC}"/>
                </a:ext>
              </a:extLst>
            </p:cNvPr>
            <p:cNvSpPr/>
            <p:nvPr/>
          </p:nvSpPr>
          <p:spPr>
            <a:xfrm rot="14726240">
              <a:off x="8669239" y="1927544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月 112">
              <a:extLst>
                <a:ext uri="{FF2B5EF4-FFF2-40B4-BE49-F238E27FC236}">
                  <a16:creationId xmlns:a16="http://schemas.microsoft.com/office/drawing/2014/main" id="{328EC29E-A3DF-8993-A689-EEBFC7343C90}"/>
                </a:ext>
              </a:extLst>
            </p:cNvPr>
            <p:cNvSpPr/>
            <p:nvPr/>
          </p:nvSpPr>
          <p:spPr>
            <a:xfrm rot="15008656">
              <a:off x="8683660" y="1942328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月 113">
              <a:extLst>
                <a:ext uri="{FF2B5EF4-FFF2-40B4-BE49-F238E27FC236}">
                  <a16:creationId xmlns:a16="http://schemas.microsoft.com/office/drawing/2014/main" id="{3E5B4FA1-F418-012E-FAD1-61D51AD4371C}"/>
                </a:ext>
              </a:extLst>
            </p:cNvPr>
            <p:cNvSpPr/>
            <p:nvPr/>
          </p:nvSpPr>
          <p:spPr>
            <a:xfrm rot="15008656">
              <a:off x="8708865" y="1942329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月 114">
              <a:extLst>
                <a:ext uri="{FF2B5EF4-FFF2-40B4-BE49-F238E27FC236}">
                  <a16:creationId xmlns:a16="http://schemas.microsoft.com/office/drawing/2014/main" id="{3E904FE8-680C-A512-9D30-19E72DC14BFA}"/>
                </a:ext>
              </a:extLst>
            </p:cNvPr>
            <p:cNvSpPr/>
            <p:nvPr/>
          </p:nvSpPr>
          <p:spPr>
            <a:xfrm rot="15008656">
              <a:off x="8748034" y="1932098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月 115">
              <a:extLst>
                <a:ext uri="{FF2B5EF4-FFF2-40B4-BE49-F238E27FC236}">
                  <a16:creationId xmlns:a16="http://schemas.microsoft.com/office/drawing/2014/main" id="{EDB6C766-50BC-2239-21F9-B605C4AA0E9B}"/>
                </a:ext>
              </a:extLst>
            </p:cNvPr>
            <p:cNvSpPr/>
            <p:nvPr/>
          </p:nvSpPr>
          <p:spPr>
            <a:xfrm rot="15008656">
              <a:off x="8765909" y="1938579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月 116">
              <a:extLst>
                <a:ext uri="{FF2B5EF4-FFF2-40B4-BE49-F238E27FC236}">
                  <a16:creationId xmlns:a16="http://schemas.microsoft.com/office/drawing/2014/main" id="{67E75FBE-D792-DEA9-6B42-885041EE044A}"/>
                </a:ext>
              </a:extLst>
            </p:cNvPr>
            <p:cNvSpPr/>
            <p:nvPr/>
          </p:nvSpPr>
          <p:spPr>
            <a:xfrm rot="15008656">
              <a:off x="8756972" y="1938002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月 117">
              <a:extLst>
                <a:ext uri="{FF2B5EF4-FFF2-40B4-BE49-F238E27FC236}">
                  <a16:creationId xmlns:a16="http://schemas.microsoft.com/office/drawing/2014/main" id="{BF786B99-9EBC-6433-215B-A42497BDF194}"/>
                </a:ext>
              </a:extLst>
            </p:cNvPr>
            <p:cNvSpPr/>
            <p:nvPr/>
          </p:nvSpPr>
          <p:spPr>
            <a:xfrm rot="15008656">
              <a:off x="8783515" y="1936228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月 118">
              <a:extLst>
                <a:ext uri="{FF2B5EF4-FFF2-40B4-BE49-F238E27FC236}">
                  <a16:creationId xmlns:a16="http://schemas.microsoft.com/office/drawing/2014/main" id="{F0FE5BA0-7252-8B6C-138B-1EAEBC7BD63E}"/>
                </a:ext>
              </a:extLst>
            </p:cNvPr>
            <p:cNvSpPr/>
            <p:nvPr/>
          </p:nvSpPr>
          <p:spPr>
            <a:xfrm rot="15008656">
              <a:off x="8790977" y="1933974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月 119">
              <a:extLst>
                <a:ext uri="{FF2B5EF4-FFF2-40B4-BE49-F238E27FC236}">
                  <a16:creationId xmlns:a16="http://schemas.microsoft.com/office/drawing/2014/main" id="{84F04E43-5907-BC04-87B7-6B84AD57DE8E}"/>
                </a:ext>
              </a:extLst>
            </p:cNvPr>
            <p:cNvSpPr/>
            <p:nvPr/>
          </p:nvSpPr>
          <p:spPr>
            <a:xfrm rot="15008656">
              <a:off x="8753824" y="1940454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月 120">
              <a:extLst>
                <a:ext uri="{FF2B5EF4-FFF2-40B4-BE49-F238E27FC236}">
                  <a16:creationId xmlns:a16="http://schemas.microsoft.com/office/drawing/2014/main" id="{3831CAC1-F0D8-B4EE-E6FC-4FA0E173EBD4}"/>
                </a:ext>
              </a:extLst>
            </p:cNvPr>
            <p:cNvSpPr/>
            <p:nvPr/>
          </p:nvSpPr>
          <p:spPr>
            <a:xfrm rot="15008656">
              <a:off x="8841462" y="1934003"/>
              <a:ext cx="113004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月 121">
              <a:extLst>
                <a:ext uri="{FF2B5EF4-FFF2-40B4-BE49-F238E27FC236}">
                  <a16:creationId xmlns:a16="http://schemas.microsoft.com/office/drawing/2014/main" id="{F28DC89A-4D61-49C3-A15A-D9D14620459B}"/>
                </a:ext>
              </a:extLst>
            </p:cNvPr>
            <p:cNvSpPr/>
            <p:nvPr/>
          </p:nvSpPr>
          <p:spPr>
            <a:xfrm rot="15008656">
              <a:off x="8821352" y="1946078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月 122">
              <a:extLst>
                <a:ext uri="{FF2B5EF4-FFF2-40B4-BE49-F238E27FC236}">
                  <a16:creationId xmlns:a16="http://schemas.microsoft.com/office/drawing/2014/main" id="{75FD1612-DF3E-9C46-84FE-E38AD4E93103}"/>
                </a:ext>
              </a:extLst>
            </p:cNvPr>
            <p:cNvSpPr/>
            <p:nvPr/>
          </p:nvSpPr>
          <p:spPr>
            <a:xfrm rot="15008656">
              <a:off x="8889418" y="1938483"/>
              <a:ext cx="130706" cy="588331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月 123">
              <a:extLst>
                <a:ext uri="{FF2B5EF4-FFF2-40B4-BE49-F238E27FC236}">
                  <a16:creationId xmlns:a16="http://schemas.microsoft.com/office/drawing/2014/main" id="{8FA1FEDE-ABE9-D3B1-CE26-18406DC4E763}"/>
                </a:ext>
              </a:extLst>
            </p:cNvPr>
            <p:cNvSpPr/>
            <p:nvPr/>
          </p:nvSpPr>
          <p:spPr>
            <a:xfrm rot="15222180">
              <a:off x="8910249" y="2049807"/>
              <a:ext cx="53986" cy="476277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ローチャート: 論理積ゲート 124">
              <a:extLst>
                <a:ext uri="{FF2B5EF4-FFF2-40B4-BE49-F238E27FC236}">
                  <a16:creationId xmlns:a16="http://schemas.microsoft.com/office/drawing/2014/main" id="{EA7DA160-F65C-51EC-3300-0573E842B581}"/>
                </a:ext>
              </a:extLst>
            </p:cNvPr>
            <p:cNvSpPr/>
            <p:nvPr/>
          </p:nvSpPr>
          <p:spPr>
            <a:xfrm rot="5092057">
              <a:off x="8653924" y="2107740"/>
              <a:ext cx="105621" cy="395315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42AA9132-2758-121E-D707-EBACB3800942}"/>
                </a:ext>
              </a:extLst>
            </p:cNvPr>
            <p:cNvGrpSpPr/>
            <p:nvPr/>
          </p:nvGrpSpPr>
          <p:grpSpPr>
            <a:xfrm>
              <a:off x="8931685" y="2281218"/>
              <a:ext cx="63360" cy="28440"/>
              <a:chOff x="8931685" y="2281218"/>
              <a:chExt cx="63360" cy="28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33" name="インク 132">
                    <a:extLst>
                      <a:ext uri="{FF2B5EF4-FFF2-40B4-BE49-F238E27FC236}">
                        <a16:creationId xmlns:a16="http://schemas.microsoft.com/office/drawing/2014/main" id="{C8A23A47-6DA8-5B5A-7C9B-3BC84349F9D4}"/>
                      </a:ext>
                    </a:extLst>
                  </p14:cNvPr>
                  <p14:cNvContentPartPr/>
                  <p14:nvPr/>
                </p14:nvContentPartPr>
                <p14:xfrm>
                  <a:off x="8944285" y="2281218"/>
                  <a:ext cx="50760" cy="23400"/>
                </p14:xfrm>
              </p:contentPart>
            </mc:Choice>
            <mc:Fallback xmlns="">
              <p:pic>
                <p:nvPicPr>
                  <p:cNvPr id="133" name="インク 132">
                    <a:extLst>
                      <a:ext uri="{FF2B5EF4-FFF2-40B4-BE49-F238E27FC236}">
                        <a16:creationId xmlns:a16="http://schemas.microsoft.com/office/drawing/2014/main" id="{C8A23A47-6DA8-5B5A-7C9B-3BC84349F9D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8939965" y="2276898"/>
                    <a:ext cx="5940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34" name="インク 133">
                    <a:extLst>
                      <a:ext uri="{FF2B5EF4-FFF2-40B4-BE49-F238E27FC236}">
                        <a16:creationId xmlns:a16="http://schemas.microsoft.com/office/drawing/2014/main" id="{F3A5E834-320F-2D87-81AB-91CEDB67530F}"/>
                      </a:ext>
                    </a:extLst>
                  </p14:cNvPr>
                  <p14:cNvContentPartPr/>
                  <p14:nvPr/>
                </p14:nvContentPartPr>
                <p14:xfrm>
                  <a:off x="8934205" y="2282658"/>
                  <a:ext cx="51120" cy="22680"/>
                </p14:xfrm>
              </p:contentPart>
            </mc:Choice>
            <mc:Fallback xmlns="">
              <p:pic>
                <p:nvPicPr>
                  <p:cNvPr id="134" name="インク 133">
                    <a:extLst>
                      <a:ext uri="{FF2B5EF4-FFF2-40B4-BE49-F238E27FC236}">
                        <a16:creationId xmlns:a16="http://schemas.microsoft.com/office/drawing/2014/main" id="{F3A5E834-320F-2D87-81AB-91CEDB67530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8929885" y="2278338"/>
                    <a:ext cx="5976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38" name="インク 137">
                    <a:extLst>
                      <a:ext uri="{FF2B5EF4-FFF2-40B4-BE49-F238E27FC236}">
                        <a16:creationId xmlns:a16="http://schemas.microsoft.com/office/drawing/2014/main" id="{47EF5482-9DF7-45F7-F182-9D27EB9DA107}"/>
                      </a:ext>
                    </a:extLst>
                  </p14:cNvPr>
                  <p14:cNvContentPartPr/>
                  <p14:nvPr/>
                </p14:nvContentPartPr>
                <p14:xfrm>
                  <a:off x="8931685" y="2293818"/>
                  <a:ext cx="37800" cy="14760"/>
                </p14:xfrm>
              </p:contentPart>
            </mc:Choice>
            <mc:Fallback xmlns="">
              <p:pic>
                <p:nvPicPr>
                  <p:cNvPr id="138" name="インク 137">
                    <a:extLst>
                      <a:ext uri="{FF2B5EF4-FFF2-40B4-BE49-F238E27FC236}">
                        <a16:creationId xmlns:a16="http://schemas.microsoft.com/office/drawing/2014/main" id="{47EF5482-9DF7-45F7-F182-9D27EB9DA10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8927365" y="2289498"/>
                    <a:ext cx="464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40" name="インク 139">
                    <a:extLst>
                      <a:ext uri="{FF2B5EF4-FFF2-40B4-BE49-F238E27FC236}">
                        <a16:creationId xmlns:a16="http://schemas.microsoft.com/office/drawing/2014/main" id="{8EC74BB3-3D71-EA5A-A07D-E08602874E28}"/>
                      </a:ext>
                    </a:extLst>
                  </p14:cNvPr>
                  <p14:cNvContentPartPr/>
                  <p14:nvPr/>
                </p14:nvContentPartPr>
                <p14:xfrm>
                  <a:off x="8940685" y="2295258"/>
                  <a:ext cx="30600" cy="14400"/>
                </p14:xfrm>
              </p:contentPart>
            </mc:Choice>
            <mc:Fallback xmlns="">
              <p:pic>
                <p:nvPicPr>
                  <p:cNvPr id="140" name="インク 139">
                    <a:extLst>
                      <a:ext uri="{FF2B5EF4-FFF2-40B4-BE49-F238E27FC236}">
                        <a16:creationId xmlns:a16="http://schemas.microsoft.com/office/drawing/2014/main" id="{8EC74BB3-3D71-EA5A-A07D-E08602874E28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8936365" y="2290938"/>
                    <a:ext cx="39240" cy="23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0" name="グループ化 149">
              <a:extLst>
                <a:ext uri="{FF2B5EF4-FFF2-40B4-BE49-F238E27FC236}">
                  <a16:creationId xmlns:a16="http://schemas.microsoft.com/office/drawing/2014/main" id="{625D4B2D-321F-CE15-1D9E-69F0A31A676A}"/>
                </a:ext>
              </a:extLst>
            </p:cNvPr>
            <p:cNvGrpSpPr/>
            <p:nvPr/>
          </p:nvGrpSpPr>
          <p:grpSpPr>
            <a:xfrm>
              <a:off x="8445325" y="2203098"/>
              <a:ext cx="159120" cy="131040"/>
              <a:chOff x="8445325" y="2203098"/>
              <a:chExt cx="159120" cy="131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7" name="インク 126">
                    <a:extLst>
                      <a:ext uri="{FF2B5EF4-FFF2-40B4-BE49-F238E27FC236}">
                        <a16:creationId xmlns:a16="http://schemas.microsoft.com/office/drawing/2014/main" id="{354807CF-9FCF-A310-275F-E8BC0E97969D}"/>
                      </a:ext>
                    </a:extLst>
                  </p14:cNvPr>
                  <p14:cNvContentPartPr/>
                  <p14:nvPr/>
                </p14:nvContentPartPr>
                <p14:xfrm>
                  <a:off x="8498605" y="2310738"/>
                  <a:ext cx="50400" cy="23040"/>
                </p14:xfrm>
              </p:contentPart>
            </mc:Choice>
            <mc:Fallback xmlns="">
              <p:pic>
                <p:nvPicPr>
                  <p:cNvPr id="127" name="インク 126">
                    <a:extLst>
                      <a:ext uri="{FF2B5EF4-FFF2-40B4-BE49-F238E27FC236}">
                        <a16:creationId xmlns:a16="http://schemas.microsoft.com/office/drawing/2014/main" id="{354807CF-9FCF-A310-275F-E8BC0E97969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8494285" y="2306418"/>
                    <a:ext cx="590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8" name="インク 127">
                    <a:extLst>
                      <a:ext uri="{FF2B5EF4-FFF2-40B4-BE49-F238E27FC236}">
                        <a16:creationId xmlns:a16="http://schemas.microsoft.com/office/drawing/2014/main" id="{B1CF2498-8227-6B9C-4C7A-96593B63AA57}"/>
                      </a:ext>
                    </a:extLst>
                  </p14:cNvPr>
                  <p14:cNvContentPartPr/>
                  <p14:nvPr/>
                </p14:nvContentPartPr>
                <p14:xfrm>
                  <a:off x="8496445" y="2312178"/>
                  <a:ext cx="23760" cy="12240"/>
                </p14:xfrm>
              </p:contentPart>
            </mc:Choice>
            <mc:Fallback xmlns="">
              <p:pic>
                <p:nvPicPr>
                  <p:cNvPr id="128" name="インク 127">
                    <a:extLst>
                      <a:ext uri="{FF2B5EF4-FFF2-40B4-BE49-F238E27FC236}">
                        <a16:creationId xmlns:a16="http://schemas.microsoft.com/office/drawing/2014/main" id="{B1CF2498-8227-6B9C-4C7A-96593B63AA57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8492125" y="2307858"/>
                    <a:ext cx="32400" cy="2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29" name="インク 128">
                    <a:extLst>
                      <a:ext uri="{FF2B5EF4-FFF2-40B4-BE49-F238E27FC236}">
                        <a16:creationId xmlns:a16="http://schemas.microsoft.com/office/drawing/2014/main" id="{1658A775-D14B-76FE-F462-DA1A5875D430}"/>
                      </a:ext>
                    </a:extLst>
                  </p14:cNvPr>
                  <p14:cNvContentPartPr/>
                  <p14:nvPr/>
                </p14:nvContentPartPr>
                <p14:xfrm>
                  <a:off x="8494645" y="2311098"/>
                  <a:ext cx="19800" cy="12960"/>
                </p14:xfrm>
              </p:contentPart>
            </mc:Choice>
            <mc:Fallback xmlns="">
              <p:pic>
                <p:nvPicPr>
                  <p:cNvPr id="129" name="インク 128">
                    <a:extLst>
                      <a:ext uri="{FF2B5EF4-FFF2-40B4-BE49-F238E27FC236}">
                        <a16:creationId xmlns:a16="http://schemas.microsoft.com/office/drawing/2014/main" id="{1658A775-D14B-76FE-F462-DA1A5875D430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8490325" y="2306778"/>
                    <a:ext cx="284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0" name="インク 129">
                    <a:extLst>
                      <a:ext uri="{FF2B5EF4-FFF2-40B4-BE49-F238E27FC236}">
                        <a16:creationId xmlns:a16="http://schemas.microsoft.com/office/drawing/2014/main" id="{882DC9A3-6E4C-0E5D-7B1E-B9F043C91E25}"/>
                      </a:ext>
                    </a:extLst>
                  </p14:cNvPr>
                  <p14:cNvContentPartPr/>
                  <p14:nvPr/>
                </p14:nvContentPartPr>
                <p14:xfrm>
                  <a:off x="8469085" y="2299938"/>
                  <a:ext cx="55440" cy="34200"/>
                </p14:xfrm>
              </p:contentPart>
            </mc:Choice>
            <mc:Fallback xmlns="">
              <p:pic>
                <p:nvPicPr>
                  <p:cNvPr id="130" name="インク 129">
                    <a:extLst>
                      <a:ext uri="{FF2B5EF4-FFF2-40B4-BE49-F238E27FC236}">
                        <a16:creationId xmlns:a16="http://schemas.microsoft.com/office/drawing/2014/main" id="{882DC9A3-6E4C-0E5D-7B1E-B9F043C91E2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8464765" y="2295618"/>
                    <a:ext cx="64080" cy="4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31" name="インク 130">
                    <a:extLst>
                      <a:ext uri="{FF2B5EF4-FFF2-40B4-BE49-F238E27FC236}">
                        <a16:creationId xmlns:a16="http://schemas.microsoft.com/office/drawing/2014/main" id="{35C98DB1-ABB1-C245-5D1C-1A8D2FC58866}"/>
                      </a:ext>
                    </a:extLst>
                  </p14:cNvPr>
                  <p14:cNvContentPartPr/>
                  <p14:nvPr/>
                </p14:nvContentPartPr>
                <p14:xfrm>
                  <a:off x="8475565" y="2298498"/>
                  <a:ext cx="51840" cy="29880"/>
                </p14:xfrm>
              </p:contentPart>
            </mc:Choice>
            <mc:Fallback xmlns="">
              <p:pic>
                <p:nvPicPr>
                  <p:cNvPr id="131" name="インク 130">
                    <a:extLst>
                      <a:ext uri="{FF2B5EF4-FFF2-40B4-BE49-F238E27FC236}">
                        <a16:creationId xmlns:a16="http://schemas.microsoft.com/office/drawing/2014/main" id="{35C98DB1-ABB1-C245-5D1C-1A8D2FC58866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8471245" y="2294178"/>
                    <a:ext cx="604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45" name="インク 144">
                    <a:extLst>
                      <a:ext uri="{FF2B5EF4-FFF2-40B4-BE49-F238E27FC236}">
                        <a16:creationId xmlns:a16="http://schemas.microsoft.com/office/drawing/2014/main" id="{BABA267F-28CD-66F1-E462-A286F6E9ABC6}"/>
                      </a:ext>
                    </a:extLst>
                  </p14:cNvPr>
                  <p14:cNvContentPartPr/>
                  <p14:nvPr/>
                </p14:nvContentPartPr>
                <p14:xfrm>
                  <a:off x="8445325" y="2203098"/>
                  <a:ext cx="159120" cy="81360"/>
                </p14:xfrm>
              </p:contentPart>
            </mc:Choice>
            <mc:Fallback xmlns="">
              <p:pic>
                <p:nvPicPr>
                  <p:cNvPr id="145" name="インク 144">
                    <a:extLst>
                      <a:ext uri="{FF2B5EF4-FFF2-40B4-BE49-F238E27FC236}">
                        <a16:creationId xmlns:a16="http://schemas.microsoft.com/office/drawing/2014/main" id="{BABA267F-28CD-66F1-E462-A286F6E9ABC6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8441005" y="2198778"/>
                    <a:ext cx="16776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47" name="インク 146">
                    <a:extLst>
                      <a:ext uri="{FF2B5EF4-FFF2-40B4-BE49-F238E27FC236}">
                        <a16:creationId xmlns:a16="http://schemas.microsoft.com/office/drawing/2014/main" id="{663FAFD5-F0D9-3BE5-54DA-0E650010A8C9}"/>
                      </a:ext>
                    </a:extLst>
                  </p14:cNvPr>
                  <p14:cNvContentPartPr/>
                  <p14:nvPr/>
                </p14:nvContentPartPr>
                <p14:xfrm>
                  <a:off x="8454685" y="2282658"/>
                  <a:ext cx="360" cy="360"/>
                </p14:xfrm>
              </p:contentPart>
            </mc:Choice>
            <mc:Fallback xmlns="">
              <p:pic>
                <p:nvPicPr>
                  <p:cNvPr id="147" name="インク 146">
                    <a:extLst>
                      <a:ext uri="{FF2B5EF4-FFF2-40B4-BE49-F238E27FC236}">
                        <a16:creationId xmlns:a16="http://schemas.microsoft.com/office/drawing/2014/main" id="{663FAFD5-F0D9-3BE5-54DA-0E650010A8C9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8450365" y="227833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48" name="インク 147">
                    <a:extLst>
                      <a:ext uri="{FF2B5EF4-FFF2-40B4-BE49-F238E27FC236}">
                        <a16:creationId xmlns:a16="http://schemas.microsoft.com/office/drawing/2014/main" id="{2AB9BCCA-5397-7A23-8BA1-39E4E04D233D}"/>
                      </a:ext>
                    </a:extLst>
                  </p14:cNvPr>
                  <p14:cNvContentPartPr/>
                  <p14:nvPr/>
                </p14:nvContentPartPr>
                <p14:xfrm>
                  <a:off x="8522365" y="2248818"/>
                  <a:ext cx="75960" cy="40320"/>
                </p14:xfrm>
              </p:contentPart>
            </mc:Choice>
            <mc:Fallback xmlns="">
              <p:pic>
                <p:nvPicPr>
                  <p:cNvPr id="148" name="インク 147">
                    <a:extLst>
                      <a:ext uri="{FF2B5EF4-FFF2-40B4-BE49-F238E27FC236}">
                        <a16:creationId xmlns:a16="http://schemas.microsoft.com/office/drawing/2014/main" id="{2AB9BCCA-5397-7A23-8BA1-39E4E04D233D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8518045" y="2244498"/>
                    <a:ext cx="8460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49" name="インク 148">
                    <a:extLst>
                      <a:ext uri="{FF2B5EF4-FFF2-40B4-BE49-F238E27FC236}">
                        <a16:creationId xmlns:a16="http://schemas.microsoft.com/office/drawing/2014/main" id="{ABC3AEB8-E130-AE03-746C-E2F3C59E11D9}"/>
                      </a:ext>
                    </a:extLst>
                  </p14:cNvPr>
                  <p14:cNvContentPartPr/>
                  <p14:nvPr/>
                </p14:nvContentPartPr>
                <p14:xfrm>
                  <a:off x="8568445" y="2237658"/>
                  <a:ext cx="34200" cy="25560"/>
                </p14:xfrm>
              </p:contentPart>
            </mc:Choice>
            <mc:Fallback xmlns="">
              <p:pic>
                <p:nvPicPr>
                  <p:cNvPr id="149" name="インク 148">
                    <a:extLst>
                      <a:ext uri="{FF2B5EF4-FFF2-40B4-BE49-F238E27FC236}">
                        <a16:creationId xmlns:a16="http://schemas.microsoft.com/office/drawing/2014/main" id="{ABC3AEB8-E130-AE03-746C-E2F3C59E11D9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564125" y="2233338"/>
                    <a:ext cx="42840" cy="34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A97237FD-2D01-72BD-E68E-9BFB12538418}"/>
                </a:ext>
              </a:extLst>
            </p:cNvPr>
            <p:cNvGrpSpPr/>
            <p:nvPr/>
          </p:nvGrpSpPr>
          <p:grpSpPr>
            <a:xfrm>
              <a:off x="8290378" y="1728745"/>
              <a:ext cx="444600" cy="187920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52" name="インク 151">
                    <a:extLst>
                      <a:ext uri="{FF2B5EF4-FFF2-40B4-BE49-F238E27FC236}">
                        <a16:creationId xmlns:a16="http://schemas.microsoft.com/office/drawing/2014/main" id="{25A4A180-4DB4-E07D-1067-227AD079EE21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152" name="インク 151">
                    <a:extLst>
                      <a:ext uri="{FF2B5EF4-FFF2-40B4-BE49-F238E27FC236}">
                        <a16:creationId xmlns:a16="http://schemas.microsoft.com/office/drawing/2014/main" id="{25A4A180-4DB4-E07D-1067-227AD079EE21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53" name="インク 152">
                    <a:extLst>
                      <a:ext uri="{FF2B5EF4-FFF2-40B4-BE49-F238E27FC236}">
                        <a16:creationId xmlns:a16="http://schemas.microsoft.com/office/drawing/2014/main" id="{3C71ADB3-FF15-CAE3-CA73-7722239249ED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153" name="インク 152">
                    <a:extLst>
                      <a:ext uri="{FF2B5EF4-FFF2-40B4-BE49-F238E27FC236}">
                        <a16:creationId xmlns:a16="http://schemas.microsoft.com/office/drawing/2014/main" id="{3C71ADB3-FF15-CAE3-CA73-7722239249ED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55" name="インク 154">
                    <a:extLst>
                      <a:ext uri="{FF2B5EF4-FFF2-40B4-BE49-F238E27FC236}">
                        <a16:creationId xmlns:a16="http://schemas.microsoft.com/office/drawing/2014/main" id="{8E5C996A-1C75-AADF-AD5B-BE31BBF4BA60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155" name="インク 154">
                    <a:extLst>
                      <a:ext uri="{FF2B5EF4-FFF2-40B4-BE49-F238E27FC236}">
                        <a16:creationId xmlns:a16="http://schemas.microsoft.com/office/drawing/2014/main" id="{8E5C996A-1C75-AADF-AD5B-BE31BBF4BA60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57" name="インク 156">
                    <a:extLst>
                      <a:ext uri="{FF2B5EF4-FFF2-40B4-BE49-F238E27FC236}">
                        <a16:creationId xmlns:a16="http://schemas.microsoft.com/office/drawing/2014/main" id="{45514DA1-2FCA-653C-6328-BF26295D1B64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157" name="インク 156">
                    <a:extLst>
                      <a:ext uri="{FF2B5EF4-FFF2-40B4-BE49-F238E27FC236}">
                        <a16:creationId xmlns:a16="http://schemas.microsoft.com/office/drawing/2014/main" id="{45514DA1-2FCA-653C-6328-BF26295D1B64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58" name="インク 157">
                    <a:extLst>
                      <a:ext uri="{FF2B5EF4-FFF2-40B4-BE49-F238E27FC236}">
                        <a16:creationId xmlns:a16="http://schemas.microsoft.com/office/drawing/2014/main" id="{F1CC3C08-4B36-EB8C-8F9C-5ADDC43683E4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158" name="インク 157">
                    <a:extLst>
                      <a:ext uri="{FF2B5EF4-FFF2-40B4-BE49-F238E27FC236}">
                        <a16:creationId xmlns:a16="http://schemas.microsoft.com/office/drawing/2014/main" id="{F1CC3C08-4B36-EB8C-8F9C-5ADDC43683E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60" name="インク 159">
                    <a:extLst>
                      <a:ext uri="{FF2B5EF4-FFF2-40B4-BE49-F238E27FC236}">
                        <a16:creationId xmlns:a16="http://schemas.microsoft.com/office/drawing/2014/main" id="{05E191CF-4661-AD32-7950-5D7490233A24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160" name="インク 159">
                    <a:extLst>
                      <a:ext uri="{FF2B5EF4-FFF2-40B4-BE49-F238E27FC236}">
                        <a16:creationId xmlns:a16="http://schemas.microsoft.com/office/drawing/2014/main" id="{05E191CF-4661-AD32-7950-5D7490233A24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61" name="インク 160">
                    <a:extLst>
                      <a:ext uri="{FF2B5EF4-FFF2-40B4-BE49-F238E27FC236}">
                        <a16:creationId xmlns:a16="http://schemas.microsoft.com/office/drawing/2014/main" id="{A372E378-3CD9-5E0B-8FAF-90BC7755140A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161" name="インク 160">
                    <a:extLst>
                      <a:ext uri="{FF2B5EF4-FFF2-40B4-BE49-F238E27FC236}">
                        <a16:creationId xmlns:a16="http://schemas.microsoft.com/office/drawing/2014/main" id="{A372E378-3CD9-5E0B-8FAF-90BC7755140A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62" name="インク 161">
                    <a:extLst>
                      <a:ext uri="{FF2B5EF4-FFF2-40B4-BE49-F238E27FC236}">
                        <a16:creationId xmlns:a16="http://schemas.microsoft.com/office/drawing/2014/main" id="{32526D33-A541-E705-7863-BA8EA4D05D11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162" name="インク 161">
                    <a:extLst>
                      <a:ext uri="{FF2B5EF4-FFF2-40B4-BE49-F238E27FC236}">
                        <a16:creationId xmlns:a16="http://schemas.microsoft.com/office/drawing/2014/main" id="{32526D33-A541-E705-7863-BA8EA4D05D11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63" name="インク 162">
                    <a:extLst>
                      <a:ext uri="{FF2B5EF4-FFF2-40B4-BE49-F238E27FC236}">
                        <a16:creationId xmlns:a16="http://schemas.microsoft.com/office/drawing/2014/main" id="{BF4A144F-EC36-1EDC-4D05-0655BE637C53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163" name="インク 162">
                    <a:extLst>
                      <a:ext uri="{FF2B5EF4-FFF2-40B4-BE49-F238E27FC236}">
                        <a16:creationId xmlns:a16="http://schemas.microsoft.com/office/drawing/2014/main" id="{BF4A144F-EC36-1EDC-4D05-0655BE637C53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64" name="インク 163">
                    <a:extLst>
                      <a:ext uri="{FF2B5EF4-FFF2-40B4-BE49-F238E27FC236}">
                        <a16:creationId xmlns:a16="http://schemas.microsoft.com/office/drawing/2014/main" id="{E8880340-C18A-F89C-05F5-C0BF5FDFE249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164" name="インク 163">
                    <a:extLst>
                      <a:ext uri="{FF2B5EF4-FFF2-40B4-BE49-F238E27FC236}">
                        <a16:creationId xmlns:a16="http://schemas.microsoft.com/office/drawing/2014/main" id="{E8880340-C18A-F89C-05F5-C0BF5FDFE249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65" name="インク 164">
                    <a:extLst>
                      <a:ext uri="{FF2B5EF4-FFF2-40B4-BE49-F238E27FC236}">
                        <a16:creationId xmlns:a16="http://schemas.microsoft.com/office/drawing/2014/main" id="{704E623D-3312-94E5-BEB3-F525653CD252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165" name="インク 164">
                    <a:extLst>
                      <a:ext uri="{FF2B5EF4-FFF2-40B4-BE49-F238E27FC236}">
                        <a16:creationId xmlns:a16="http://schemas.microsoft.com/office/drawing/2014/main" id="{704E623D-3312-94E5-BEB3-F525653CD252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66" name="インク 165">
                    <a:extLst>
                      <a:ext uri="{FF2B5EF4-FFF2-40B4-BE49-F238E27FC236}">
                        <a16:creationId xmlns:a16="http://schemas.microsoft.com/office/drawing/2014/main" id="{67D06E61-3362-E3DB-793D-46BCF6000464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166" name="インク 165">
                    <a:extLst>
                      <a:ext uri="{FF2B5EF4-FFF2-40B4-BE49-F238E27FC236}">
                        <a16:creationId xmlns:a16="http://schemas.microsoft.com/office/drawing/2014/main" id="{67D06E61-3362-E3DB-793D-46BCF6000464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08B3139D-3823-C549-78CD-7BC61B7BF32F}"/>
                    </a:ext>
                  </a:extLst>
                </p14:cNvPr>
                <p14:cNvContentPartPr/>
                <p14:nvPr/>
              </p14:nvContentPartPr>
              <p14:xfrm>
                <a:off x="7465920" y="1398085"/>
                <a:ext cx="62280" cy="7344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08B3139D-3823-C549-78CD-7BC61B7BF32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48280" y="1380445"/>
                  <a:ext cx="97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43202374-91CE-8373-FCBD-493C85376996}"/>
                    </a:ext>
                  </a:extLst>
                </p14:cNvPr>
                <p14:cNvContentPartPr/>
                <p14:nvPr/>
              </p14:nvContentPartPr>
              <p14:xfrm>
                <a:off x="7113480" y="969685"/>
                <a:ext cx="101880" cy="17316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43202374-91CE-8373-FCBD-493C853769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95840" y="952045"/>
                  <a:ext cx="137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9EE557BC-2B45-CF40-04DA-A5002F49592E}"/>
                    </a:ext>
                  </a:extLst>
                </p14:cNvPr>
                <p14:cNvContentPartPr/>
                <p14:nvPr/>
              </p14:nvContentPartPr>
              <p14:xfrm>
                <a:off x="7229400" y="1001365"/>
                <a:ext cx="293040" cy="40320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9EE557BC-2B45-CF40-04DA-A5002F49592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11400" y="983725"/>
                  <a:ext cx="3286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27EA6740-1904-6DC1-6C37-D99154899FC5}"/>
                    </a:ext>
                  </a:extLst>
                </p14:cNvPr>
                <p14:cNvContentPartPr/>
                <p14:nvPr/>
              </p14:nvContentPartPr>
              <p14:xfrm>
                <a:off x="7273680" y="1061845"/>
                <a:ext cx="264240" cy="33660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27EA6740-1904-6DC1-6C37-D99154899F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56040" y="1044205"/>
                  <a:ext cx="29988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217A5E13-2DF4-5D24-2455-DA99165FC45C}"/>
                    </a:ext>
                  </a:extLst>
                </p14:cNvPr>
                <p14:cNvContentPartPr/>
                <p14:nvPr/>
              </p14:nvContentPartPr>
              <p14:xfrm>
                <a:off x="7205640" y="974365"/>
                <a:ext cx="360" cy="36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217A5E13-2DF4-5D24-2455-DA99165FC4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01320" y="970045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2" name="グループ化 201">
              <a:extLst>
                <a:ext uri="{FF2B5EF4-FFF2-40B4-BE49-F238E27FC236}">
                  <a16:creationId xmlns:a16="http://schemas.microsoft.com/office/drawing/2014/main" id="{996236D2-2EF6-AE19-36EB-EBB5087328E0}"/>
                </a:ext>
              </a:extLst>
            </p:cNvPr>
            <p:cNvGrpSpPr/>
            <p:nvPr/>
          </p:nvGrpSpPr>
          <p:grpSpPr>
            <a:xfrm>
              <a:off x="7094156" y="928285"/>
              <a:ext cx="410524" cy="543627"/>
              <a:chOff x="7094156" y="928285"/>
              <a:chExt cx="410524" cy="543627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64" name="インク 63">
                    <a:extLst>
                      <a:ext uri="{FF2B5EF4-FFF2-40B4-BE49-F238E27FC236}">
                        <a16:creationId xmlns:a16="http://schemas.microsoft.com/office/drawing/2014/main" id="{47345A94-1E53-EB25-E986-49EBBFABCD4F}"/>
                      </a:ext>
                    </a:extLst>
                  </p14:cNvPr>
                  <p14:cNvContentPartPr/>
                  <p14:nvPr/>
                </p14:nvContentPartPr>
                <p14:xfrm>
                  <a:off x="7131924" y="1056202"/>
                  <a:ext cx="20253" cy="31151"/>
                </p14:xfrm>
              </p:contentPart>
            </mc:Choice>
            <mc:Fallback xmlns="">
              <p:pic>
                <p:nvPicPr>
                  <p:cNvPr id="64" name="インク 63">
                    <a:extLst>
                      <a:ext uri="{FF2B5EF4-FFF2-40B4-BE49-F238E27FC236}">
                        <a16:creationId xmlns:a16="http://schemas.microsoft.com/office/drawing/2014/main" id="{47345A94-1E53-EB25-E986-49EBBFABCD4F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7127584" y="1051855"/>
                    <a:ext cx="28933" cy="39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65" name="インク 64">
                    <a:extLst>
                      <a:ext uri="{FF2B5EF4-FFF2-40B4-BE49-F238E27FC236}">
                        <a16:creationId xmlns:a16="http://schemas.microsoft.com/office/drawing/2014/main" id="{A6962E5A-1BF2-CA2E-6482-0CA70D84B191}"/>
                      </a:ext>
                    </a:extLst>
                  </p14:cNvPr>
                  <p14:cNvContentPartPr/>
                  <p14:nvPr/>
                </p14:nvContentPartPr>
                <p14:xfrm>
                  <a:off x="7106198" y="1058888"/>
                  <a:ext cx="38863" cy="61766"/>
                </p14:xfrm>
              </p:contentPart>
            </mc:Choice>
            <mc:Fallback xmlns="">
              <p:pic>
                <p:nvPicPr>
                  <p:cNvPr id="65" name="インク 64">
                    <a:extLst>
                      <a:ext uri="{FF2B5EF4-FFF2-40B4-BE49-F238E27FC236}">
                        <a16:creationId xmlns:a16="http://schemas.microsoft.com/office/drawing/2014/main" id="{A6962E5A-1BF2-CA2E-6482-0CA70D84B191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7101840" y="1054579"/>
                    <a:ext cx="47580" cy="703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68" name="インク 67">
                    <a:extLst>
                      <a:ext uri="{FF2B5EF4-FFF2-40B4-BE49-F238E27FC236}">
                        <a16:creationId xmlns:a16="http://schemas.microsoft.com/office/drawing/2014/main" id="{9432F1E0-3165-E616-9F13-EB1DEA3A671D}"/>
                      </a:ext>
                    </a:extLst>
                  </p14:cNvPr>
                  <p14:cNvContentPartPr/>
                  <p14:nvPr/>
                </p14:nvContentPartPr>
                <p14:xfrm>
                  <a:off x="7112766" y="1075537"/>
                  <a:ext cx="20253" cy="33300"/>
                </p14:xfrm>
              </p:contentPart>
            </mc:Choice>
            <mc:Fallback xmlns="">
              <p:pic>
                <p:nvPicPr>
                  <p:cNvPr id="68" name="インク 67">
                    <a:extLst>
                      <a:ext uri="{FF2B5EF4-FFF2-40B4-BE49-F238E27FC236}">
                        <a16:creationId xmlns:a16="http://schemas.microsoft.com/office/drawing/2014/main" id="{9432F1E0-3165-E616-9F13-EB1DEA3A671D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7108426" y="1071194"/>
                    <a:ext cx="28933" cy="419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69" name="インク 68">
                    <a:extLst>
                      <a:ext uri="{FF2B5EF4-FFF2-40B4-BE49-F238E27FC236}">
                        <a16:creationId xmlns:a16="http://schemas.microsoft.com/office/drawing/2014/main" id="{626C07A0-A1C2-19BA-F6D7-7169D23F4D6B}"/>
                      </a:ext>
                    </a:extLst>
                  </p14:cNvPr>
                  <p14:cNvContentPartPr/>
                  <p14:nvPr/>
                </p14:nvContentPartPr>
                <p14:xfrm>
                  <a:off x="7094156" y="1070704"/>
                  <a:ext cx="43242" cy="62840"/>
                </p14:xfrm>
              </p:contentPart>
            </mc:Choice>
            <mc:Fallback xmlns="">
              <p:pic>
                <p:nvPicPr>
                  <p:cNvPr id="69" name="インク 68">
                    <a:extLst>
                      <a:ext uri="{FF2B5EF4-FFF2-40B4-BE49-F238E27FC236}">
                        <a16:creationId xmlns:a16="http://schemas.microsoft.com/office/drawing/2014/main" id="{626C07A0-A1C2-19BA-F6D7-7169D23F4D6B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7089832" y="1066370"/>
                    <a:ext cx="51890" cy="715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79" name="インク 78">
                    <a:extLst>
                      <a:ext uri="{FF2B5EF4-FFF2-40B4-BE49-F238E27FC236}">
                        <a16:creationId xmlns:a16="http://schemas.microsoft.com/office/drawing/2014/main" id="{0B6D542A-9B99-3A28-FBCE-B39E9C92281D}"/>
                      </a:ext>
                    </a:extLst>
                  </p14:cNvPr>
                  <p14:cNvContentPartPr/>
                  <p14:nvPr/>
                </p14:nvContentPartPr>
                <p14:xfrm>
                  <a:off x="7454322" y="1432167"/>
                  <a:ext cx="43242" cy="39745"/>
                </p14:xfrm>
              </p:contentPart>
            </mc:Choice>
            <mc:Fallback xmlns="">
              <p:pic>
                <p:nvPicPr>
                  <p:cNvPr id="79" name="インク 78">
                    <a:extLst>
                      <a:ext uri="{FF2B5EF4-FFF2-40B4-BE49-F238E27FC236}">
                        <a16:creationId xmlns:a16="http://schemas.microsoft.com/office/drawing/2014/main" id="{0B6D542A-9B99-3A28-FBCE-B39E9C92281D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7449961" y="1427791"/>
                    <a:ext cx="51963" cy="484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80" name="インク 79">
                    <a:extLst>
                      <a:ext uri="{FF2B5EF4-FFF2-40B4-BE49-F238E27FC236}">
                        <a16:creationId xmlns:a16="http://schemas.microsoft.com/office/drawing/2014/main" id="{C8B86E00-1E44-302C-68DC-B0033637491E}"/>
                      </a:ext>
                    </a:extLst>
                  </p14:cNvPr>
                  <p14:cNvContentPartPr/>
                  <p14:nvPr/>
                </p14:nvContentPartPr>
                <p14:xfrm>
                  <a:off x="7451586" y="1423037"/>
                  <a:ext cx="31747" cy="22558"/>
                </p14:xfrm>
              </p:contentPart>
            </mc:Choice>
            <mc:Fallback xmlns="">
              <p:pic>
                <p:nvPicPr>
                  <p:cNvPr id="80" name="インク 79">
                    <a:extLst>
                      <a:ext uri="{FF2B5EF4-FFF2-40B4-BE49-F238E27FC236}">
                        <a16:creationId xmlns:a16="http://schemas.microsoft.com/office/drawing/2014/main" id="{C8B86E00-1E44-302C-68DC-B0033637491E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7447207" y="1418671"/>
                    <a:ext cx="40505" cy="312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82" name="インク 81">
                    <a:extLst>
                      <a:ext uri="{FF2B5EF4-FFF2-40B4-BE49-F238E27FC236}">
                        <a16:creationId xmlns:a16="http://schemas.microsoft.com/office/drawing/2014/main" id="{8D98A83B-E31B-55FB-1FA5-A3CEAC801963}"/>
                      </a:ext>
                    </a:extLst>
                  </p14:cNvPr>
                  <p14:cNvContentPartPr/>
                  <p14:nvPr/>
                </p14:nvContentPartPr>
                <p14:xfrm>
                  <a:off x="7459796" y="1424111"/>
                  <a:ext cx="44884" cy="47264"/>
                </p14:xfrm>
              </p:contentPart>
            </mc:Choice>
            <mc:Fallback xmlns="">
              <p:pic>
                <p:nvPicPr>
                  <p:cNvPr id="82" name="インク 81">
                    <a:extLst>
                      <a:ext uri="{FF2B5EF4-FFF2-40B4-BE49-F238E27FC236}">
                        <a16:creationId xmlns:a16="http://schemas.microsoft.com/office/drawing/2014/main" id="{8D98A83B-E31B-55FB-1FA5-A3CEAC801963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7455452" y="1419781"/>
                    <a:ext cx="53571" cy="559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88" name="インク 87">
                    <a:extLst>
                      <a:ext uri="{FF2B5EF4-FFF2-40B4-BE49-F238E27FC236}">
                        <a16:creationId xmlns:a16="http://schemas.microsoft.com/office/drawing/2014/main" id="{B6817F4C-02E4-E5BD-1BD5-A182FB7485FF}"/>
                      </a:ext>
                    </a:extLst>
                  </p14:cNvPr>
                  <p14:cNvContentPartPr/>
                  <p14:nvPr/>
                </p14:nvContentPartPr>
                <p14:xfrm>
                  <a:off x="7176261" y="1025051"/>
                  <a:ext cx="188294" cy="259416"/>
                </p14:xfrm>
              </p:contentPart>
            </mc:Choice>
            <mc:Fallback xmlns="">
              <p:pic>
                <p:nvPicPr>
                  <p:cNvPr id="88" name="インク 87">
                    <a:extLst>
                      <a:ext uri="{FF2B5EF4-FFF2-40B4-BE49-F238E27FC236}">
                        <a16:creationId xmlns:a16="http://schemas.microsoft.com/office/drawing/2014/main" id="{B6817F4C-02E4-E5BD-1BD5-A182FB7485FF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7171941" y="1020721"/>
                    <a:ext cx="196935" cy="2680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89" name="インク 88">
                    <a:extLst>
                      <a:ext uri="{FF2B5EF4-FFF2-40B4-BE49-F238E27FC236}">
                        <a16:creationId xmlns:a16="http://schemas.microsoft.com/office/drawing/2014/main" id="{D8BFBB72-5073-3326-6542-44BB346010F3}"/>
                      </a:ext>
                    </a:extLst>
                  </p14:cNvPr>
                  <p14:cNvContentPartPr/>
                  <p14:nvPr/>
                </p14:nvContentPartPr>
                <p14:xfrm>
                  <a:off x="7175713" y="1020754"/>
                  <a:ext cx="12589" cy="19872"/>
                </p14:xfrm>
              </p:contentPart>
            </mc:Choice>
            <mc:Fallback xmlns="">
              <p:pic>
                <p:nvPicPr>
                  <p:cNvPr id="89" name="インク 88">
                    <a:extLst>
                      <a:ext uri="{FF2B5EF4-FFF2-40B4-BE49-F238E27FC236}">
                        <a16:creationId xmlns:a16="http://schemas.microsoft.com/office/drawing/2014/main" id="{D8BFBB72-5073-3326-6542-44BB346010F3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7171270" y="1016418"/>
                    <a:ext cx="21475" cy="285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90" name="インク 89">
                    <a:extLst>
                      <a:ext uri="{FF2B5EF4-FFF2-40B4-BE49-F238E27FC236}">
                        <a16:creationId xmlns:a16="http://schemas.microsoft.com/office/drawing/2014/main" id="{F32907BA-53E2-5DE0-4BFF-858E5D335DE2}"/>
                      </a:ext>
                    </a:extLst>
                  </p14:cNvPr>
                  <p14:cNvContentPartPr/>
                  <p14:nvPr/>
                </p14:nvContentPartPr>
                <p14:xfrm>
                  <a:off x="7185566" y="1025588"/>
                  <a:ext cx="302146" cy="431286"/>
                </p14:xfrm>
              </p:contentPart>
            </mc:Choice>
            <mc:Fallback xmlns="">
              <p:pic>
                <p:nvPicPr>
                  <p:cNvPr id="90" name="インク 89">
                    <a:extLst>
                      <a:ext uri="{FF2B5EF4-FFF2-40B4-BE49-F238E27FC236}">
                        <a16:creationId xmlns:a16="http://schemas.microsoft.com/office/drawing/2014/main" id="{F32907BA-53E2-5DE0-4BFF-858E5D335DE2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7181239" y="1021264"/>
                    <a:ext cx="310799" cy="439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92" name="インク 91">
                    <a:extLst>
                      <a:ext uri="{FF2B5EF4-FFF2-40B4-BE49-F238E27FC236}">
                        <a16:creationId xmlns:a16="http://schemas.microsoft.com/office/drawing/2014/main" id="{513C746C-A454-22F6-F3BC-2BB3E2E6CC51}"/>
                      </a:ext>
                    </a:extLst>
                  </p14:cNvPr>
                  <p14:cNvContentPartPr/>
                  <p14:nvPr/>
                </p14:nvContentPartPr>
                <p14:xfrm>
                  <a:off x="7171882" y="1041164"/>
                  <a:ext cx="33389" cy="65525"/>
                </p14:xfrm>
              </p:contentPart>
            </mc:Choice>
            <mc:Fallback xmlns="">
              <p:pic>
                <p:nvPicPr>
                  <p:cNvPr id="92" name="インク 91">
                    <a:extLst>
                      <a:ext uri="{FF2B5EF4-FFF2-40B4-BE49-F238E27FC236}">
                        <a16:creationId xmlns:a16="http://schemas.microsoft.com/office/drawing/2014/main" id="{513C746C-A454-22F6-F3BC-2BB3E2E6CC51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7167574" y="1036820"/>
                    <a:ext cx="42006" cy="742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93" name="インク 92">
                    <a:extLst>
                      <a:ext uri="{FF2B5EF4-FFF2-40B4-BE49-F238E27FC236}">
                        <a16:creationId xmlns:a16="http://schemas.microsoft.com/office/drawing/2014/main" id="{8653A5AD-AA02-85D7-5CA2-A1BA17B33624}"/>
                      </a:ext>
                    </a:extLst>
                  </p14:cNvPr>
                  <p14:cNvContentPartPr/>
                  <p14:nvPr/>
                </p14:nvContentPartPr>
                <p14:xfrm>
                  <a:off x="7171335" y="1037404"/>
                  <a:ext cx="547" cy="69285"/>
                </p14:xfrm>
              </p:contentPart>
            </mc:Choice>
            <mc:Fallback xmlns="">
              <p:pic>
                <p:nvPicPr>
                  <p:cNvPr id="93" name="インク 92">
                    <a:extLst>
                      <a:ext uri="{FF2B5EF4-FFF2-40B4-BE49-F238E27FC236}">
                        <a16:creationId xmlns:a16="http://schemas.microsoft.com/office/drawing/2014/main" id="{8653A5AD-AA02-85D7-5CA2-A1BA17B33624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7164771" y="1033074"/>
                    <a:ext cx="13675" cy="779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69" name="インク 168">
                    <a:extLst>
                      <a:ext uri="{FF2B5EF4-FFF2-40B4-BE49-F238E27FC236}">
                        <a16:creationId xmlns:a16="http://schemas.microsoft.com/office/drawing/2014/main" id="{56DAE911-2E07-98E3-A8C0-F287FB7DCA49}"/>
                      </a:ext>
                    </a:extLst>
                  </p14:cNvPr>
                  <p14:cNvContentPartPr/>
                  <p14:nvPr/>
                </p14:nvContentPartPr>
                <p14:xfrm>
                  <a:off x="7158840" y="1036285"/>
                  <a:ext cx="63000" cy="102240"/>
                </p14:xfrm>
              </p:contentPart>
            </mc:Choice>
            <mc:Fallback xmlns="">
              <p:pic>
                <p:nvPicPr>
                  <p:cNvPr id="169" name="インク 168">
                    <a:extLst>
                      <a:ext uri="{FF2B5EF4-FFF2-40B4-BE49-F238E27FC236}">
                        <a16:creationId xmlns:a16="http://schemas.microsoft.com/office/drawing/2014/main" id="{56DAE911-2E07-98E3-A8C0-F287FB7DCA49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7140840" y="1018645"/>
                    <a:ext cx="98640" cy="13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70" name="インク 169">
                    <a:extLst>
                      <a:ext uri="{FF2B5EF4-FFF2-40B4-BE49-F238E27FC236}">
                        <a16:creationId xmlns:a16="http://schemas.microsoft.com/office/drawing/2014/main" id="{A6F3334F-BCAC-4AF8-07B0-A8F869C7E3F8}"/>
                      </a:ext>
                    </a:extLst>
                  </p14:cNvPr>
                  <p14:cNvContentPartPr/>
                  <p14:nvPr/>
                </p14:nvContentPartPr>
                <p14:xfrm>
                  <a:off x="7218240" y="1071205"/>
                  <a:ext cx="115200" cy="192240"/>
                </p14:xfrm>
              </p:contentPart>
            </mc:Choice>
            <mc:Fallback xmlns="">
              <p:pic>
                <p:nvPicPr>
                  <p:cNvPr id="170" name="インク 169">
                    <a:extLst>
                      <a:ext uri="{FF2B5EF4-FFF2-40B4-BE49-F238E27FC236}">
                        <a16:creationId xmlns:a16="http://schemas.microsoft.com/office/drawing/2014/main" id="{A6F3334F-BCAC-4AF8-07B0-A8F869C7E3F8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7200240" y="1053565"/>
                    <a:ext cx="150840" cy="2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71" name="インク 170">
                    <a:extLst>
                      <a:ext uri="{FF2B5EF4-FFF2-40B4-BE49-F238E27FC236}">
                        <a16:creationId xmlns:a16="http://schemas.microsoft.com/office/drawing/2014/main" id="{1717436A-C9D0-D545-E5D7-73E2DC4AE9B1}"/>
                      </a:ext>
                    </a:extLst>
                  </p14:cNvPr>
                  <p14:cNvContentPartPr/>
                  <p14:nvPr/>
                </p14:nvContentPartPr>
                <p14:xfrm>
                  <a:off x="7242000" y="1111165"/>
                  <a:ext cx="165600" cy="165960"/>
                </p14:xfrm>
              </p:contentPart>
            </mc:Choice>
            <mc:Fallback xmlns="">
              <p:pic>
                <p:nvPicPr>
                  <p:cNvPr id="171" name="インク 170">
                    <a:extLst>
                      <a:ext uri="{FF2B5EF4-FFF2-40B4-BE49-F238E27FC236}">
                        <a16:creationId xmlns:a16="http://schemas.microsoft.com/office/drawing/2014/main" id="{1717436A-C9D0-D545-E5D7-73E2DC4AE9B1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7224360" y="1093165"/>
                    <a:ext cx="201240" cy="20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72" name="インク 171">
                    <a:extLst>
                      <a:ext uri="{FF2B5EF4-FFF2-40B4-BE49-F238E27FC236}">
                        <a16:creationId xmlns:a16="http://schemas.microsoft.com/office/drawing/2014/main" id="{55E68BC4-3D8B-7814-F033-77622F533022}"/>
                      </a:ext>
                    </a:extLst>
                  </p14:cNvPr>
                  <p14:cNvContentPartPr/>
                  <p14:nvPr/>
                </p14:nvContentPartPr>
                <p14:xfrm>
                  <a:off x="7353240" y="1196845"/>
                  <a:ext cx="75600" cy="137160"/>
                </p14:xfrm>
              </p:contentPart>
            </mc:Choice>
            <mc:Fallback xmlns="">
              <p:pic>
                <p:nvPicPr>
                  <p:cNvPr id="172" name="インク 171">
                    <a:extLst>
                      <a:ext uri="{FF2B5EF4-FFF2-40B4-BE49-F238E27FC236}">
                        <a16:creationId xmlns:a16="http://schemas.microsoft.com/office/drawing/2014/main" id="{55E68BC4-3D8B-7814-F033-77622F533022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7335240" y="1178845"/>
                    <a:ext cx="11124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74" name="インク 173">
                    <a:extLst>
                      <a:ext uri="{FF2B5EF4-FFF2-40B4-BE49-F238E27FC236}">
                        <a16:creationId xmlns:a16="http://schemas.microsoft.com/office/drawing/2014/main" id="{615F835B-7EF4-7D86-CF48-7D8B1365D587}"/>
                      </a:ext>
                    </a:extLst>
                  </p14:cNvPr>
                  <p14:cNvContentPartPr/>
                  <p14:nvPr/>
                </p14:nvContentPartPr>
                <p14:xfrm>
                  <a:off x="7434240" y="1337965"/>
                  <a:ext cx="42840" cy="62640"/>
                </p14:xfrm>
              </p:contentPart>
            </mc:Choice>
            <mc:Fallback xmlns="">
              <p:pic>
                <p:nvPicPr>
                  <p:cNvPr id="174" name="インク 173">
                    <a:extLst>
                      <a:ext uri="{FF2B5EF4-FFF2-40B4-BE49-F238E27FC236}">
                        <a16:creationId xmlns:a16="http://schemas.microsoft.com/office/drawing/2014/main" id="{615F835B-7EF4-7D86-CF48-7D8B1365D587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7416240" y="1320325"/>
                    <a:ext cx="78480" cy="9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93" name="インク 192">
                    <a:extLst>
                      <a:ext uri="{FF2B5EF4-FFF2-40B4-BE49-F238E27FC236}">
                        <a16:creationId xmlns:a16="http://schemas.microsoft.com/office/drawing/2014/main" id="{D9BA8E61-68CF-CBE3-E7BA-5D9C52A2CAAF}"/>
                      </a:ext>
                    </a:extLst>
                  </p14:cNvPr>
                  <p14:cNvContentPartPr/>
                  <p14:nvPr/>
                </p14:nvContentPartPr>
                <p14:xfrm>
                  <a:off x="7195920" y="928285"/>
                  <a:ext cx="206640" cy="268200"/>
                </p14:xfrm>
              </p:contentPart>
            </mc:Choice>
            <mc:Fallback xmlns="">
              <p:pic>
                <p:nvPicPr>
                  <p:cNvPr id="193" name="インク 192">
                    <a:extLst>
                      <a:ext uri="{FF2B5EF4-FFF2-40B4-BE49-F238E27FC236}">
                        <a16:creationId xmlns:a16="http://schemas.microsoft.com/office/drawing/2014/main" id="{D9BA8E61-68CF-CBE3-E7BA-5D9C52A2CAAF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7191600" y="923965"/>
                    <a:ext cx="215280" cy="27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96" name="インク 195">
                    <a:extLst>
                      <a:ext uri="{FF2B5EF4-FFF2-40B4-BE49-F238E27FC236}">
                        <a16:creationId xmlns:a16="http://schemas.microsoft.com/office/drawing/2014/main" id="{E3558B1C-2DAA-33B2-E285-8F122823764C}"/>
                      </a:ext>
                    </a:extLst>
                  </p14:cNvPr>
                  <p14:cNvContentPartPr/>
                  <p14:nvPr/>
                </p14:nvContentPartPr>
                <p14:xfrm>
                  <a:off x="7243440" y="988765"/>
                  <a:ext cx="21240" cy="25200"/>
                </p14:xfrm>
              </p:contentPart>
            </mc:Choice>
            <mc:Fallback xmlns="">
              <p:pic>
                <p:nvPicPr>
                  <p:cNvPr id="196" name="インク 195">
                    <a:extLst>
                      <a:ext uri="{FF2B5EF4-FFF2-40B4-BE49-F238E27FC236}">
                        <a16:creationId xmlns:a16="http://schemas.microsoft.com/office/drawing/2014/main" id="{E3558B1C-2DAA-33B2-E285-8F122823764C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7239120" y="984445"/>
                    <a:ext cx="2988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97" name="インク 196">
                    <a:extLst>
                      <a:ext uri="{FF2B5EF4-FFF2-40B4-BE49-F238E27FC236}">
                        <a16:creationId xmlns:a16="http://schemas.microsoft.com/office/drawing/2014/main" id="{CEC071A9-6EDF-4DBD-2C0A-6F2E7B61350E}"/>
                      </a:ext>
                    </a:extLst>
                  </p14:cNvPr>
                  <p14:cNvContentPartPr/>
                  <p14:nvPr/>
                </p14:nvContentPartPr>
                <p14:xfrm>
                  <a:off x="7257840" y="996685"/>
                  <a:ext cx="159480" cy="218160"/>
                </p14:xfrm>
              </p:contentPart>
            </mc:Choice>
            <mc:Fallback>
              <p:pic>
                <p:nvPicPr>
                  <p:cNvPr id="197" name="インク 196">
                    <a:extLst>
                      <a:ext uri="{FF2B5EF4-FFF2-40B4-BE49-F238E27FC236}">
                        <a16:creationId xmlns:a16="http://schemas.microsoft.com/office/drawing/2014/main" id="{CEC071A9-6EDF-4DBD-2C0A-6F2E7B61350E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7253251" y="991828"/>
                    <a:ext cx="168659" cy="2278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99" name="インク 198">
                    <a:extLst>
                      <a:ext uri="{FF2B5EF4-FFF2-40B4-BE49-F238E27FC236}">
                        <a16:creationId xmlns:a16="http://schemas.microsoft.com/office/drawing/2014/main" id="{A7DA6128-23DE-18E5-4BCB-FBD611A6AF48}"/>
                      </a:ext>
                    </a:extLst>
                  </p14:cNvPr>
                  <p14:cNvContentPartPr/>
                  <p14:nvPr/>
                </p14:nvContentPartPr>
                <p14:xfrm>
                  <a:off x="7185120" y="949165"/>
                  <a:ext cx="27000" cy="48240"/>
                </p14:xfrm>
              </p:contentPart>
            </mc:Choice>
            <mc:Fallback xmlns="">
              <p:pic>
                <p:nvPicPr>
                  <p:cNvPr id="199" name="インク 198">
                    <a:extLst>
                      <a:ext uri="{FF2B5EF4-FFF2-40B4-BE49-F238E27FC236}">
                        <a16:creationId xmlns:a16="http://schemas.microsoft.com/office/drawing/2014/main" id="{A7DA6128-23DE-18E5-4BCB-FBD611A6AF48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7180800" y="944845"/>
                    <a:ext cx="3564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200" name="インク 199">
                    <a:extLst>
                      <a:ext uri="{FF2B5EF4-FFF2-40B4-BE49-F238E27FC236}">
                        <a16:creationId xmlns:a16="http://schemas.microsoft.com/office/drawing/2014/main" id="{AD4097AD-8D82-0B8B-EE33-73ACC57102BA}"/>
                      </a:ext>
                    </a:extLst>
                  </p14:cNvPr>
                  <p14:cNvContentPartPr/>
                  <p14:nvPr/>
                </p14:nvContentPartPr>
                <p14:xfrm>
                  <a:off x="7152000" y="958525"/>
                  <a:ext cx="48960" cy="74160"/>
                </p14:xfrm>
              </p:contentPart>
            </mc:Choice>
            <mc:Fallback xmlns="">
              <p:pic>
                <p:nvPicPr>
                  <p:cNvPr id="200" name="インク 199">
                    <a:extLst>
                      <a:ext uri="{FF2B5EF4-FFF2-40B4-BE49-F238E27FC236}">
                        <a16:creationId xmlns:a16="http://schemas.microsoft.com/office/drawing/2014/main" id="{AD4097AD-8D82-0B8B-EE33-73ACC57102BA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7147680" y="954205"/>
                    <a:ext cx="576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201" name="インク 200">
                    <a:extLst>
                      <a:ext uri="{FF2B5EF4-FFF2-40B4-BE49-F238E27FC236}">
                        <a16:creationId xmlns:a16="http://schemas.microsoft.com/office/drawing/2014/main" id="{957D8842-4B34-181F-C79A-534336FA2DAA}"/>
                      </a:ext>
                    </a:extLst>
                  </p14:cNvPr>
                  <p14:cNvContentPartPr/>
                  <p14:nvPr/>
                </p14:nvContentPartPr>
                <p14:xfrm>
                  <a:off x="7117800" y="963565"/>
                  <a:ext cx="78480" cy="117360"/>
                </p14:xfrm>
              </p:contentPart>
            </mc:Choice>
            <mc:Fallback xmlns="">
              <p:pic>
                <p:nvPicPr>
                  <p:cNvPr id="201" name="インク 200">
                    <a:extLst>
                      <a:ext uri="{FF2B5EF4-FFF2-40B4-BE49-F238E27FC236}">
                        <a16:creationId xmlns:a16="http://schemas.microsoft.com/office/drawing/2014/main" id="{957D8842-4B34-181F-C79A-534336FA2DAA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7113480" y="959245"/>
                    <a:ext cx="8712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08" name="フローチャート: 論理積ゲート 207">
              <a:extLst>
                <a:ext uri="{FF2B5EF4-FFF2-40B4-BE49-F238E27FC236}">
                  <a16:creationId xmlns:a16="http://schemas.microsoft.com/office/drawing/2014/main" id="{FCD0107A-C6C6-6075-28AE-1A51802320B0}"/>
                </a:ext>
              </a:extLst>
            </p:cNvPr>
            <p:cNvSpPr/>
            <p:nvPr/>
          </p:nvSpPr>
          <p:spPr>
            <a:xfrm rot="9666513">
              <a:off x="5568866" y="3136850"/>
              <a:ext cx="467727" cy="423885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月 210">
              <a:extLst>
                <a:ext uri="{FF2B5EF4-FFF2-40B4-BE49-F238E27FC236}">
                  <a16:creationId xmlns:a16="http://schemas.microsoft.com/office/drawing/2014/main" id="{CB42CBDC-3E32-7EFE-BA0F-E1D42C00A22B}"/>
                </a:ext>
              </a:extLst>
            </p:cNvPr>
            <p:cNvSpPr/>
            <p:nvPr/>
          </p:nvSpPr>
          <p:spPr>
            <a:xfrm rot="13427327">
              <a:off x="6348119" y="2396467"/>
              <a:ext cx="235402" cy="1332394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月 211">
              <a:extLst>
                <a:ext uri="{FF2B5EF4-FFF2-40B4-BE49-F238E27FC236}">
                  <a16:creationId xmlns:a16="http://schemas.microsoft.com/office/drawing/2014/main" id="{62EBA805-A3D2-CF01-72DD-BD3404C4DAD6}"/>
                </a:ext>
              </a:extLst>
            </p:cNvPr>
            <p:cNvSpPr/>
            <p:nvPr/>
          </p:nvSpPr>
          <p:spPr>
            <a:xfrm rot="13515825">
              <a:off x="6393674" y="2681929"/>
              <a:ext cx="160174" cy="9144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3" name="月 212">
              <a:extLst>
                <a:ext uri="{FF2B5EF4-FFF2-40B4-BE49-F238E27FC236}">
                  <a16:creationId xmlns:a16="http://schemas.microsoft.com/office/drawing/2014/main" id="{B5D70321-F4C2-43F9-5FC2-FF76BDABA220}"/>
                </a:ext>
              </a:extLst>
            </p:cNvPr>
            <p:cNvSpPr/>
            <p:nvPr/>
          </p:nvSpPr>
          <p:spPr>
            <a:xfrm rot="13515825">
              <a:off x="6476425" y="2613267"/>
              <a:ext cx="160174" cy="9144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4" name="月 213">
              <a:extLst>
                <a:ext uri="{FF2B5EF4-FFF2-40B4-BE49-F238E27FC236}">
                  <a16:creationId xmlns:a16="http://schemas.microsoft.com/office/drawing/2014/main" id="{83A870F2-68C7-354C-B8BB-16855B3A868D}"/>
                </a:ext>
              </a:extLst>
            </p:cNvPr>
            <p:cNvSpPr/>
            <p:nvPr/>
          </p:nvSpPr>
          <p:spPr>
            <a:xfrm rot="13416141">
              <a:off x="6531908" y="2564967"/>
              <a:ext cx="160174" cy="9144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月 214">
              <a:extLst>
                <a:ext uri="{FF2B5EF4-FFF2-40B4-BE49-F238E27FC236}">
                  <a16:creationId xmlns:a16="http://schemas.microsoft.com/office/drawing/2014/main" id="{9119F327-8987-6950-48A6-EA46A71EB975}"/>
                </a:ext>
              </a:extLst>
            </p:cNvPr>
            <p:cNvSpPr/>
            <p:nvPr/>
          </p:nvSpPr>
          <p:spPr>
            <a:xfrm rot="13075419">
              <a:off x="6609340" y="2468570"/>
              <a:ext cx="160174" cy="914400"/>
            </a:xfrm>
            <a:prstGeom prst="moon">
              <a:avLst>
                <a:gd name="adj" fmla="val 87500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月 215">
              <a:extLst>
                <a:ext uri="{FF2B5EF4-FFF2-40B4-BE49-F238E27FC236}">
                  <a16:creationId xmlns:a16="http://schemas.microsoft.com/office/drawing/2014/main" id="{9FD4544D-413C-459B-A8D4-EE8357C5305B}"/>
                </a:ext>
              </a:extLst>
            </p:cNvPr>
            <p:cNvSpPr/>
            <p:nvPr/>
          </p:nvSpPr>
          <p:spPr>
            <a:xfrm rot="13770027">
              <a:off x="6120418" y="2374263"/>
              <a:ext cx="252212" cy="1036067"/>
            </a:xfrm>
            <a:prstGeom prst="moon">
              <a:avLst>
                <a:gd name="adj" fmla="val 53221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7" name="月 216">
              <a:extLst>
                <a:ext uri="{FF2B5EF4-FFF2-40B4-BE49-F238E27FC236}">
                  <a16:creationId xmlns:a16="http://schemas.microsoft.com/office/drawing/2014/main" id="{EEFB95EC-A5A4-E98C-A002-DC06CF4E1B55}"/>
                </a:ext>
              </a:extLst>
            </p:cNvPr>
            <p:cNvSpPr/>
            <p:nvPr/>
          </p:nvSpPr>
          <p:spPr>
            <a:xfrm rot="12094804">
              <a:off x="6385397" y="2215916"/>
              <a:ext cx="160174" cy="914400"/>
            </a:xfrm>
            <a:prstGeom prst="moon">
              <a:avLst>
                <a:gd name="adj" fmla="val 57321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EDCB718C-B971-A317-9235-28B132AEA378}"/>
                    </a:ext>
                  </a:extLst>
                </p14:cNvPr>
                <p14:cNvContentPartPr/>
                <p14:nvPr/>
              </p14:nvContentPartPr>
              <p14:xfrm>
                <a:off x="6568768" y="2230398"/>
                <a:ext cx="2880" cy="1080"/>
              </p14:xfrm>
            </p:contentPart>
          </mc:Choice>
          <mc:Fallback xmlns=""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EDCB718C-B971-A317-9235-28B132AEA37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64448" y="2226078"/>
                  <a:ext cx="11520" cy="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B76F1265-4706-550B-5E62-DD62261C76C9}"/>
                    </a:ext>
                  </a:extLst>
                </p14:cNvPr>
                <p14:cNvContentPartPr/>
                <p14:nvPr/>
              </p14:nvContentPartPr>
              <p14:xfrm>
                <a:off x="6050728" y="2578158"/>
                <a:ext cx="709200" cy="49824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B76F1265-4706-550B-5E62-DD62261C76C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33088" y="2560518"/>
                  <a:ext cx="7448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662C9116-069F-96DA-9102-C36AADA58F5C}"/>
                    </a:ext>
                  </a:extLst>
                </p14:cNvPr>
                <p14:cNvContentPartPr/>
                <p14:nvPr/>
              </p14:nvContentPartPr>
              <p14:xfrm>
                <a:off x="6214888" y="2665998"/>
                <a:ext cx="538560" cy="532440"/>
              </p14:xfrm>
            </p:contentPart>
          </mc:Choice>
          <mc:Fallback xmlns=""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662C9116-069F-96DA-9102-C36AADA58F5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196888" y="2647998"/>
                  <a:ext cx="5742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88E31F7B-D056-B25A-B6D6-9BC0931B6E27}"/>
                    </a:ext>
                  </a:extLst>
                </p14:cNvPr>
                <p14:cNvContentPartPr/>
                <p14:nvPr/>
              </p14:nvContentPartPr>
              <p14:xfrm>
                <a:off x="6006448" y="3052638"/>
                <a:ext cx="275040" cy="297720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88E31F7B-D056-B25A-B6D6-9BC0931B6E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88448" y="3034638"/>
                  <a:ext cx="3106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BD203EF5-1CDE-0FE9-D53C-D53DD011ECCF}"/>
                    </a:ext>
                  </a:extLst>
                </p14:cNvPr>
                <p14:cNvContentPartPr/>
                <p14:nvPr/>
              </p14:nvContentPartPr>
              <p14:xfrm>
                <a:off x="6583168" y="2324718"/>
                <a:ext cx="231120" cy="37044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BD203EF5-1CDE-0FE9-D53C-D53DD011ECC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565528" y="2306718"/>
                  <a:ext cx="266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882984E7-A231-39DB-228A-8766C51CE978}"/>
                    </a:ext>
                  </a:extLst>
                </p14:cNvPr>
                <p14:cNvContentPartPr/>
                <p14:nvPr/>
              </p14:nvContentPartPr>
              <p14:xfrm>
                <a:off x="6683968" y="2364678"/>
                <a:ext cx="247320" cy="21060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882984E7-A231-39DB-228A-8766C51CE97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66328" y="2346678"/>
                  <a:ext cx="2829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CE5A7C1E-6039-FF86-A9E9-917399A10ED5}"/>
                    </a:ext>
                  </a:extLst>
                </p14:cNvPr>
                <p14:cNvContentPartPr/>
                <p14:nvPr/>
              </p14:nvContentPartPr>
              <p14:xfrm>
                <a:off x="6689728" y="2322198"/>
                <a:ext cx="2160" cy="36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CE5A7C1E-6039-FF86-A9E9-917399A10E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71728" y="2304558"/>
                  <a:ext cx="37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AA3AD749-E07B-D4FB-A6F2-D8117ED21A9D}"/>
                    </a:ext>
                  </a:extLst>
                </p14:cNvPr>
                <p14:cNvContentPartPr/>
                <p14:nvPr/>
              </p14:nvContentPartPr>
              <p14:xfrm>
                <a:off x="6694408" y="2323998"/>
                <a:ext cx="170640" cy="182520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AA3AD749-E07B-D4FB-A6F2-D8117ED21A9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676408" y="2305998"/>
                  <a:ext cx="206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CC4D28A0-1602-9DEB-C0C2-7715DE600DA1}"/>
                    </a:ext>
                  </a:extLst>
                </p14:cNvPr>
                <p14:cNvContentPartPr/>
                <p14:nvPr/>
              </p14:nvContentPartPr>
              <p14:xfrm>
                <a:off x="6792688" y="2412918"/>
                <a:ext cx="147600" cy="13428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CC4D28A0-1602-9DEB-C0C2-7715DE600DA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775048" y="2394918"/>
                  <a:ext cx="183240" cy="1699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4" name="フローチャート: 結合子 253">
              <a:extLst>
                <a:ext uri="{FF2B5EF4-FFF2-40B4-BE49-F238E27FC236}">
                  <a16:creationId xmlns:a16="http://schemas.microsoft.com/office/drawing/2014/main" id="{C47D08AF-F8C4-55A7-B382-0A06A58246AA}"/>
                </a:ext>
              </a:extLst>
            </p:cNvPr>
            <p:cNvSpPr/>
            <p:nvPr/>
          </p:nvSpPr>
          <p:spPr>
            <a:xfrm>
              <a:off x="7381498" y="2878446"/>
              <a:ext cx="457200" cy="457200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月 254">
              <a:extLst>
                <a:ext uri="{FF2B5EF4-FFF2-40B4-BE49-F238E27FC236}">
                  <a16:creationId xmlns:a16="http://schemas.microsoft.com/office/drawing/2014/main" id="{692336F5-C4DA-2AC8-7A5F-7920600BE8A4}"/>
                </a:ext>
              </a:extLst>
            </p:cNvPr>
            <p:cNvSpPr/>
            <p:nvPr/>
          </p:nvSpPr>
          <p:spPr>
            <a:xfrm rot="15941462">
              <a:off x="7657764" y="2998511"/>
              <a:ext cx="152179" cy="5632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月 255">
              <a:extLst>
                <a:ext uri="{FF2B5EF4-FFF2-40B4-BE49-F238E27FC236}">
                  <a16:creationId xmlns:a16="http://schemas.microsoft.com/office/drawing/2014/main" id="{8504D455-3A0B-836B-D2C8-84EB7338068B}"/>
                </a:ext>
              </a:extLst>
            </p:cNvPr>
            <p:cNvSpPr/>
            <p:nvPr/>
          </p:nvSpPr>
          <p:spPr>
            <a:xfrm rot="16200000">
              <a:off x="7681485" y="3019456"/>
              <a:ext cx="152179" cy="5632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7" name="月 256">
              <a:extLst>
                <a:ext uri="{FF2B5EF4-FFF2-40B4-BE49-F238E27FC236}">
                  <a16:creationId xmlns:a16="http://schemas.microsoft.com/office/drawing/2014/main" id="{7C4EF8B5-888E-53EA-77C7-9ACB86496F02}"/>
                </a:ext>
              </a:extLst>
            </p:cNvPr>
            <p:cNvSpPr/>
            <p:nvPr/>
          </p:nvSpPr>
          <p:spPr>
            <a:xfrm rot="16200000">
              <a:off x="7737013" y="3034167"/>
              <a:ext cx="152179" cy="5632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8" name="月 257">
              <a:extLst>
                <a:ext uri="{FF2B5EF4-FFF2-40B4-BE49-F238E27FC236}">
                  <a16:creationId xmlns:a16="http://schemas.microsoft.com/office/drawing/2014/main" id="{080D3440-893E-DA3C-EAF9-C67C690838F3}"/>
                </a:ext>
              </a:extLst>
            </p:cNvPr>
            <p:cNvSpPr/>
            <p:nvPr/>
          </p:nvSpPr>
          <p:spPr>
            <a:xfrm rot="16200000">
              <a:off x="7792613" y="3042990"/>
              <a:ext cx="152179" cy="5632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フローチャート: 結合子 259">
              <a:extLst>
                <a:ext uri="{FF2B5EF4-FFF2-40B4-BE49-F238E27FC236}">
                  <a16:creationId xmlns:a16="http://schemas.microsoft.com/office/drawing/2014/main" id="{3BEDD9DE-A9B0-2623-4CBE-55691E65ABDC}"/>
                </a:ext>
              </a:extLst>
            </p:cNvPr>
            <p:cNvSpPr/>
            <p:nvPr/>
          </p:nvSpPr>
          <p:spPr>
            <a:xfrm>
              <a:off x="7519000" y="3185221"/>
              <a:ext cx="940902" cy="218666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1" name="フローチャート: 結合子 260">
              <a:extLst>
                <a:ext uri="{FF2B5EF4-FFF2-40B4-BE49-F238E27FC236}">
                  <a16:creationId xmlns:a16="http://schemas.microsoft.com/office/drawing/2014/main" id="{FB04E335-0BD3-28A4-DEE3-62693065C3D5}"/>
                </a:ext>
              </a:extLst>
            </p:cNvPr>
            <p:cNvSpPr/>
            <p:nvPr/>
          </p:nvSpPr>
          <p:spPr>
            <a:xfrm>
              <a:off x="7680437" y="3183107"/>
              <a:ext cx="940902" cy="218666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2" name="フローチャート: 結合子 261">
              <a:extLst>
                <a:ext uri="{FF2B5EF4-FFF2-40B4-BE49-F238E27FC236}">
                  <a16:creationId xmlns:a16="http://schemas.microsoft.com/office/drawing/2014/main" id="{8C6F5823-FBC7-2179-8113-E580EDBD10DD}"/>
                </a:ext>
              </a:extLst>
            </p:cNvPr>
            <p:cNvSpPr/>
            <p:nvPr/>
          </p:nvSpPr>
          <p:spPr>
            <a:xfrm>
              <a:off x="7757574" y="3170542"/>
              <a:ext cx="940902" cy="218666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63976D64-C693-F99E-6A79-496C1E2B4387}"/>
                </a:ext>
              </a:extLst>
            </p:cNvPr>
            <p:cNvSpPr/>
            <p:nvPr/>
          </p:nvSpPr>
          <p:spPr>
            <a:xfrm>
              <a:off x="7381498" y="2304618"/>
              <a:ext cx="418444" cy="792958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0F94ED82-BCFF-E579-E878-C191ACFA1F3D}"/>
                    </a:ext>
                  </a:extLst>
                </p14:cNvPr>
                <p14:cNvContentPartPr/>
                <p14:nvPr/>
              </p14:nvContentPartPr>
              <p14:xfrm>
                <a:off x="7387913" y="2446293"/>
                <a:ext cx="5760" cy="76680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0F94ED82-BCFF-E579-E878-C191ACFA1F3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383593" y="2441973"/>
                  <a:ext cx="14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00F7B06E-891E-BC1B-3FA1-9EC41F63B1C3}"/>
                    </a:ext>
                  </a:extLst>
                </p14:cNvPr>
                <p14:cNvContentPartPr/>
                <p14:nvPr/>
              </p14:nvContentPartPr>
              <p14:xfrm>
                <a:off x="7375313" y="2395533"/>
                <a:ext cx="9000" cy="14400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00F7B06E-891E-BC1B-3FA1-9EC41F63B1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70993" y="2391213"/>
                  <a:ext cx="17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85AED96B-75AE-157E-3198-D2153B5F983E}"/>
                    </a:ext>
                  </a:extLst>
                </p14:cNvPr>
                <p14:cNvContentPartPr/>
                <p14:nvPr/>
              </p14:nvContentPartPr>
              <p14:xfrm>
                <a:off x="7387913" y="2543133"/>
                <a:ext cx="5040" cy="201960"/>
              </p14:xfrm>
            </p:contentPart>
          </mc:Choice>
          <mc:Fallback xmlns=""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85AED96B-75AE-157E-3198-D2153B5F983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83593" y="2538813"/>
                  <a:ext cx="13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15E98BA6-15AD-E425-FDF1-DB9CF7D14A80}"/>
                    </a:ext>
                  </a:extLst>
                </p14:cNvPr>
                <p14:cNvContentPartPr/>
                <p14:nvPr/>
              </p14:nvContentPartPr>
              <p14:xfrm>
                <a:off x="7364153" y="2288973"/>
                <a:ext cx="38520" cy="433800"/>
              </p14:xfrm>
            </p:contentPart>
          </mc:Choice>
          <mc:Fallback xmlns=""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15E98BA6-15AD-E425-FDF1-DB9CF7D14A8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359833" y="2284653"/>
                  <a:ext cx="47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631A314A-4174-B918-E3DE-80140FDC4516}"/>
                    </a:ext>
                  </a:extLst>
                </p14:cNvPr>
                <p14:cNvContentPartPr/>
                <p14:nvPr/>
              </p14:nvContentPartPr>
              <p14:xfrm>
                <a:off x="7803713" y="2331813"/>
                <a:ext cx="46440" cy="143280"/>
              </p14:xfrm>
            </p:contentPart>
          </mc:Choice>
          <mc:Fallback xmlns=""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631A314A-4174-B918-E3DE-80140FDC451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99393" y="2327493"/>
                  <a:ext cx="55080" cy="151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27" name="グループ化 326">
              <a:extLst>
                <a:ext uri="{FF2B5EF4-FFF2-40B4-BE49-F238E27FC236}">
                  <a16:creationId xmlns:a16="http://schemas.microsoft.com/office/drawing/2014/main" id="{59FD4008-AB96-E8D6-4912-A6E68A8BAC36}"/>
                </a:ext>
              </a:extLst>
            </p:cNvPr>
            <p:cNvGrpSpPr/>
            <p:nvPr/>
          </p:nvGrpSpPr>
          <p:grpSpPr>
            <a:xfrm>
              <a:off x="7354793" y="2261973"/>
              <a:ext cx="479880" cy="527040"/>
              <a:chOff x="7354793" y="2261973"/>
              <a:chExt cx="479880" cy="527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264" name="インク 263">
                    <a:extLst>
                      <a:ext uri="{FF2B5EF4-FFF2-40B4-BE49-F238E27FC236}">
                        <a16:creationId xmlns:a16="http://schemas.microsoft.com/office/drawing/2014/main" id="{5FCB895F-99F6-4330-E2E3-35531E1982DC}"/>
                      </a:ext>
                    </a:extLst>
                  </p14:cNvPr>
                  <p14:cNvContentPartPr/>
                  <p14:nvPr/>
                </p14:nvContentPartPr>
                <p14:xfrm>
                  <a:off x="7356233" y="2261973"/>
                  <a:ext cx="10440" cy="17280"/>
                </p14:xfrm>
              </p:contentPart>
            </mc:Choice>
            <mc:Fallback xmlns="">
              <p:pic>
                <p:nvPicPr>
                  <p:cNvPr id="264" name="インク 263">
                    <a:extLst>
                      <a:ext uri="{FF2B5EF4-FFF2-40B4-BE49-F238E27FC236}">
                        <a16:creationId xmlns:a16="http://schemas.microsoft.com/office/drawing/2014/main" id="{5FCB895F-99F6-4330-E2E3-35531E1982DC}"/>
                      </a:ext>
                    </a:extLst>
                  </p:cNvPr>
                  <p:cNvPicPr/>
                  <p:nvPr/>
                </p:nvPicPr>
                <p:blipFill>
                  <a:blip r:embed="rId201"/>
                  <a:stretch>
                    <a:fillRect/>
                  </a:stretch>
                </p:blipFill>
                <p:spPr>
                  <a:xfrm>
                    <a:off x="7351913" y="2257653"/>
                    <a:ext cx="1908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265" name="インク 264">
                    <a:extLst>
                      <a:ext uri="{FF2B5EF4-FFF2-40B4-BE49-F238E27FC236}">
                        <a16:creationId xmlns:a16="http://schemas.microsoft.com/office/drawing/2014/main" id="{3DE39CC7-A26D-7167-E551-0525F746B2CB}"/>
                      </a:ext>
                    </a:extLst>
                  </p14:cNvPr>
                  <p14:cNvContentPartPr/>
                  <p14:nvPr/>
                </p14:nvContentPartPr>
                <p14:xfrm>
                  <a:off x="7354793" y="2268453"/>
                  <a:ext cx="37080" cy="164160"/>
                </p14:xfrm>
              </p:contentPart>
            </mc:Choice>
            <mc:Fallback xmlns="">
              <p:pic>
                <p:nvPicPr>
                  <p:cNvPr id="265" name="インク 264">
                    <a:extLst>
                      <a:ext uri="{FF2B5EF4-FFF2-40B4-BE49-F238E27FC236}">
                        <a16:creationId xmlns:a16="http://schemas.microsoft.com/office/drawing/2014/main" id="{3DE39CC7-A26D-7167-E551-0525F746B2CB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7350473" y="2264133"/>
                    <a:ext cx="4572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267" name="インク 266">
                    <a:extLst>
                      <a:ext uri="{FF2B5EF4-FFF2-40B4-BE49-F238E27FC236}">
                        <a16:creationId xmlns:a16="http://schemas.microsoft.com/office/drawing/2014/main" id="{AEE6CC79-3BE2-B281-9F4C-30877DCBD3AD}"/>
                      </a:ext>
                    </a:extLst>
                  </p14:cNvPr>
                  <p14:cNvContentPartPr/>
                  <p14:nvPr/>
                </p14:nvContentPartPr>
                <p14:xfrm>
                  <a:off x="7358033" y="2266653"/>
                  <a:ext cx="34200" cy="184320"/>
                </p14:xfrm>
              </p:contentPart>
            </mc:Choice>
            <mc:Fallback xmlns="">
              <p:pic>
                <p:nvPicPr>
                  <p:cNvPr id="267" name="インク 266">
                    <a:extLst>
                      <a:ext uri="{FF2B5EF4-FFF2-40B4-BE49-F238E27FC236}">
                        <a16:creationId xmlns:a16="http://schemas.microsoft.com/office/drawing/2014/main" id="{AEE6CC79-3BE2-B281-9F4C-30877DCBD3AD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7353713" y="2262333"/>
                    <a:ext cx="42840" cy="19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268" name="インク 267">
                    <a:extLst>
                      <a:ext uri="{FF2B5EF4-FFF2-40B4-BE49-F238E27FC236}">
                        <a16:creationId xmlns:a16="http://schemas.microsoft.com/office/drawing/2014/main" id="{7CE8624E-0D59-5600-E9C9-7C7EF997D557}"/>
                      </a:ext>
                    </a:extLst>
                  </p14:cNvPr>
                  <p14:cNvContentPartPr/>
                  <p14:nvPr/>
                </p14:nvContentPartPr>
                <p14:xfrm>
                  <a:off x="7373873" y="2342973"/>
                  <a:ext cx="12960" cy="114120"/>
                </p14:xfrm>
              </p:contentPart>
            </mc:Choice>
            <mc:Fallback xmlns="">
              <p:pic>
                <p:nvPicPr>
                  <p:cNvPr id="268" name="インク 267">
                    <a:extLst>
                      <a:ext uri="{FF2B5EF4-FFF2-40B4-BE49-F238E27FC236}">
                        <a16:creationId xmlns:a16="http://schemas.microsoft.com/office/drawing/2014/main" id="{7CE8624E-0D59-5600-E9C9-7C7EF997D557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7369553" y="2338653"/>
                    <a:ext cx="2160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283" name="インク 282">
                    <a:extLst>
                      <a:ext uri="{FF2B5EF4-FFF2-40B4-BE49-F238E27FC236}">
                        <a16:creationId xmlns:a16="http://schemas.microsoft.com/office/drawing/2014/main" id="{2145166E-75AC-60B2-DEF8-81D259618BE3}"/>
                      </a:ext>
                    </a:extLst>
                  </p14:cNvPr>
                  <p14:cNvContentPartPr/>
                  <p14:nvPr/>
                </p14:nvContentPartPr>
                <p14:xfrm>
                  <a:off x="7383233" y="2541333"/>
                  <a:ext cx="9720" cy="103680"/>
                </p14:xfrm>
              </p:contentPart>
            </mc:Choice>
            <mc:Fallback xmlns="">
              <p:pic>
                <p:nvPicPr>
                  <p:cNvPr id="283" name="インク 282">
                    <a:extLst>
                      <a:ext uri="{FF2B5EF4-FFF2-40B4-BE49-F238E27FC236}">
                        <a16:creationId xmlns:a16="http://schemas.microsoft.com/office/drawing/2014/main" id="{2145166E-75AC-60B2-DEF8-81D259618BE3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7378913" y="2537013"/>
                    <a:ext cx="1836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284" name="インク 283">
                    <a:extLst>
                      <a:ext uri="{FF2B5EF4-FFF2-40B4-BE49-F238E27FC236}">
                        <a16:creationId xmlns:a16="http://schemas.microsoft.com/office/drawing/2014/main" id="{C2A8A443-1341-3BAA-02F0-31B6EEE30D58}"/>
                      </a:ext>
                    </a:extLst>
                  </p14:cNvPr>
                  <p14:cNvContentPartPr/>
                  <p14:nvPr/>
                </p14:nvContentPartPr>
                <p14:xfrm>
                  <a:off x="7392953" y="2561133"/>
                  <a:ext cx="2160" cy="75960"/>
                </p14:xfrm>
              </p:contentPart>
            </mc:Choice>
            <mc:Fallback xmlns="">
              <p:pic>
                <p:nvPicPr>
                  <p:cNvPr id="284" name="インク 283">
                    <a:extLst>
                      <a:ext uri="{FF2B5EF4-FFF2-40B4-BE49-F238E27FC236}">
                        <a16:creationId xmlns:a16="http://schemas.microsoft.com/office/drawing/2014/main" id="{C2A8A443-1341-3BAA-02F0-31B6EEE30D58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7388633" y="2556813"/>
                    <a:ext cx="1080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285" name="インク 284">
                    <a:extLst>
                      <a:ext uri="{FF2B5EF4-FFF2-40B4-BE49-F238E27FC236}">
                        <a16:creationId xmlns:a16="http://schemas.microsoft.com/office/drawing/2014/main" id="{980B538E-B8A5-659A-76A3-DF7552B8739F}"/>
                      </a:ext>
                    </a:extLst>
                  </p14:cNvPr>
                  <p14:cNvContentPartPr/>
                  <p14:nvPr/>
                </p14:nvContentPartPr>
                <p14:xfrm>
                  <a:off x="7391153" y="2538093"/>
                  <a:ext cx="360" cy="92160"/>
                </p14:xfrm>
              </p:contentPart>
            </mc:Choice>
            <mc:Fallback xmlns="">
              <p:pic>
                <p:nvPicPr>
                  <p:cNvPr id="285" name="インク 284">
                    <a:extLst>
                      <a:ext uri="{FF2B5EF4-FFF2-40B4-BE49-F238E27FC236}">
                        <a16:creationId xmlns:a16="http://schemas.microsoft.com/office/drawing/2014/main" id="{980B538E-B8A5-659A-76A3-DF7552B8739F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7386833" y="2533773"/>
                    <a:ext cx="9000" cy="10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87" name="インク 286">
                    <a:extLst>
                      <a:ext uri="{FF2B5EF4-FFF2-40B4-BE49-F238E27FC236}">
                        <a16:creationId xmlns:a16="http://schemas.microsoft.com/office/drawing/2014/main" id="{D15CCFA0-6EF1-680E-09B7-A29BA03E433C}"/>
                      </a:ext>
                    </a:extLst>
                  </p14:cNvPr>
                  <p14:cNvContentPartPr/>
                  <p14:nvPr/>
                </p14:nvContentPartPr>
                <p14:xfrm>
                  <a:off x="7394393" y="2563653"/>
                  <a:ext cx="1800" cy="9720"/>
                </p14:xfrm>
              </p:contentPart>
            </mc:Choice>
            <mc:Fallback xmlns="">
              <p:pic>
                <p:nvPicPr>
                  <p:cNvPr id="287" name="インク 286">
                    <a:extLst>
                      <a:ext uri="{FF2B5EF4-FFF2-40B4-BE49-F238E27FC236}">
                        <a16:creationId xmlns:a16="http://schemas.microsoft.com/office/drawing/2014/main" id="{D15CCFA0-6EF1-680E-09B7-A29BA03E433C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7390073" y="2559333"/>
                    <a:ext cx="10440" cy="1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288" name="インク 287">
                    <a:extLst>
                      <a:ext uri="{FF2B5EF4-FFF2-40B4-BE49-F238E27FC236}">
                        <a16:creationId xmlns:a16="http://schemas.microsoft.com/office/drawing/2014/main" id="{270D60A0-29D9-BD65-06FE-6C8C24B99220}"/>
                      </a:ext>
                    </a:extLst>
                  </p14:cNvPr>
                  <p14:cNvContentPartPr/>
                  <p14:nvPr/>
                </p14:nvContentPartPr>
                <p14:xfrm>
                  <a:off x="7389713" y="2546013"/>
                  <a:ext cx="5040" cy="46440"/>
                </p14:xfrm>
              </p:contentPart>
            </mc:Choice>
            <mc:Fallback xmlns="">
              <p:pic>
                <p:nvPicPr>
                  <p:cNvPr id="288" name="インク 287">
                    <a:extLst>
                      <a:ext uri="{FF2B5EF4-FFF2-40B4-BE49-F238E27FC236}">
                        <a16:creationId xmlns:a16="http://schemas.microsoft.com/office/drawing/2014/main" id="{270D60A0-29D9-BD65-06FE-6C8C24B99220}"/>
                      </a:ext>
                    </a:extLst>
                  </p:cNvPr>
                  <p:cNvPicPr/>
                  <p:nvPr/>
                </p:nvPicPr>
                <p:blipFill>
                  <a:blip r:embed="rId217"/>
                  <a:stretch>
                    <a:fillRect/>
                  </a:stretch>
                </p:blipFill>
                <p:spPr>
                  <a:xfrm>
                    <a:off x="7385393" y="2541693"/>
                    <a:ext cx="13680" cy="5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289" name="インク 288">
                    <a:extLst>
                      <a:ext uri="{FF2B5EF4-FFF2-40B4-BE49-F238E27FC236}">
                        <a16:creationId xmlns:a16="http://schemas.microsoft.com/office/drawing/2014/main" id="{F6555271-6DA2-9200-DE5B-33BB323874EB}"/>
                      </a:ext>
                    </a:extLst>
                  </p14:cNvPr>
                  <p14:cNvContentPartPr/>
                  <p14:nvPr/>
                </p14:nvContentPartPr>
                <p14:xfrm>
                  <a:off x="7389713" y="2565093"/>
                  <a:ext cx="1800" cy="29160"/>
                </p14:xfrm>
              </p:contentPart>
            </mc:Choice>
            <mc:Fallback xmlns="">
              <p:pic>
                <p:nvPicPr>
                  <p:cNvPr id="289" name="インク 288">
                    <a:extLst>
                      <a:ext uri="{FF2B5EF4-FFF2-40B4-BE49-F238E27FC236}">
                        <a16:creationId xmlns:a16="http://schemas.microsoft.com/office/drawing/2014/main" id="{F6555271-6DA2-9200-DE5B-33BB323874EB}"/>
                      </a:ext>
                    </a:extLst>
                  </p:cNvPr>
                  <p:cNvPicPr/>
                  <p:nvPr/>
                </p:nvPicPr>
                <p:blipFill>
                  <a:blip r:embed="rId219"/>
                  <a:stretch>
                    <a:fillRect/>
                  </a:stretch>
                </p:blipFill>
                <p:spPr>
                  <a:xfrm>
                    <a:off x="7385393" y="2560773"/>
                    <a:ext cx="1044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290" name="インク 289">
                    <a:extLst>
                      <a:ext uri="{FF2B5EF4-FFF2-40B4-BE49-F238E27FC236}">
                        <a16:creationId xmlns:a16="http://schemas.microsoft.com/office/drawing/2014/main" id="{2568725B-51F1-A4B4-24A0-B2547318D7D6}"/>
                      </a:ext>
                    </a:extLst>
                  </p14:cNvPr>
                  <p14:cNvContentPartPr/>
                  <p14:nvPr/>
                </p14:nvContentPartPr>
                <p14:xfrm>
                  <a:off x="7386473" y="2566893"/>
                  <a:ext cx="1080" cy="28440"/>
                </p14:xfrm>
              </p:contentPart>
            </mc:Choice>
            <mc:Fallback xmlns="">
              <p:pic>
                <p:nvPicPr>
                  <p:cNvPr id="290" name="インク 289">
                    <a:extLst>
                      <a:ext uri="{FF2B5EF4-FFF2-40B4-BE49-F238E27FC236}">
                        <a16:creationId xmlns:a16="http://schemas.microsoft.com/office/drawing/2014/main" id="{2568725B-51F1-A4B4-24A0-B2547318D7D6}"/>
                      </a:ext>
                    </a:extLst>
                  </p:cNvPr>
                  <p:cNvPicPr/>
                  <p:nvPr/>
                </p:nvPicPr>
                <p:blipFill>
                  <a:blip r:embed="rId221"/>
                  <a:stretch>
                    <a:fillRect/>
                  </a:stretch>
                </p:blipFill>
                <p:spPr>
                  <a:xfrm>
                    <a:off x="7382153" y="2562573"/>
                    <a:ext cx="97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292" name="インク 291">
                    <a:extLst>
                      <a:ext uri="{FF2B5EF4-FFF2-40B4-BE49-F238E27FC236}">
                        <a16:creationId xmlns:a16="http://schemas.microsoft.com/office/drawing/2014/main" id="{70380FC2-7E46-9034-2992-BB29422588C7}"/>
                      </a:ext>
                    </a:extLst>
                  </p14:cNvPr>
                  <p14:cNvContentPartPr/>
                  <p14:nvPr/>
                </p14:nvContentPartPr>
                <p14:xfrm>
                  <a:off x="7386473" y="2549253"/>
                  <a:ext cx="8280" cy="103680"/>
                </p14:xfrm>
              </p:contentPart>
            </mc:Choice>
            <mc:Fallback xmlns="">
              <p:pic>
                <p:nvPicPr>
                  <p:cNvPr id="292" name="インク 291">
                    <a:extLst>
                      <a:ext uri="{FF2B5EF4-FFF2-40B4-BE49-F238E27FC236}">
                        <a16:creationId xmlns:a16="http://schemas.microsoft.com/office/drawing/2014/main" id="{70380FC2-7E46-9034-2992-BB29422588C7}"/>
                      </a:ext>
                    </a:extLst>
                  </p:cNvPr>
                  <p:cNvPicPr/>
                  <p:nvPr/>
                </p:nvPicPr>
                <p:blipFill>
                  <a:blip r:embed="rId223"/>
                  <a:stretch>
                    <a:fillRect/>
                  </a:stretch>
                </p:blipFill>
                <p:spPr>
                  <a:xfrm>
                    <a:off x="7382153" y="2544933"/>
                    <a:ext cx="1692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294" name="インク 293">
                    <a:extLst>
                      <a:ext uri="{FF2B5EF4-FFF2-40B4-BE49-F238E27FC236}">
                        <a16:creationId xmlns:a16="http://schemas.microsoft.com/office/drawing/2014/main" id="{3563064F-5CBF-1D7D-3E43-36132D09EAFC}"/>
                      </a:ext>
                    </a:extLst>
                  </p14:cNvPr>
                  <p14:cNvContentPartPr/>
                  <p14:nvPr/>
                </p14:nvContentPartPr>
                <p14:xfrm>
                  <a:off x="7381793" y="2444493"/>
                  <a:ext cx="5040" cy="59400"/>
                </p14:xfrm>
              </p:contentPart>
            </mc:Choice>
            <mc:Fallback xmlns="">
              <p:pic>
                <p:nvPicPr>
                  <p:cNvPr id="294" name="インク 293">
                    <a:extLst>
                      <a:ext uri="{FF2B5EF4-FFF2-40B4-BE49-F238E27FC236}">
                        <a16:creationId xmlns:a16="http://schemas.microsoft.com/office/drawing/2014/main" id="{3563064F-5CBF-1D7D-3E43-36132D09EAFC}"/>
                      </a:ext>
                    </a:extLst>
                  </p:cNvPr>
                  <p:cNvPicPr/>
                  <p:nvPr/>
                </p:nvPicPr>
                <p:blipFill>
                  <a:blip r:embed="rId225"/>
                  <a:stretch>
                    <a:fillRect/>
                  </a:stretch>
                </p:blipFill>
                <p:spPr>
                  <a:xfrm>
                    <a:off x="7377473" y="2440173"/>
                    <a:ext cx="1368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95" name="インク 294">
                    <a:extLst>
                      <a:ext uri="{FF2B5EF4-FFF2-40B4-BE49-F238E27FC236}">
                        <a16:creationId xmlns:a16="http://schemas.microsoft.com/office/drawing/2014/main" id="{0F6E0213-DB9C-42D2-8DF2-61B1F348FF51}"/>
                      </a:ext>
                    </a:extLst>
                  </p14:cNvPr>
                  <p14:cNvContentPartPr/>
                  <p14:nvPr/>
                </p14:nvContentPartPr>
                <p14:xfrm>
                  <a:off x="7378193" y="2379333"/>
                  <a:ext cx="5400" cy="60840"/>
                </p14:xfrm>
              </p:contentPart>
            </mc:Choice>
            <mc:Fallback xmlns="">
              <p:pic>
                <p:nvPicPr>
                  <p:cNvPr id="295" name="インク 294">
                    <a:extLst>
                      <a:ext uri="{FF2B5EF4-FFF2-40B4-BE49-F238E27FC236}">
                        <a16:creationId xmlns:a16="http://schemas.microsoft.com/office/drawing/2014/main" id="{0F6E0213-DB9C-42D2-8DF2-61B1F348FF51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7373873" y="2375013"/>
                    <a:ext cx="14040" cy="6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296" name="インク 295">
                    <a:extLst>
                      <a:ext uri="{FF2B5EF4-FFF2-40B4-BE49-F238E27FC236}">
                        <a16:creationId xmlns:a16="http://schemas.microsoft.com/office/drawing/2014/main" id="{25EF4586-1BD5-4F3F-FC62-B83DD2241E04}"/>
                      </a:ext>
                    </a:extLst>
                  </p14:cNvPr>
                  <p14:cNvContentPartPr/>
                  <p14:nvPr/>
                </p14:nvContentPartPr>
                <p14:xfrm>
                  <a:off x="7372073" y="2293653"/>
                  <a:ext cx="4320" cy="35280"/>
                </p14:xfrm>
              </p:contentPart>
            </mc:Choice>
            <mc:Fallback xmlns="">
              <p:pic>
                <p:nvPicPr>
                  <p:cNvPr id="296" name="インク 295">
                    <a:extLst>
                      <a:ext uri="{FF2B5EF4-FFF2-40B4-BE49-F238E27FC236}">
                        <a16:creationId xmlns:a16="http://schemas.microsoft.com/office/drawing/2014/main" id="{25EF4586-1BD5-4F3F-FC62-B83DD2241E04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7367753" y="2289333"/>
                    <a:ext cx="1296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297" name="インク 296">
                    <a:extLst>
                      <a:ext uri="{FF2B5EF4-FFF2-40B4-BE49-F238E27FC236}">
                        <a16:creationId xmlns:a16="http://schemas.microsoft.com/office/drawing/2014/main" id="{4AF782C8-151F-5083-9E30-E25DB89F41D2}"/>
                      </a:ext>
                    </a:extLst>
                  </p14:cNvPr>
                  <p14:cNvContentPartPr/>
                  <p14:nvPr/>
                </p14:nvContentPartPr>
                <p14:xfrm>
                  <a:off x="7378553" y="2312733"/>
                  <a:ext cx="7920" cy="43560"/>
                </p14:xfrm>
              </p:contentPart>
            </mc:Choice>
            <mc:Fallback xmlns="">
              <p:pic>
                <p:nvPicPr>
                  <p:cNvPr id="297" name="インク 296">
                    <a:extLst>
                      <a:ext uri="{FF2B5EF4-FFF2-40B4-BE49-F238E27FC236}">
                        <a16:creationId xmlns:a16="http://schemas.microsoft.com/office/drawing/2014/main" id="{4AF782C8-151F-5083-9E30-E25DB89F41D2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7374233" y="2308413"/>
                    <a:ext cx="165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298" name="インク 297">
                    <a:extLst>
                      <a:ext uri="{FF2B5EF4-FFF2-40B4-BE49-F238E27FC236}">
                        <a16:creationId xmlns:a16="http://schemas.microsoft.com/office/drawing/2014/main" id="{A02FA439-2511-742B-14E0-7CA759EE037C}"/>
                      </a:ext>
                    </a:extLst>
                  </p14:cNvPr>
                  <p14:cNvContentPartPr/>
                  <p14:nvPr/>
                </p14:nvContentPartPr>
                <p14:xfrm>
                  <a:off x="7383233" y="2292213"/>
                  <a:ext cx="4680" cy="24120"/>
                </p14:xfrm>
              </p:contentPart>
            </mc:Choice>
            <mc:Fallback xmlns="">
              <p:pic>
                <p:nvPicPr>
                  <p:cNvPr id="298" name="インク 297">
                    <a:extLst>
                      <a:ext uri="{FF2B5EF4-FFF2-40B4-BE49-F238E27FC236}">
                        <a16:creationId xmlns:a16="http://schemas.microsoft.com/office/drawing/2014/main" id="{A02FA439-2511-742B-14E0-7CA759EE037C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7378913" y="2287893"/>
                    <a:ext cx="13320" cy="3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303" name="インク 302">
                    <a:extLst>
                      <a:ext uri="{FF2B5EF4-FFF2-40B4-BE49-F238E27FC236}">
                        <a16:creationId xmlns:a16="http://schemas.microsoft.com/office/drawing/2014/main" id="{BA02F17C-B90E-EED9-2257-21B6B587E5DB}"/>
                      </a:ext>
                    </a:extLst>
                  </p14:cNvPr>
                  <p14:cNvContentPartPr/>
                  <p14:nvPr/>
                </p14:nvContentPartPr>
                <p14:xfrm>
                  <a:off x="7362713" y="2264853"/>
                  <a:ext cx="73440" cy="10080"/>
                </p14:xfrm>
              </p:contentPart>
            </mc:Choice>
            <mc:Fallback xmlns="">
              <p:pic>
                <p:nvPicPr>
                  <p:cNvPr id="303" name="インク 302">
                    <a:extLst>
                      <a:ext uri="{FF2B5EF4-FFF2-40B4-BE49-F238E27FC236}">
                        <a16:creationId xmlns:a16="http://schemas.microsoft.com/office/drawing/2014/main" id="{BA02F17C-B90E-EED9-2257-21B6B587E5DB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7358393" y="2260533"/>
                    <a:ext cx="82080" cy="1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304" name="インク 303">
                    <a:extLst>
                      <a:ext uri="{FF2B5EF4-FFF2-40B4-BE49-F238E27FC236}">
                        <a16:creationId xmlns:a16="http://schemas.microsoft.com/office/drawing/2014/main" id="{957F862A-5167-43A1-9E1D-1EA3F7207831}"/>
                      </a:ext>
                    </a:extLst>
                  </p14:cNvPr>
                  <p14:cNvContentPartPr/>
                  <p14:nvPr/>
                </p14:nvContentPartPr>
                <p14:xfrm>
                  <a:off x="7391153" y="2268093"/>
                  <a:ext cx="126000" cy="13320"/>
                </p14:xfrm>
              </p:contentPart>
            </mc:Choice>
            <mc:Fallback xmlns="">
              <p:pic>
                <p:nvPicPr>
                  <p:cNvPr id="304" name="インク 303">
                    <a:extLst>
                      <a:ext uri="{FF2B5EF4-FFF2-40B4-BE49-F238E27FC236}">
                        <a16:creationId xmlns:a16="http://schemas.microsoft.com/office/drawing/2014/main" id="{957F862A-5167-43A1-9E1D-1EA3F7207831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7386833" y="2263773"/>
                    <a:ext cx="1346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306" name="インク 305">
                    <a:extLst>
                      <a:ext uri="{FF2B5EF4-FFF2-40B4-BE49-F238E27FC236}">
                        <a16:creationId xmlns:a16="http://schemas.microsoft.com/office/drawing/2014/main" id="{082755FD-777D-0EF4-3F53-998721C7EDCB}"/>
                      </a:ext>
                    </a:extLst>
                  </p14:cNvPr>
                  <p14:cNvContentPartPr/>
                  <p14:nvPr/>
                </p14:nvContentPartPr>
                <p14:xfrm>
                  <a:off x="7467473" y="2272773"/>
                  <a:ext cx="176400" cy="21960"/>
                </p14:xfrm>
              </p:contentPart>
            </mc:Choice>
            <mc:Fallback xmlns="">
              <p:pic>
                <p:nvPicPr>
                  <p:cNvPr id="306" name="インク 305">
                    <a:extLst>
                      <a:ext uri="{FF2B5EF4-FFF2-40B4-BE49-F238E27FC236}">
                        <a16:creationId xmlns:a16="http://schemas.microsoft.com/office/drawing/2014/main" id="{082755FD-777D-0EF4-3F53-998721C7EDCB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7463153" y="2268453"/>
                    <a:ext cx="18504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307" name="インク 306">
                    <a:extLst>
                      <a:ext uri="{FF2B5EF4-FFF2-40B4-BE49-F238E27FC236}">
                        <a16:creationId xmlns:a16="http://schemas.microsoft.com/office/drawing/2014/main" id="{91B0582A-D822-6462-3E31-DDB5EB624EDF}"/>
                      </a:ext>
                    </a:extLst>
                  </p14:cNvPr>
                  <p14:cNvContentPartPr/>
                  <p14:nvPr/>
                </p14:nvContentPartPr>
                <p14:xfrm>
                  <a:off x="7607153" y="2282493"/>
                  <a:ext cx="184680" cy="26640"/>
                </p14:xfrm>
              </p:contentPart>
            </mc:Choice>
            <mc:Fallback xmlns="">
              <p:pic>
                <p:nvPicPr>
                  <p:cNvPr id="307" name="インク 306">
                    <a:extLst>
                      <a:ext uri="{FF2B5EF4-FFF2-40B4-BE49-F238E27FC236}">
                        <a16:creationId xmlns:a16="http://schemas.microsoft.com/office/drawing/2014/main" id="{91B0582A-D822-6462-3E31-DDB5EB624EDF}"/>
                      </a:ext>
                    </a:extLst>
                  </p:cNvPr>
                  <p:cNvPicPr/>
                  <p:nvPr/>
                </p:nvPicPr>
                <p:blipFill>
                  <a:blip r:embed="rId241"/>
                  <a:stretch>
                    <a:fillRect/>
                  </a:stretch>
                </p:blipFill>
                <p:spPr>
                  <a:xfrm>
                    <a:off x="7602833" y="2278173"/>
                    <a:ext cx="193320" cy="3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308" name="インク 307">
                    <a:extLst>
                      <a:ext uri="{FF2B5EF4-FFF2-40B4-BE49-F238E27FC236}">
                        <a16:creationId xmlns:a16="http://schemas.microsoft.com/office/drawing/2014/main" id="{3EE81A32-C678-B7FB-BF3F-B16BBF0C7D56}"/>
                      </a:ext>
                    </a:extLst>
                  </p14:cNvPr>
                  <p14:cNvContentPartPr/>
                  <p14:nvPr/>
                </p14:nvContentPartPr>
                <p14:xfrm>
                  <a:off x="7789673" y="2309493"/>
                  <a:ext cx="45000" cy="21240"/>
                </p14:xfrm>
              </p:contentPart>
            </mc:Choice>
            <mc:Fallback xmlns="">
              <p:pic>
                <p:nvPicPr>
                  <p:cNvPr id="308" name="インク 307">
                    <a:extLst>
                      <a:ext uri="{FF2B5EF4-FFF2-40B4-BE49-F238E27FC236}">
                        <a16:creationId xmlns:a16="http://schemas.microsoft.com/office/drawing/2014/main" id="{3EE81A32-C678-B7FB-BF3F-B16BBF0C7D56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785353" y="2305173"/>
                    <a:ext cx="53640" cy="2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313" name="インク 312">
                    <a:extLst>
                      <a:ext uri="{FF2B5EF4-FFF2-40B4-BE49-F238E27FC236}">
                        <a16:creationId xmlns:a16="http://schemas.microsoft.com/office/drawing/2014/main" id="{1625F48A-FD25-3759-FBE0-446E792DFB86}"/>
                      </a:ext>
                    </a:extLst>
                  </p14:cNvPr>
                  <p14:cNvContentPartPr/>
                  <p14:nvPr/>
                </p14:nvContentPartPr>
                <p14:xfrm>
                  <a:off x="7791833" y="2455653"/>
                  <a:ext cx="15840" cy="73800"/>
                </p14:xfrm>
              </p:contentPart>
            </mc:Choice>
            <mc:Fallback xmlns="">
              <p:pic>
                <p:nvPicPr>
                  <p:cNvPr id="313" name="インク 312">
                    <a:extLst>
                      <a:ext uri="{FF2B5EF4-FFF2-40B4-BE49-F238E27FC236}">
                        <a16:creationId xmlns:a16="http://schemas.microsoft.com/office/drawing/2014/main" id="{1625F48A-FD25-3759-FBE0-446E792DFB86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7787513" y="2451333"/>
                    <a:ext cx="2448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315" name="インク 314">
                    <a:extLst>
                      <a:ext uri="{FF2B5EF4-FFF2-40B4-BE49-F238E27FC236}">
                        <a16:creationId xmlns:a16="http://schemas.microsoft.com/office/drawing/2014/main" id="{C7C6F25F-0E25-5127-DAAC-89C94A877817}"/>
                      </a:ext>
                    </a:extLst>
                  </p14:cNvPr>
                  <p14:cNvContentPartPr/>
                  <p14:nvPr/>
                </p14:nvContentPartPr>
                <p14:xfrm>
                  <a:off x="7792913" y="2435133"/>
                  <a:ext cx="14760" cy="29880"/>
                </p14:xfrm>
              </p:contentPart>
            </mc:Choice>
            <mc:Fallback xmlns="">
              <p:pic>
                <p:nvPicPr>
                  <p:cNvPr id="315" name="インク 314">
                    <a:extLst>
                      <a:ext uri="{FF2B5EF4-FFF2-40B4-BE49-F238E27FC236}">
                        <a16:creationId xmlns:a16="http://schemas.microsoft.com/office/drawing/2014/main" id="{C7C6F25F-0E25-5127-DAAC-89C94A877817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788593" y="2430813"/>
                    <a:ext cx="2340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317" name="インク 316">
                    <a:extLst>
                      <a:ext uri="{FF2B5EF4-FFF2-40B4-BE49-F238E27FC236}">
                        <a16:creationId xmlns:a16="http://schemas.microsoft.com/office/drawing/2014/main" id="{AFF211CD-BE5B-12D5-9AB9-22134756FD84}"/>
                      </a:ext>
                    </a:extLst>
                  </p14:cNvPr>
                  <p14:cNvContentPartPr/>
                  <p14:nvPr/>
                </p14:nvContentPartPr>
                <p14:xfrm>
                  <a:off x="7368833" y="2277813"/>
                  <a:ext cx="12960" cy="26280"/>
                </p14:xfrm>
              </p:contentPart>
            </mc:Choice>
            <mc:Fallback xmlns="">
              <p:pic>
                <p:nvPicPr>
                  <p:cNvPr id="317" name="インク 316">
                    <a:extLst>
                      <a:ext uri="{FF2B5EF4-FFF2-40B4-BE49-F238E27FC236}">
                        <a16:creationId xmlns:a16="http://schemas.microsoft.com/office/drawing/2014/main" id="{AFF211CD-BE5B-12D5-9AB9-22134756FD84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7364513" y="2273493"/>
                    <a:ext cx="216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318" name="インク 317">
                    <a:extLst>
                      <a:ext uri="{FF2B5EF4-FFF2-40B4-BE49-F238E27FC236}">
                        <a16:creationId xmlns:a16="http://schemas.microsoft.com/office/drawing/2014/main" id="{479878E4-8B44-1FD4-1524-7ACADDAF6D16}"/>
                      </a:ext>
                    </a:extLst>
                  </p14:cNvPr>
                  <p14:cNvContentPartPr/>
                  <p14:nvPr/>
                </p14:nvContentPartPr>
                <p14:xfrm>
                  <a:off x="7370633" y="2273133"/>
                  <a:ext cx="309960" cy="39960"/>
                </p14:xfrm>
              </p:contentPart>
            </mc:Choice>
            <mc:Fallback xmlns="">
              <p:pic>
                <p:nvPicPr>
                  <p:cNvPr id="318" name="インク 317">
                    <a:extLst>
                      <a:ext uri="{FF2B5EF4-FFF2-40B4-BE49-F238E27FC236}">
                        <a16:creationId xmlns:a16="http://schemas.microsoft.com/office/drawing/2014/main" id="{479878E4-8B44-1FD4-1524-7ACADDAF6D16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7366313" y="2268813"/>
                    <a:ext cx="31860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319" name="インク 318">
                    <a:extLst>
                      <a:ext uri="{FF2B5EF4-FFF2-40B4-BE49-F238E27FC236}">
                        <a16:creationId xmlns:a16="http://schemas.microsoft.com/office/drawing/2014/main" id="{1378A16B-9C7A-0979-30FB-0E02C018344C}"/>
                      </a:ext>
                    </a:extLst>
                  </p14:cNvPr>
                  <p14:cNvContentPartPr/>
                  <p14:nvPr/>
                </p14:nvContentPartPr>
                <p14:xfrm>
                  <a:off x="7645313" y="2299053"/>
                  <a:ext cx="49320" cy="7920"/>
                </p14:xfrm>
              </p:contentPart>
            </mc:Choice>
            <mc:Fallback xmlns="">
              <p:pic>
                <p:nvPicPr>
                  <p:cNvPr id="319" name="インク 318">
                    <a:extLst>
                      <a:ext uri="{FF2B5EF4-FFF2-40B4-BE49-F238E27FC236}">
                        <a16:creationId xmlns:a16="http://schemas.microsoft.com/office/drawing/2014/main" id="{1378A16B-9C7A-0979-30FB-0E02C018344C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7640993" y="2294733"/>
                    <a:ext cx="5796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320" name="インク 319">
                    <a:extLst>
                      <a:ext uri="{FF2B5EF4-FFF2-40B4-BE49-F238E27FC236}">
                        <a16:creationId xmlns:a16="http://schemas.microsoft.com/office/drawing/2014/main" id="{A3ABD0EB-F1D2-821D-B777-7DC2331F1C15}"/>
                      </a:ext>
                    </a:extLst>
                  </p14:cNvPr>
                  <p14:cNvContentPartPr/>
                  <p14:nvPr/>
                </p14:nvContentPartPr>
                <p14:xfrm>
                  <a:off x="7657913" y="2298333"/>
                  <a:ext cx="64800" cy="8640"/>
                </p14:xfrm>
              </p:contentPart>
            </mc:Choice>
            <mc:Fallback xmlns="">
              <p:pic>
                <p:nvPicPr>
                  <p:cNvPr id="320" name="インク 319">
                    <a:extLst>
                      <a:ext uri="{FF2B5EF4-FFF2-40B4-BE49-F238E27FC236}">
                        <a16:creationId xmlns:a16="http://schemas.microsoft.com/office/drawing/2014/main" id="{A3ABD0EB-F1D2-821D-B777-7DC2331F1C15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7653593" y="2294013"/>
                    <a:ext cx="734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322" name="インク 321">
                    <a:extLst>
                      <a:ext uri="{FF2B5EF4-FFF2-40B4-BE49-F238E27FC236}">
                        <a16:creationId xmlns:a16="http://schemas.microsoft.com/office/drawing/2014/main" id="{DA7A3CF8-8896-F5C6-C816-E17F64D8921F}"/>
                      </a:ext>
                    </a:extLst>
                  </p14:cNvPr>
                  <p14:cNvContentPartPr/>
                  <p14:nvPr/>
                </p14:nvContentPartPr>
                <p14:xfrm>
                  <a:off x="7375313" y="2277813"/>
                  <a:ext cx="45720" cy="56880"/>
                </p14:xfrm>
              </p:contentPart>
            </mc:Choice>
            <mc:Fallback xmlns="">
              <p:pic>
                <p:nvPicPr>
                  <p:cNvPr id="322" name="インク 321">
                    <a:extLst>
                      <a:ext uri="{FF2B5EF4-FFF2-40B4-BE49-F238E27FC236}">
                        <a16:creationId xmlns:a16="http://schemas.microsoft.com/office/drawing/2014/main" id="{DA7A3CF8-8896-F5C6-C816-E17F64D8921F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7370993" y="2273493"/>
                    <a:ext cx="54360" cy="6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323" name="インク 322">
                    <a:extLst>
                      <a:ext uri="{FF2B5EF4-FFF2-40B4-BE49-F238E27FC236}">
                        <a16:creationId xmlns:a16="http://schemas.microsoft.com/office/drawing/2014/main" id="{936CBF68-40A8-7783-27EC-C2D85E5C0B06}"/>
                      </a:ext>
                    </a:extLst>
                  </p14:cNvPr>
                  <p14:cNvContentPartPr/>
                  <p14:nvPr/>
                </p14:nvContentPartPr>
                <p14:xfrm>
                  <a:off x="7410233" y="2309493"/>
                  <a:ext cx="360" cy="360"/>
                </p14:xfrm>
              </p:contentPart>
            </mc:Choice>
            <mc:Fallback xmlns="">
              <p:pic>
                <p:nvPicPr>
                  <p:cNvPr id="323" name="インク 322">
                    <a:extLst>
                      <a:ext uri="{FF2B5EF4-FFF2-40B4-BE49-F238E27FC236}">
                        <a16:creationId xmlns:a16="http://schemas.microsoft.com/office/drawing/2014/main" id="{936CBF68-40A8-7783-27EC-C2D85E5C0B06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405913" y="2305173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324" name="インク 323">
                    <a:extLst>
                      <a:ext uri="{FF2B5EF4-FFF2-40B4-BE49-F238E27FC236}">
                        <a16:creationId xmlns:a16="http://schemas.microsoft.com/office/drawing/2014/main" id="{9386CD63-322C-85E0-BFC7-A55D6BDA59E4}"/>
                      </a:ext>
                    </a:extLst>
                  </p14:cNvPr>
                  <p14:cNvContentPartPr/>
                  <p14:nvPr/>
                </p14:nvContentPartPr>
                <p14:xfrm>
                  <a:off x="7397633" y="2300133"/>
                  <a:ext cx="31680" cy="18000"/>
                </p14:xfrm>
              </p:contentPart>
            </mc:Choice>
            <mc:Fallback xmlns="">
              <p:pic>
                <p:nvPicPr>
                  <p:cNvPr id="324" name="インク 323">
                    <a:extLst>
                      <a:ext uri="{FF2B5EF4-FFF2-40B4-BE49-F238E27FC236}">
                        <a16:creationId xmlns:a16="http://schemas.microsoft.com/office/drawing/2014/main" id="{9386CD63-322C-85E0-BFC7-A55D6BDA59E4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7393313" y="2295813"/>
                    <a:ext cx="403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326" name="インク 325">
                    <a:extLst>
                      <a:ext uri="{FF2B5EF4-FFF2-40B4-BE49-F238E27FC236}">
                        <a16:creationId xmlns:a16="http://schemas.microsoft.com/office/drawing/2014/main" id="{133B1871-E78E-DF91-F991-3437BC737CBA}"/>
                      </a:ext>
                    </a:extLst>
                  </p14:cNvPr>
                  <p14:cNvContentPartPr/>
                  <p14:nvPr/>
                </p14:nvContentPartPr>
                <p14:xfrm>
                  <a:off x="7410233" y="2312733"/>
                  <a:ext cx="390240" cy="476280"/>
                </p14:xfrm>
              </p:contentPart>
            </mc:Choice>
            <mc:Fallback xmlns="">
              <p:pic>
                <p:nvPicPr>
                  <p:cNvPr id="326" name="インク 325">
                    <a:extLst>
                      <a:ext uri="{FF2B5EF4-FFF2-40B4-BE49-F238E27FC236}">
                        <a16:creationId xmlns:a16="http://schemas.microsoft.com/office/drawing/2014/main" id="{133B1871-E78E-DF91-F991-3437BC737CBA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7374233" y="2277093"/>
                    <a:ext cx="461880" cy="5479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37" name="インク 336">
                  <a:extLst>
                    <a:ext uri="{FF2B5EF4-FFF2-40B4-BE49-F238E27FC236}">
                      <a16:creationId xmlns:a16="http://schemas.microsoft.com/office/drawing/2014/main" id="{5D5D7764-3BAC-F724-612F-1E93F9AA00DA}"/>
                    </a:ext>
                  </a:extLst>
                </p14:cNvPr>
                <p14:cNvContentPartPr/>
                <p14:nvPr/>
              </p14:nvContentPartPr>
              <p14:xfrm>
                <a:off x="7735673" y="2749503"/>
                <a:ext cx="1038600" cy="554040"/>
              </p14:xfrm>
            </p:contentPart>
          </mc:Choice>
          <mc:Fallback xmlns="">
            <p:pic>
              <p:nvPicPr>
                <p:cNvPr id="337" name="インク 336">
                  <a:extLst>
                    <a:ext uri="{FF2B5EF4-FFF2-40B4-BE49-F238E27FC236}">
                      <a16:creationId xmlns:a16="http://schemas.microsoft.com/office/drawing/2014/main" id="{5D5D7764-3BAC-F724-612F-1E93F9AA00D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700033" y="2713863"/>
                  <a:ext cx="1110240" cy="6256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40" name="グループ化 339">
              <a:extLst>
                <a:ext uri="{FF2B5EF4-FFF2-40B4-BE49-F238E27FC236}">
                  <a16:creationId xmlns:a16="http://schemas.microsoft.com/office/drawing/2014/main" id="{E39D7722-12D8-50F0-32BB-B8AA669C19AA}"/>
                </a:ext>
              </a:extLst>
            </p:cNvPr>
            <p:cNvGrpSpPr/>
            <p:nvPr/>
          </p:nvGrpSpPr>
          <p:grpSpPr>
            <a:xfrm>
              <a:off x="7781753" y="2919783"/>
              <a:ext cx="939240" cy="302760"/>
              <a:chOff x="7781753" y="2919783"/>
              <a:chExt cx="939240" cy="302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328" name="インク 327">
                    <a:extLst>
                      <a:ext uri="{FF2B5EF4-FFF2-40B4-BE49-F238E27FC236}">
                        <a16:creationId xmlns:a16="http://schemas.microsoft.com/office/drawing/2014/main" id="{FD0DA7EA-1603-8DF0-87F7-AAE9E6865CFB}"/>
                      </a:ext>
                    </a:extLst>
                  </p14:cNvPr>
                  <p14:cNvContentPartPr/>
                  <p14:nvPr/>
                </p14:nvContentPartPr>
                <p14:xfrm>
                  <a:off x="7781753" y="3060543"/>
                  <a:ext cx="216000" cy="97200"/>
                </p14:xfrm>
              </p:contentPart>
            </mc:Choice>
            <mc:Fallback xmlns="">
              <p:pic>
                <p:nvPicPr>
                  <p:cNvPr id="328" name="インク 327">
                    <a:extLst>
                      <a:ext uri="{FF2B5EF4-FFF2-40B4-BE49-F238E27FC236}">
                        <a16:creationId xmlns:a16="http://schemas.microsoft.com/office/drawing/2014/main" id="{FD0DA7EA-1603-8DF0-87F7-AAE9E6865CFB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746113" y="3024543"/>
                    <a:ext cx="28764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329" name="インク 328">
                    <a:extLst>
                      <a:ext uri="{FF2B5EF4-FFF2-40B4-BE49-F238E27FC236}">
                        <a16:creationId xmlns:a16="http://schemas.microsoft.com/office/drawing/2014/main" id="{7C286AD9-11F2-7C5F-A94D-F6E02F5DBCAB}"/>
                      </a:ext>
                    </a:extLst>
                  </p14:cNvPr>
                  <p14:cNvContentPartPr/>
                  <p14:nvPr/>
                </p14:nvContentPartPr>
                <p14:xfrm>
                  <a:off x="7796153" y="3147663"/>
                  <a:ext cx="203040" cy="48240"/>
                </p14:xfrm>
              </p:contentPart>
            </mc:Choice>
            <mc:Fallback xmlns="">
              <p:pic>
                <p:nvPicPr>
                  <p:cNvPr id="329" name="インク 328">
                    <a:extLst>
                      <a:ext uri="{FF2B5EF4-FFF2-40B4-BE49-F238E27FC236}">
                        <a16:creationId xmlns:a16="http://schemas.microsoft.com/office/drawing/2014/main" id="{7C286AD9-11F2-7C5F-A94D-F6E02F5DBCAB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760153" y="3112023"/>
                    <a:ext cx="2746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330" name="インク 329">
                    <a:extLst>
                      <a:ext uri="{FF2B5EF4-FFF2-40B4-BE49-F238E27FC236}">
                        <a16:creationId xmlns:a16="http://schemas.microsoft.com/office/drawing/2014/main" id="{71940896-7930-8A6B-6FF8-C3249480DB3D}"/>
                      </a:ext>
                    </a:extLst>
                  </p14:cNvPr>
                  <p14:cNvContentPartPr/>
                  <p14:nvPr/>
                </p14:nvContentPartPr>
                <p14:xfrm>
                  <a:off x="7826033" y="3142983"/>
                  <a:ext cx="380880" cy="13680"/>
                </p14:xfrm>
              </p:contentPart>
            </mc:Choice>
            <mc:Fallback xmlns="">
              <p:pic>
                <p:nvPicPr>
                  <p:cNvPr id="330" name="インク 329">
                    <a:extLst>
                      <a:ext uri="{FF2B5EF4-FFF2-40B4-BE49-F238E27FC236}">
                        <a16:creationId xmlns:a16="http://schemas.microsoft.com/office/drawing/2014/main" id="{71940896-7930-8A6B-6FF8-C3249480DB3D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790393" y="3107343"/>
                    <a:ext cx="45252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331" name="インク 330">
                    <a:extLst>
                      <a:ext uri="{FF2B5EF4-FFF2-40B4-BE49-F238E27FC236}">
                        <a16:creationId xmlns:a16="http://schemas.microsoft.com/office/drawing/2014/main" id="{1D8DE0C5-B57A-5CA9-50F9-DDF105A05A40}"/>
                      </a:ext>
                    </a:extLst>
                  </p14:cNvPr>
                  <p14:cNvContentPartPr/>
                  <p14:nvPr/>
                </p14:nvContentPartPr>
                <p14:xfrm>
                  <a:off x="8040593" y="3152343"/>
                  <a:ext cx="279360" cy="16560"/>
                </p14:xfrm>
              </p:contentPart>
            </mc:Choice>
            <mc:Fallback xmlns="">
              <p:pic>
                <p:nvPicPr>
                  <p:cNvPr id="331" name="インク 330">
                    <a:extLst>
                      <a:ext uri="{FF2B5EF4-FFF2-40B4-BE49-F238E27FC236}">
                        <a16:creationId xmlns:a16="http://schemas.microsoft.com/office/drawing/2014/main" id="{1D8DE0C5-B57A-5CA9-50F9-DDF105A05A40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8004593" y="3116343"/>
                    <a:ext cx="35100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32" name="インク 331">
                    <a:extLst>
                      <a:ext uri="{FF2B5EF4-FFF2-40B4-BE49-F238E27FC236}">
                        <a16:creationId xmlns:a16="http://schemas.microsoft.com/office/drawing/2014/main" id="{5A798088-627A-2228-C210-8CCC1289A745}"/>
                      </a:ext>
                    </a:extLst>
                  </p14:cNvPr>
                  <p14:cNvContentPartPr/>
                  <p14:nvPr/>
                </p14:nvContentPartPr>
                <p14:xfrm>
                  <a:off x="8191433" y="3149463"/>
                  <a:ext cx="199080" cy="33480"/>
                </p14:xfrm>
              </p:contentPart>
            </mc:Choice>
            <mc:Fallback xmlns="">
              <p:pic>
                <p:nvPicPr>
                  <p:cNvPr id="332" name="インク 331">
                    <a:extLst>
                      <a:ext uri="{FF2B5EF4-FFF2-40B4-BE49-F238E27FC236}">
                        <a16:creationId xmlns:a16="http://schemas.microsoft.com/office/drawing/2014/main" id="{5A798088-627A-2228-C210-8CCC1289A745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8155433" y="3113823"/>
                    <a:ext cx="270720" cy="10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333" name="インク 332">
                    <a:extLst>
                      <a:ext uri="{FF2B5EF4-FFF2-40B4-BE49-F238E27FC236}">
                        <a16:creationId xmlns:a16="http://schemas.microsoft.com/office/drawing/2014/main" id="{1B49B357-C854-EFB8-BBF4-BA85930B6F19}"/>
                      </a:ext>
                    </a:extLst>
                  </p14:cNvPr>
                  <p14:cNvContentPartPr/>
                  <p14:nvPr/>
                </p14:nvContentPartPr>
                <p14:xfrm>
                  <a:off x="8261273" y="3121383"/>
                  <a:ext cx="140040" cy="63360"/>
                </p14:xfrm>
              </p:contentPart>
            </mc:Choice>
            <mc:Fallback xmlns="">
              <p:pic>
                <p:nvPicPr>
                  <p:cNvPr id="333" name="インク 332">
                    <a:extLst>
                      <a:ext uri="{FF2B5EF4-FFF2-40B4-BE49-F238E27FC236}">
                        <a16:creationId xmlns:a16="http://schemas.microsoft.com/office/drawing/2014/main" id="{1B49B357-C854-EFB8-BBF4-BA85930B6F19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8225273" y="3085383"/>
                    <a:ext cx="21168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334" name="インク 333">
                    <a:extLst>
                      <a:ext uri="{FF2B5EF4-FFF2-40B4-BE49-F238E27FC236}">
                        <a16:creationId xmlns:a16="http://schemas.microsoft.com/office/drawing/2014/main" id="{59A758BB-24C6-C366-787C-0A0EC8521DC7}"/>
                      </a:ext>
                    </a:extLst>
                  </p14:cNvPr>
                  <p14:cNvContentPartPr/>
                  <p14:nvPr/>
                </p14:nvContentPartPr>
                <p14:xfrm>
                  <a:off x="8117273" y="3100143"/>
                  <a:ext cx="317160" cy="84240"/>
                </p14:xfrm>
              </p:contentPart>
            </mc:Choice>
            <mc:Fallback xmlns="">
              <p:pic>
                <p:nvPicPr>
                  <p:cNvPr id="334" name="インク 333">
                    <a:extLst>
                      <a:ext uri="{FF2B5EF4-FFF2-40B4-BE49-F238E27FC236}">
                        <a16:creationId xmlns:a16="http://schemas.microsoft.com/office/drawing/2014/main" id="{59A758BB-24C6-C366-787C-0A0EC8521DC7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8081633" y="3064503"/>
                    <a:ext cx="38880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335" name="インク 334">
                    <a:extLst>
                      <a:ext uri="{FF2B5EF4-FFF2-40B4-BE49-F238E27FC236}">
                        <a16:creationId xmlns:a16="http://schemas.microsoft.com/office/drawing/2014/main" id="{3DD40AF8-79B0-B919-E05C-7E0757165E8F}"/>
                      </a:ext>
                    </a:extLst>
                  </p14:cNvPr>
                  <p14:cNvContentPartPr/>
                  <p14:nvPr/>
                </p14:nvContentPartPr>
                <p14:xfrm>
                  <a:off x="8385833" y="3113823"/>
                  <a:ext cx="75240" cy="24840"/>
                </p14:xfrm>
              </p:contentPart>
            </mc:Choice>
            <mc:Fallback xmlns="">
              <p:pic>
                <p:nvPicPr>
                  <p:cNvPr id="335" name="インク 334">
                    <a:extLst>
                      <a:ext uri="{FF2B5EF4-FFF2-40B4-BE49-F238E27FC236}">
                        <a16:creationId xmlns:a16="http://schemas.microsoft.com/office/drawing/2014/main" id="{3DD40AF8-79B0-B919-E05C-7E0757165E8F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8349833" y="3077823"/>
                    <a:ext cx="14688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336" name="インク 335">
                    <a:extLst>
                      <a:ext uri="{FF2B5EF4-FFF2-40B4-BE49-F238E27FC236}">
                        <a16:creationId xmlns:a16="http://schemas.microsoft.com/office/drawing/2014/main" id="{19BB0C37-B98C-0026-BC78-EB1343AD06C9}"/>
                      </a:ext>
                    </a:extLst>
                  </p14:cNvPr>
                  <p14:cNvContentPartPr/>
                  <p14:nvPr/>
                </p14:nvContentPartPr>
                <p14:xfrm>
                  <a:off x="7909553" y="3066303"/>
                  <a:ext cx="765360" cy="146880"/>
                </p14:xfrm>
              </p:contentPart>
            </mc:Choice>
            <mc:Fallback xmlns="">
              <p:pic>
                <p:nvPicPr>
                  <p:cNvPr id="336" name="インク 335">
                    <a:extLst>
                      <a:ext uri="{FF2B5EF4-FFF2-40B4-BE49-F238E27FC236}">
                        <a16:creationId xmlns:a16="http://schemas.microsoft.com/office/drawing/2014/main" id="{19BB0C37-B98C-0026-BC78-EB1343AD06C9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7873913" y="3030303"/>
                    <a:ext cx="837000" cy="21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339" name="インク 338">
                    <a:extLst>
                      <a:ext uri="{FF2B5EF4-FFF2-40B4-BE49-F238E27FC236}">
                        <a16:creationId xmlns:a16="http://schemas.microsoft.com/office/drawing/2014/main" id="{F26ABF23-1C1F-6982-D131-C60CB5BEB978}"/>
                      </a:ext>
                    </a:extLst>
                  </p14:cNvPr>
                  <p14:cNvContentPartPr/>
                  <p14:nvPr/>
                </p14:nvContentPartPr>
                <p14:xfrm>
                  <a:off x="8559713" y="2919783"/>
                  <a:ext cx="161280" cy="302760"/>
                </p14:xfrm>
              </p:contentPart>
            </mc:Choice>
            <mc:Fallback xmlns="">
              <p:pic>
                <p:nvPicPr>
                  <p:cNvPr id="339" name="インク 338">
                    <a:extLst>
                      <a:ext uri="{FF2B5EF4-FFF2-40B4-BE49-F238E27FC236}">
                        <a16:creationId xmlns:a16="http://schemas.microsoft.com/office/drawing/2014/main" id="{F26ABF23-1C1F-6982-D131-C60CB5BEB978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8523713" y="2884143"/>
                    <a:ext cx="232920" cy="374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3" name="グループ化 342">
              <a:extLst>
                <a:ext uri="{FF2B5EF4-FFF2-40B4-BE49-F238E27FC236}">
                  <a16:creationId xmlns:a16="http://schemas.microsoft.com/office/drawing/2014/main" id="{1FC0D913-8A02-339C-4F4E-5D0116B116B3}"/>
                </a:ext>
              </a:extLst>
            </p:cNvPr>
            <p:cNvGrpSpPr/>
            <p:nvPr/>
          </p:nvGrpSpPr>
          <p:grpSpPr>
            <a:xfrm>
              <a:off x="6564088" y="2220678"/>
              <a:ext cx="388440" cy="552600"/>
              <a:chOff x="6564088" y="2220678"/>
              <a:chExt cx="388440" cy="552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21" name="インク 220">
                    <a:extLst>
                      <a:ext uri="{FF2B5EF4-FFF2-40B4-BE49-F238E27FC236}">
                        <a16:creationId xmlns:a16="http://schemas.microsoft.com/office/drawing/2014/main" id="{7D6667D7-8D0C-7800-9F08-2778BF08A262}"/>
                      </a:ext>
                    </a:extLst>
                  </p14:cNvPr>
                  <p14:cNvContentPartPr/>
                  <p14:nvPr/>
                </p14:nvContentPartPr>
                <p14:xfrm>
                  <a:off x="6564088" y="2220678"/>
                  <a:ext cx="351360" cy="316440"/>
                </p14:xfrm>
              </p:contentPart>
            </mc:Choice>
            <mc:Fallback xmlns="">
              <p:pic>
                <p:nvPicPr>
                  <p:cNvPr id="221" name="インク 220">
                    <a:extLst>
                      <a:ext uri="{FF2B5EF4-FFF2-40B4-BE49-F238E27FC236}">
                        <a16:creationId xmlns:a16="http://schemas.microsoft.com/office/drawing/2014/main" id="{7D6667D7-8D0C-7800-9F08-2778BF08A262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6559768" y="2216358"/>
                    <a:ext cx="360000" cy="32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222" name="インク 221">
                    <a:extLst>
                      <a:ext uri="{FF2B5EF4-FFF2-40B4-BE49-F238E27FC236}">
                        <a16:creationId xmlns:a16="http://schemas.microsoft.com/office/drawing/2014/main" id="{8C342C7B-FA1D-EC31-9E47-620EBB3C217F}"/>
                      </a:ext>
                    </a:extLst>
                  </p14:cNvPr>
                  <p14:cNvContentPartPr/>
                  <p14:nvPr/>
                </p14:nvContentPartPr>
                <p14:xfrm>
                  <a:off x="6900688" y="2515878"/>
                  <a:ext cx="14400" cy="11520"/>
                </p14:xfrm>
              </p:contentPart>
            </mc:Choice>
            <mc:Fallback xmlns="">
              <p:pic>
                <p:nvPicPr>
                  <p:cNvPr id="222" name="インク 221">
                    <a:extLst>
                      <a:ext uri="{FF2B5EF4-FFF2-40B4-BE49-F238E27FC236}">
                        <a16:creationId xmlns:a16="http://schemas.microsoft.com/office/drawing/2014/main" id="{8C342C7B-FA1D-EC31-9E47-620EBB3C217F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6896368" y="2511558"/>
                    <a:ext cx="2304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223" name="インク 222">
                    <a:extLst>
                      <a:ext uri="{FF2B5EF4-FFF2-40B4-BE49-F238E27FC236}">
                        <a16:creationId xmlns:a16="http://schemas.microsoft.com/office/drawing/2014/main" id="{9B64A522-313D-963E-A51D-AE3F8EA01D86}"/>
                      </a:ext>
                    </a:extLst>
                  </p14:cNvPr>
                  <p14:cNvContentPartPr/>
                  <p14:nvPr/>
                </p14:nvContentPartPr>
                <p14:xfrm>
                  <a:off x="6913288" y="2523798"/>
                  <a:ext cx="39240" cy="99000"/>
                </p14:xfrm>
              </p:contentPart>
            </mc:Choice>
            <mc:Fallback xmlns="">
              <p:pic>
                <p:nvPicPr>
                  <p:cNvPr id="223" name="インク 222">
                    <a:extLst>
                      <a:ext uri="{FF2B5EF4-FFF2-40B4-BE49-F238E27FC236}">
                        <a16:creationId xmlns:a16="http://schemas.microsoft.com/office/drawing/2014/main" id="{9B64A522-313D-963E-A51D-AE3F8EA01D86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6908968" y="2519478"/>
                    <a:ext cx="4788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224" name="インク 223">
                    <a:extLst>
                      <a:ext uri="{FF2B5EF4-FFF2-40B4-BE49-F238E27FC236}">
                        <a16:creationId xmlns:a16="http://schemas.microsoft.com/office/drawing/2014/main" id="{653E8696-7D64-7D44-ED9D-B4ABCC7BA843}"/>
                      </a:ext>
                    </a:extLst>
                  </p14:cNvPr>
                  <p14:cNvContentPartPr/>
                  <p14:nvPr/>
                </p14:nvContentPartPr>
                <p14:xfrm>
                  <a:off x="6922648" y="2569878"/>
                  <a:ext cx="26280" cy="76320"/>
                </p14:xfrm>
              </p:contentPart>
            </mc:Choice>
            <mc:Fallback xmlns="">
              <p:pic>
                <p:nvPicPr>
                  <p:cNvPr id="224" name="インク 223">
                    <a:extLst>
                      <a:ext uri="{FF2B5EF4-FFF2-40B4-BE49-F238E27FC236}">
                        <a16:creationId xmlns:a16="http://schemas.microsoft.com/office/drawing/2014/main" id="{653E8696-7D64-7D44-ED9D-B4ABCC7BA843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6918328" y="2565558"/>
                    <a:ext cx="3492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225" name="インク 224">
                    <a:extLst>
                      <a:ext uri="{FF2B5EF4-FFF2-40B4-BE49-F238E27FC236}">
                        <a16:creationId xmlns:a16="http://schemas.microsoft.com/office/drawing/2014/main" id="{A771ADDF-7D3A-E03D-9F0C-4641EE939AB1}"/>
                      </a:ext>
                    </a:extLst>
                  </p14:cNvPr>
                  <p14:cNvContentPartPr/>
                  <p14:nvPr/>
                </p14:nvContentPartPr>
                <p14:xfrm>
                  <a:off x="6932368" y="2609838"/>
                  <a:ext cx="360" cy="360"/>
                </p14:xfrm>
              </p:contentPart>
            </mc:Choice>
            <mc:Fallback xmlns="">
              <p:pic>
                <p:nvPicPr>
                  <p:cNvPr id="225" name="インク 224">
                    <a:extLst>
                      <a:ext uri="{FF2B5EF4-FFF2-40B4-BE49-F238E27FC236}">
                        <a16:creationId xmlns:a16="http://schemas.microsoft.com/office/drawing/2014/main" id="{A771ADDF-7D3A-E03D-9F0C-4641EE939AB1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6928048" y="2605518"/>
                    <a:ext cx="900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226" name="インク 225">
                    <a:extLst>
                      <a:ext uri="{FF2B5EF4-FFF2-40B4-BE49-F238E27FC236}">
                        <a16:creationId xmlns:a16="http://schemas.microsoft.com/office/drawing/2014/main" id="{F86889B1-E317-B9BD-6E12-B4CEFB260FFC}"/>
                      </a:ext>
                    </a:extLst>
                  </p14:cNvPr>
                  <p14:cNvContentPartPr/>
                  <p14:nvPr/>
                </p14:nvContentPartPr>
                <p14:xfrm>
                  <a:off x="6870088" y="2592198"/>
                  <a:ext cx="73800" cy="181080"/>
                </p14:xfrm>
              </p:contentPart>
            </mc:Choice>
            <mc:Fallback xmlns="">
              <p:pic>
                <p:nvPicPr>
                  <p:cNvPr id="226" name="インク 225">
                    <a:extLst>
                      <a:ext uri="{FF2B5EF4-FFF2-40B4-BE49-F238E27FC236}">
                        <a16:creationId xmlns:a16="http://schemas.microsoft.com/office/drawing/2014/main" id="{F86889B1-E317-B9BD-6E12-B4CEFB260FFC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6865768" y="2587878"/>
                    <a:ext cx="8244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228" name="インク 227">
                    <a:extLst>
                      <a:ext uri="{FF2B5EF4-FFF2-40B4-BE49-F238E27FC236}">
                        <a16:creationId xmlns:a16="http://schemas.microsoft.com/office/drawing/2014/main" id="{3C14DFEB-C8C5-0C3A-BF31-016F766DEB54}"/>
                      </a:ext>
                    </a:extLst>
                  </p14:cNvPr>
                  <p14:cNvContentPartPr/>
                  <p14:nvPr/>
                </p14:nvContentPartPr>
                <p14:xfrm>
                  <a:off x="6926968" y="2565558"/>
                  <a:ext cx="24840" cy="34920"/>
                </p14:xfrm>
              </p:contentPart>
            </mc:Choice>
            <mc:Fallback xmlns="">
              <p:pic>
                <p:nvPicPr>
                  <p:cNvPr id="228" name="インク 227">
                    <a:extLst>
                      <a:ext uri="{FF2B5EF4-FFF2-40B4-BE49-F238E27FC236}">
                        <a16:creationId xmlns:a16="http://schemas.microsoft.com/office/drawing/2014/main" id="{3C14DFEB-C8C5-0C3A-BF31-016F766DEB54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6922648" y="2561238"/>
                    <a:ext cx="33480" cy="4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229" name="インク 228">
                    <a:extLst>
                      <a:ext uri="{FF2B5EF4-FFF2-40B4-BE49-F238E27FC236}">
                        <a16:creationId xmlns:a16="http://schemas.microsoft.com/office/drawing/2014/main" id="{04661973-2CF4-D6E1-1A44-95FC163190FE}"/>
                      </a:ext>
                    </a:extLst>
                  </p14:cNvPr>
                  <p14:cNvContentPartPr/>
                  <p14:nvPr/>
                </p14:nvContentPartPr>
                <p14:xfrm>
                  <a:off x="6929128" y="2561958"/>
                  <a:ext cx="14400" cy="8640"/>
                </p14:xfrm>
              </p:contentPart>
            </mc:Choice>
            <mc:Fallback xmlns="">
              <p:pic>
                <p:nvPicPr>
                  <p:cNvPr id="229" name="インク 228">
                    <a:extLst>
                      <a:ext uri="{FF2B5EF4-FFF2-40B4-BE49-F238E27FC236}">
                        <a16:creationId xmlns:a16="http://schemas.microsoft.com/office/drawing/2014/main" id="{04661973-2CF4-D6E1-1A44-95FC163190FE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6924808" y="2557638"/>
                    <a:ext cx="23040" cy="1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230" name="インク 229">
                    <a:extLst>
                      <a:ext uri="{FF2B5EF4-FFF2-40B4-BE49-F238E27FC236}">
                        <a16:creationId xmlns:a16="http://schemas.microsoft.com/office/drawing/2014/main" id="{D7314748-DC6B-C596-5995-0A9CDFF6890C}"/>
                      </a:ext>
                    </a:extLst>
                  </p14:cNvPr>
                  <p14:cNvContentPartPr/>
                  <p14:nvPr/>
                </p14:nvContentPartPr>
                <p14:xfrm>
                  <a:off x="6921208" y="2558718"/>
                  <a:ext cx="22680" cy="63720"/>
                </p14:xfrm>
              </p:contentPart>
            </mc:Choice>
            <mc:Fallback xmlns="">
              <p:pic>
                <p:nvPicPr>
                  <p:cNvPr id="230" name="インク 229">
                    <a:extLst>
                      <a:ext uri="{FF2B5EF4-FFF2-40B4-BE49-F238E27FC236}">
                        <a16:creationId xmlns:a16="http://schemas.microsoft.com/office/drawing/2014/main" id="{D7314748-DC6B-C596-5995-0A9CDFF6890C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6916888" y="2554398"/>
                    <a:ext cx="3132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237" name="インク 236">
                    <a:extLst>
                      <a:ext uri="{FF2B5EF4-FFF2-40B4-BE49-F238E27FC236}">
                        <a16:creationId xmlns:a16="http://schemas.microsoft.com/office/drawing/2014/main" id="{6AF62200-99B8-2627-3476-B392779B4A67}"/>
                      </a:ext>
                    </a:extLst>
                  </p14:cNvPr>
                  <p14:cNvContentPartPr/>
                  <p14:nvPr/>
                </p14:nvContentPartPr>
                <p14:xfrm>
                  <a:off x="6587848" y="2263518"/>
                  <a:ext cx="139320" cy="111600"/>
                </p14:xfrm>
              </p:contentPart>
            </mc:Choice>
            <mc:Fallback xmlns="">
              <p:pic>
                <p:nvPicPr>
                  <p:cNvPr id="237" name="インク 236">
                    <a:extLst>
                      <a:ext uri="{FF2B5EF4-FFF2-40B4-BE49-F238E27FC236}">
                        <a16:creationId xmlns:a16="http://schemas.microsoft.com/office/drawing/2014/main" id="{6AF62200-99B8-2627-3476-B392779B4A67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6570208" y="2245878"/>
                    <a:ext cx="17496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238" name="インク 237">
                    <a:extLst>
                      <a:ext uri="{FF2B5EF4-FFF2-40B4-BE49-F238E27FC236}">
                        <a16:creationId xmlns:a16="http://schemas.microsoft.com/office/drawing/2014/main" id="{478BC763-43C0-BB24-9442-E86B8138A20D}"/>
                      </a:ext>
                    </a:extLst>
                  </p14:cNvPr>
                  <p14:cNvContentPartPr/>
                  <p14:nvPr/>
                </p14:nvContentPartPr>
                <p14:xfrm>
                  <a:off x="6612328" y="2317518"/>
                  <a:ext cx="21240" cy="45000"/>
                </p14:xfrm>
              </p:contentPart>
            </mc:Choice>
            <mc:Fallback xmlns="">
              <p:pic>
                <p:nvPicPr>
                  <p:cNvPr id="238" name="インク 237">
                    <a:extLst>
                      <a:ext uri="{FF2B5EF4-FFF2-40B4-BE49-F238E27FC236}">
                        <a16:creationId xmlns:a16="http://schemas.microsoft.com/office/drawing/2014/main" id="{478BC763-43C0-BB24-9442-E86B8138A20D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594328" y="2299878"/>
                    <a:ext cx="5688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239" name="インク 238">
                    <a:extLst>
                      <a:ext uri="{FF2B5EF4-FFF2-40B4-BE49-F238E27FC236}">
                        <a16:creationId xmlns:a16="http://schemas.microsoft.com/office/drawing/2014/main" id="{50865DA6-22BE-8E1C-9DB1-3E58F1F449ED}"/>
                      </a:ext>
                    </a:extLst>
                  </p14:cNvPr>
                  <p14:cNvContentPartPr/>
                  <p14:nvPr/>
                </p14:nvContentPartPr>
                <p14:xfrm>
                  <a:off x="6656248" y="2382678"/>
                  <a:ext cx="241200" cy="190080"/>
                </p14:xfrm>
              </p:contentPart>
            </mc:Choice>
            <mc:Fallback xmlns="">
              <p:pic>
                <p:nvPicPr>
                  <p:cNvPr id="239" name="インク 238">
                    <a:extLst>
                      <a:ext uri="{FF2B5EF4-FFF2-40B4-BE49-F238E27FC236}">
                        <a16:creationId xmlns:a16="http://schemas.microsoft.com/office/drawing/2014/main" id="{50865DA6-22BE-8E1C-9DB1-3E58F1F449ED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638248" y="2364678"/>
                    <a:ext cx="27684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342" name="インク 341">
                    <a:extLst>
                      <a:ext uri="{FF2B5EF4-FFF2-40B4-BE49-F238E27FC236}">
                        <a16:creationId xmlns:a16="http://schemas.microsoft.com/office/drawing/2014/main" id="{8C3B003E-8729-20A5-3B13-2FB0FA36695E}"/>
                      </a:ext>
                    </a:extLst>
                  </p14:cNvPr>
                  <p14:cNvContentPartPr/>
                  <p14:nvPr/>
                </p14:nvContentPartPr>
                <p14:xfrm>
                  <a:off x="6610083" y="2315883"/>
                  <a:ext cx="305640" cy="236520"/>
                </p14:xfrm>
              </p:contentPart>
            </mc:Choice>
            <mc:Fallback xmlns="">
              <p:pic>
                <p:nvPicPr>
                  <p:cNvPr id="342" name="インク 341">
                    <a:extLst>
                      <a:ext uri="{FF2B5EF4-FFF2-40B4-BE49-F238E27FC236}">
                        <a16:creationId xmlns:a16="http://schemas.microsoft.com/office/drawing/2014/main" id="{8C3B003E-8729-20A5-3B13-2FB0FA36695E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6574443" y="2280243"/>
                    <a:ext cx="377280" cy="308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C38CF4DD-35BC-A242-3FF7-579091976383}"/>
                </a:ext>
              </a:extLst>
            </p:cNvPr>
            <p:cNvSpPr/>
            <p:nvPr/>
          </p:nvSpPr>
          <p:spPr>
            <a:xfrm>
              <a:off x="6327769" y="2052249"/>
              <a:ext cx="78879" cy="4571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346" name="インク 345">
                  <a:extLst>
                    <a:ext uri="{FF2B5EF4-FFF2-40B4-BE49-F238E27FC236}">
                      <a16:creationId xmlns:a16="http://schemas.microsoft.com/office/drawing/2014/main" id="{C01AA71B-815E-DEAA-D4E8-90F8CE82ECB9}"/>
                    </a:ext>
                  </a:extLst>
                </p14:cNvPr>
                <p14:cNvContentPartPr/>
                <p14:nvPr/>
              </p14:nvContentPartPr>
              <p14:xfrm>
                <a:off x="6348073" y="2065233"/>
                <a:ext cx="86040" cy="360"/>
              </p14:xfrm>
            </p:contentPart>
          </mc:Choice>
          <mc:Fallback xmlns="">
            <p:pic>
              <p:nvPicPr>
                <p:cNvPr id="346" name="インク 345">
                  <a:extLst>
                    <a:ext uri="{FF2B5EF4-FFF2-40B4-BE49-F238E27FC236}">
                      <a16:creationId xmlns:a16="http://schemas.microsoft.com/office/drawing/2014/main" id="{C01AA71B-815E-DEAA-D4E8-90F8CE82EC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43753" y="2060913"/>
                  <a:ext cx="94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51" name="インク 350">
                  <a:extLst>
                    <a:ext uri="{FF2B5EF4-FFF2-40B4-BE49-F238E27FC236}">
                      <a16:creationId xmlns:a16="http://schemas.microsoft.com/office/drawing/2014/main" id="{1615FB23-71A1-E7C3-7CCB-EDB76019ABCA}"/>
                    </a:ext>
                  </a:extLst>
                </p14:cNvPr>
                <p14:cNvContentPartPr/>
                <p14:nvPr/>
              </p14:nvContentPartPr>
              <p14:xfrm>
                <a:off x="6721168" y="2382798"/>
                <a:ext cx="2880" cy="1080"/>
              </p14:xfrm>
            </p:contentPart>
          </mc:Choice>
          <mc:Fallback xmlns="">
            <p:pic>
              <p:nvPicPr>
                <p:cNvPr id="351" name="インク 350">
                  <a:extLst>
                    <a:ext uri="{FF2B5EF4-FFF2-40B4-BE49-F238E27FC236}">
                      <a16:creationId xmlns:a16="http://schemas.microsoft.com/office/drawing/2014/main" id="{1615FB23-71A1-E7C3-7CCB-EDB76019ABC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16848" y="2378478"/>
                  <a:ext cx="11520" cy="97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60" name="月 359">
              <a:extLst>
                <a:ext uri="{FF2B5EF4-FFF2-40B4-BE49-F238E27FC236}">
                  <a16:creationId xmlns:a16="http://schemas.microsoft.com/office/drawing/2014/main" id="{F38A3A06-12AE-8F35-E8A5-4BDA556009E0}"/>
                </a:ext>
              </a:extLst>
            </p:cNvPr>
            <p:cNvSpPr/>
            <p:nvPr/>
          </p:nvSpPr>
          <p:spPr>
            <a:xfrm rot="9017088">
              <a:off x="5863143" y="3782878"/>
              <a:ext cx="85558" cy="261731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B606EF5A-A864-DFD5-635A-F717C916D14E}"/>
                </a:ext>
              </a:extLst>
            </p:cNvPr>
            <p:cNvSpPr/>
            <p:nvPr/>
          </p:nvSpPr>
          <p:spPr>
            <a:xfrm>
              <a:off x="5861994" y="3818211"/>
              <a:ext cx="78879" cy="4571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362" name="インク 361">
                  <a:extLst>
                    <a:ext uri="{FF2B5EF4-FFF2-40B4-BE49-F238E27FC236}">
                      <a16:creationId xmlns:a16="http://schemas.microsoft.com/office/drawing/2014/main" id="{A5FF8E1F-706C-40EA-8383-061C1EFA48CC}"/>
                    </a:ext>
                  </a:extLst>
                </p14:cNvPr>
                <p14:cNvContentPartPr/>
                <p14:nvPr/>
              </p14:nvContentPartPr>
              <p14:xfrm>
                <a:off x="5882298" y="3831195"/>
                <a:ext cx="86040" cy="360"/>
              </p14:xfrm>
            </p:contentPart>
          </mc:Choice>
          <mc:Fallback xmlns="">
            <p:pic>
              <p:nvPicPr>
                <p:cNvPr id="362" name="インク 361">
                  <a:extLst>
                    <a:ext uri="{FF2B5EF4-FFF2-40B4-BE49-F238E27FC236}">
                      <a16:creationId xmlns:a16="http://schemas.microsoft.com/office/drawing/2014/main" id="{A5FF8E1F-706C-40EA-8383-061C1EFA48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77978" y="3826875"/>
                  <a:ext cx="9468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3" name="グループ化 362">
              <a:extLst>
                <a:ext uri="{FF2B5EF4-FFF2-40B4-BE49-F238E27FC236}">
                  <a16:creationId xmlns:a16="http://schemas.microsoft.com/office/drawing/2014/main" id="{A54C34CE-7209-4CB3-DFCB-913988BFB54F}"/>
                </a:ext>
              </a:extLst>
            </p:cNvPr>
            <p:cNvGrpSpPr/>
            <p:nvPr/>
          </p:nvGrpSpPr>
          <p:grpSpPr>
            <a:xfrm>
              <a:off x="5826858" y="3816435"/>
              <a:ext cx="123120" cy="92880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364" name="インク 363">
                    <a:extLst>
                      <a:ext uri="{FF2B5EF4-FFF2-40B4-BE49-F238E27FC236}">
                        <a16:creationId xmlns:a16="http://schemas.microsoft.com/office/drawing/2014/main" id="{C11F43E9-A8FC-45D1-05BD-B9A6BBC95DA5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364" name="インク 363">
                    <a:extLst>
                      <a:ext uri="{FF2B5EF4-FFF2-40B4-BE49-F238E27FC236}">
                        <a16:creationId xmlns:a16="http://schemas.microsoft.com/office/drawing/2014/main" id="{C11F43E9-A8FC-45D1-05BD-B9A6BBC95DA5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365" name="インク 364">
                    <a:extLst>
                      <a:ext uri="{FF2B5EF4-FFF2-40B4-BE49-F238E27FC236}">
                        <a16:creationId xmlns:a16="http://schemas.microsoft.com/office/drawing/2014/main" id="{19535844-F55E-BB49-2C15-08C3FB329C8E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365" name="インク 364">
                    <a:extLst>
                      <a:ext uri="{FF2B5EF4-FFF2-40B4-BE49-F238E27FC236}">
                        <a16:creationId xmlns:a16="http://schemas.microsoft.com/office/drawing/2014/main" id="{19535844-F55E-BB49-2C15-08C3FB329C8E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366" name="インク 365">
                    <a:extLst>
                      <a:ext uri="{FF2B5EF4-FFF2-40B4-BE49-F238E27FC236}">
                        <a16:creationId xmlns:a16="http://schemas.microsoft.com/office/drawing/2014/main" id="{0FC49846-68AC-EEC1-298B-05D85E76424D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366" name="インク 365">
                    <a:extLst>
                      <a:ext uri="{FF2B5EF4-FFF2-40B4-BE49-F238E27FC236}">
                        <a16:creationId xmlns:a16="http://schemas.microsoft.com/office/drawing/2014/main" id="{0FC49846-68AC-EEC1-298B-05D85E76424D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8E19FC5B-6899-A988-42F2-48DC472ABBAA}"/>
                </a:ext>
              </a:extLst>
            </p:cNvPr>
            <p:cNvSpPr/>
            <p:nvPr/>
          </p:nvSpPr>
          <p:spPr>
            <a:xfrm>
              <a:off x="5931268" y="3814436"/>
              <a:ext cx="2386110" cy="23599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074A56AB-856E-12F3-0F4B-EC753E886833}"/>
                </a:ext>
              </a:extLst>
            </p:cNvPr>
            <p:cNvGrpSpPr/>
            <p:nvPr/>
          </p:nvGrpSpPr>
          <p:grpSpPr>
            <a:xfrm>
              <a:off x="8442778" y="1881145"/>
              <a:ext cx="444600" cy="187920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371" name="インク 370">
                    <a:extLst>
                      <a:ext uri="{FF2B5EF4-FFF2-40B4-BE49-F238E27FC236}">
                        <a16:creationId xmlns:a16="http://schemas.microsoft.com/office/drawing/2014/main" id="{BA131B8F-FB3B-1EDD-3A20-5F3F2706495B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371" name="インク 370">
                    <a:extLst>
                      <a:ext uri="{FF2B5EF4-FFF2-40B4-BE49-F238E27FC236}">
                        <a16:creationId xmlns:a16="http://schemas.microsoft.com/office/drawing/2014/main" id="{BA131B8F-FB3B-1EDD-3A20-5F3F2706495B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372" name="インク 371">
                    <a:extLst>
                      <a:ext uri="{FF2B5EF4-FFF2-40B4-BE49-F238E27FC236}">
                        <a16:creationId xmlns:a16="http://schemas.microsoft.com/office/drawing/2014/main" id="{163B6398-54BF-0286-F05D-214E994E1BB4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372" name="インク 371">
                    <a:extLst>
                      <a:ext uri="{FF2B5EF4-FFF2-40B4-BE49-F238E27FC236}">
                        <a16:creationId xmlns:a16="http://schemas.microsoft.com/office/drawing/2014/main" id="{163B6398-54BF-0286-F05D-214E994E1BB4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373" name="インク 372">
                    <a:extLst>
                      <a:ext uri="{FF2B5EF4-FFF2-40B4-BE49-F238E27FC236}">
                        <a16:creationId xmlns:a16="http://schemas.microsoft.com/office/drawing/2014/main" id="{9512C8CA-D2FB-9146-2CCB-575E58AADFEB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373" name="インク 372">
                    <a:extLst>
                      <a:ext uri="{FF2B5EF4-FFF2-40B4-BE49-F238E27FC236}">
                        <a16:creationId xmlns:a16="http://schemas.microsoft.com/office/drawing/2014/main" id="{9512C8CA-D2FB-9146-2CCB-575E58AADFEB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374" name="インク 373">
                    <a:extLst>
                      <a:ext uri="{FF2B5EF4-FFF2-40B4-BE49-F238E27FC236}">
                        <a16:creationId xmlns:a16="http://schemas.microsoft.com/office/drawing/2014/main" id="{90C26719-FB39-B910-5C3B-BEB4379E4B0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374" name="インク 373">
                    <a:extLst>
                      <a:ext uri="{FF2B5EF4-FFF2-40B4-BE49-F238E27FC236}">
                        <a16:creationId xmlns:a16="http://schemas.microsoft.com/office/drawing/2014/main" id="{90C26719-FB39-B910-5C3B-BEB4379E4B0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375" name="インク 374">
                    <a:extLst>
                      <a:ext uri="{FF2B5EF4-FFF2-40B4-BE49-F238E27FC236}">
                        <a16:creationId xmlns:a16="http://schemas.microsoft.com/office/drawing/2014/main" id="{5983F18D-7FA4-8BA2-7196-2BBAA651E334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375" name="インク 374">
                    <a:extLst>
                      <a:ext uri="{FF2B5EF4-FFF2-40B4-BE49-F238E27FC236}">
                        <a16:creationId xmlns:a16="http://schemas.microsoft.com/office/drawing/2014/main" id="{5983F18D-7FA4-8BA2-7196-2BBAA651E334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376" name="インク 375">
                    <a:extLst>
                      <a:ext uri="{FF2B5EF4-FFF2-40B4-BE49-F238E27FC236}">
                        <a16:creationId xmlns:a16="http://schemas.microsoft.com/office/drawing/2014/main" id="{A0975A38-08BA-D8F2-418C-F6FE28C3A27C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376" name="インク 375">
                    <a:extLst>
                      <a:ext uri="{FF2B5EF4-FFF2-40B4-BE49-F238E27FC236}">
                        <a16:creationId xmlns:a16="http://schemas.microsoft.com/office/drawing/2014/main" id="{A0975A38-08BA-D8F2-418C-F6FE28C3A27C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377" name="インク 376">
                    <a:extLst>
                      <a:ext uri="{FF2B5EF4-FFF2-40B4-BE49-F238E27FC236}">
                        <a16:creationId xmlns:a16="http://schemas.microsoft.com/office/drawing/2014/main" id="{538CFB42-3312-4708-69EC-FF4B3575B50B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377" name="インク 376">
                    <a:extLst>
                      <a:ext uri="{FF2B5EF4-FFF2-40B4-BE49-F238E27FC236}">
                        <a16:creationId xmlns:a16="http://schemas.microsoft.com/office/drawing/2014/main" id="{538CFB42-3312-4708-69EC-FF4B3575B50B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378" name="インク 377">
                    <a:extLst>
                      <a:ext uri="{FF2B5EF4-FFF2-40B4-BE49-F238E27FC236}">
                        <a16:creationId xmlns:a16="http://schemas.microsoft.com/office/drawing/2014/main" id="{A8D147CC-3F15-CB77-8928-B12AEF6E0CE2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378" name="インク 377">
                    <a:extLst>
                      <a:ext uri="{FF2B5EF4-FFF2-40B4-BE49-F238E27FC236}">
                        <a16:creationId xmlns:a16="http://schemas.microsoft.com/office/drawing/2014/main" id="{A8D147CC-3F15-CB77-8928-B12AEF6E0CE2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379" name="インク 378">
                    <a:extLst>
                      <a:ext uri="{FF2B5EF4-FFF2-40B4-BE49-F238E27FC236}">
                        <a16:creationId xmlns:a16="http://schemas.microsoft.com/office/drawing/2014/main" id="{6820950A-C258-BE85-3C62-A7BC56C80B90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379" name="インク 378">
                    <a:extLst>
                      <a:ext uri="{FF2B5EF4-FFF2-40B4-BE49-F238E27FC236}">
                        <a16:creationId xmlns:a16="http://schemas.microsoft.com/office/drawing/2014/main" id="{6820950A-C258-BE85-3C62-A7BC56C80B90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380" name="インク 379">
                    <a:extLst>
                      <a:ext uri="{FF2B5EF4-FFF2-40B4-BE49-F238E27FC236}">
                        <a16:creationId xmlns:a16="http://schemas.microsoft.com/office/drawing/2014/main" id="{D39BCD23-45B0-6E3F-DB13-85B46072B3A2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380" name="インク 379">
                    <a:extLst>
                      <a:ext uri="{FF2B5EF4-FFF2-40B4-BE49-F238E27FC236}">
                        <a16:creationId xmlns:a16="http://schemas.microsoft.com/office/drawing/2014/main" id="{D39BCD23-45B0-6E3F-DB13-85B46072B3A2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381" name="インク 380">
                    <a:extLst>
                      <a:ext uri="{FF2B5EF4-FFF2-40B4-BE49-F238E27FC236}">
                        <a16:creationId xmlns:a16="http://schemas.microsoft.com/office/drawing/2014/main" id="{B643F71A-52F8-09E4-703F-D9BDC57327E1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381" name="インク 380">
                    <a:extLst>
                      <a:ext uri="{FF2B5EF4-FFF2-40B4-BE49-F238E27FC236}">
                        <a16:creationId xmlns:a16="http://schemas.microsoft.com/office/drawing/2014/main" id="{B643F71A-52F8-09E4-703F-D9BDC57327E1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382" name="インク 381">
                    <a:extLst>
                      <a:ext uri="{FF2B5EF4-FFF2-40B4-BE49-F238E27FC236}">
                        <a16:creationId xmlns:a16="http://schemas.microsoft.com/office/drawing/2014/main" id="{1881D895-5B5C-B791-0C27-30B19AA04436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382" name="インク 381">
                    <a:extLst>
                      <a:ext uri="{FF2B5EF4-FFF2-40B4-BE49-F238E27FC236}">
                        <a16:creationId xmlns:a16="http://schemas.microsoft.com/office/drawing/2014/main" id="{1881D895-5B5C-B791-0C27-30B19AA04436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4" name="グループ化 383">
              <a:extLst>
                <a:ext uri="{FF2B5EF4-FFF2-40B4-BE49-F238E27FC236}">
                  <a16:creationId xmlns:a16="http://schemas.microsoft.com/office/drawing/2014/main" id="{A416F39A-19B8-B39F-ADAD-F9F0CF213594}"/>
                </a:ext>
              </a:extLst>
            </p:cNvPr>
            <p:cNvGrpSpPr/>
            <p:nvPr/>
          </p:nvGrpSpPr>
          <p:grpSpPr>
            <a:xfrm>
              <a:off x="7997158" y="3650187"/>
              <a:ext cx="444600" cy="187920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385" name="インク 384">
                    <a:extLst>
                      <a:ext uri="{FF2B5EF4-FFF2-40B4-BE49-F238E27FC236}">
                        <a16:creationId xmlns:a16="http://schemas.microsoft.com/office/drawing/2014/main" id="{F9FBBC8A-5C8D-90EC-BBC6-570815F718DD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385" name="インク 384">
                    <a:extLst>
                      <a:ext uri="{FF2B5EF4-FFF2-40B4-BE49-F238E27FC236}">
                        <a16:creationId xmlns:a16="http://schemas.microsoft.com/office/drawing/2014/main" id="{F9FBBC8A-5C8D-90EC-BBC6-570815F718DD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386" name="インク 385">
                    <a:extLst>
                      <a:ext uri="{FF2B5EF4-FFF2-40B4-BE49-F238E27FC236}">
                        <a16:creationId xmlns:a16="http://schemas.microsoft.com/office/drawing/2014/main" id="{49CAB6B7-FC05-EF3F-0E05-E40878655FAF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386" name="インク 385">
                    <a:extLst>
                      <a:ext uri="{FF2B5EF4-FFF2-40B4-BE49-F238E27FC236}">
                        <a16:creationId xmlns:a16="http://schemas.microsoft.com/office/drawing/2014/main" id="{49CAB6B7-FC05-EF3F-0E05-E40878655FA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387" name="インク 386">
                    <a:extLst>
                      <a:ext uri="{FF2B5EF4-FFF2-40B4-BE49-F238E27FC236}">
                        <a16:creationId xmlns:a16="http://schemas.microsoft.com/office/drawing/2014/main" id="{A258EDBF-D4C2-CE68-1F72-82D3A303D81E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387" name="インク 386">
                    <a:extLst>
                      <a:ext uri="{FF2B5EF4-FFF2-40B4-BE49-F238E27FC236}">
                        <a16:creationId xmlns:a16="http://schemas.microsoft.com/office/drawing/2014/main" id="{A258EDBF-D4C2-CE68-1F72-82D3A303D81E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388" name="インク 387">
                    <a:extLst>
                      <a:ext uri="{FF2B5EF4-FFF2-40B4-BE49-F238E27FC236}">
                        <a16:creationId xmlns:a16="http://schemas.microsoft.com/office/drawing/2014/main" id="{DB53FC2C-BFFF-D689-5FB7-F9853056A39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388" name="インク 387">
                    <a:extLst>
                      <a:ext uri="{FF2B5EF4-FFF2-40B4-BE49-F238E27FC236}">
                        <a16:creationId xmlns:a16="http://schemas.microsoft.com/office/drawing/2014/main" id="{DB53FC2C-BFFF-D689-5FB7-F9853056A39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389" name="インク 388">
                    <a:extLst>
                      <a:ext uri="{FF2B5EF4-FFF2-40B4-BE49-F238E27FC236}">
                        <a16:creationId xmlns:a16="http://schemas.microsoft.com/office/drawing/2014/main" id="{F10C594D-C26E-5EB3-3443-314A5388701A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389" name="インク 388">
                    <a:extLst>
                      <a:ext uri="{FF2B5EF4-FFF2-40B4-BE49-F238E27FC236}">
                        <a16:creationId xmlns:a16="http://schemas.microsoft.com/office/drawing/2014/main" id="{F10C594D-C26E-5EB3-3443-314A5388701A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390" name="インク 389">
                    <a:extLst>
                      <a:ext uri="{FF2B5EF4-FFF2-40B4-BE49-F238E27FC236}">
                        <a16:creationId xmlns:a16="http://schemas.microsoft.com/office/drawing/2014/main" id="{05B6D4C9-769F-CBEF-95DB-8C203877FBC1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390" name="インク 389">
                    <a:extLst>
                      <a:ext uri="{FF2B5EF4-FFF2-40B4-BE49-F238E27FC236}">
                        <a16:creationId xmlns:a16="http://schemas.microsoft.com/office/drawing/2014/main" id="{05B6D4C9-769F-CBEF-95DB-8C203877FBC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391" name="インク 390">
                    <a:extLst>
                      <a:ext uri="{FF2B5EF4-FFF2-40B4-BE49-F238E27FC236}">
                        <a16:creationId xmlns:a16="http://schemas.microsoft.com/office/drawing/2014/main" id="{84DC711E-D724-8467-3B9D-D263AE9D09EE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391" name="インク 390">
                    <a:extLst>
                      <a:ext uri="{FF2B5EF4-FFF2-40B4-BE49-F238E27FC236}">
                        <a16:creationId xmlns:a16="http://schemas.microsoft.com/office/drawing/2014/main" id="{84DC711E-D724-8467-3B9D-D263AE9D09EE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392" name="インク 391">
                    <a:extLst>
                      <a:ext uri="{FF2B5EF4-FFF2-40B4-BE49-F238E27FC236}">
                        <a16:creationId xmlns:a16="http://schemas.microsoft.com/office/drawing/2014/main" id="{F997A5B7-BBFC-B4BC-33B2-D66AD156E6FE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392" name="インク 391">
                    <a:extLst>
                      <a:ext uri="{FF2B5EF4-FFF2-40B4-BE49-F238E27FC236}">
                        <a16:creationId xmlns:a16="http://schemas.microsoft.com/office/drawing/2014/main" id="{F997A5B7-BBFC-B4BC-33B2-D66AD156E6FE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393" name="インク 392">
                    <a:extLst>
                      <a:ext uri="{FF2B5EF4-FFF2-40B4-BE49-F238E27FC236}">
                        <a16:creationId xmlns:a16="http://schemas.microsoft.com/office/drawing/2014/main" id="{712F7086-1CB1-4811-8BBF-9337E941F039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393" name="インク 392">
                    <a:extLst>
                      <a:ext uri="{FF2B5EF4-FFF2-40B4-BE49-F238E27FC236}">
                        <a16:creationId xmlns:a16="http://schemas.microsoft.com/office/drawing/2014/main" id="{712F7086-1CB1-4811-8BBF-9337E941F03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394" name="インク 393">
                    <a:extLst>
                      <a:ext uri="{FF2B5EF4-FFF2-40B4-BE49-F238E27FC236}">
                        <a16:creationId xmlns:a16="http://schemas.microsoft.com/office/drawing/2014/main" id="{601EA8A0-BC7A-E696-76F6-9EF0E62144BA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394" name="インク 393">
                    <a:extLst>
                      <a:ext uri="{FF2B5EF4-FFF2-40B4-BE49-F238E27FC236}">
                        <a16:creationId xmlns:a16="http://schemas.microsoft.com/office/drawing/2014/main" id="{601EA8A0-BC7A-E696-76F6-9EF0E62144BA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395" name="インク 394">
                    <a:extLst>
                      <a:ext uri="{FF2B5EF4-FFF2-40B4-BE49-F238E27FC236}">
                        <a16:creationId xmlns:a16="http://schemas.microsoft.com/office/drawing/2014/main" id="{C9FA4661-F542-CAE5-72A1-D164CA8ACBE1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395" name="インク 394">
                    <a:extLst>
                      <a:ext uri="{FF2B5EF4-FFF2-40B4-BE49-F238E27FC236}">
                        <a16:creationId xmlns:a16="http://schemas.microsoft.com/office/drawing/2014/main" id="{C9FA4661-F542-CAE5-72A1-D164CA8ACBE1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396" name="インク 395">
                    <a:extLst>
                      <a:ext uri="{FF2B5EF4-FFF2-40B4-BE49-F238E27FC236}">
                        <a16:creationId xmlns:a16="http://schemas.microsoft.com/office/drawing/2014/main" id="{0E4EF115-5C03-A153-6C1A-DE1A8C441315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396" name="インク 395">
                    <a:extLst>
                      <a:ext uri="{FF2B5EF4-FFF2-40B4-BE49-F238E27FC236}">
                        <a16:creationId xmlns:a16="http://schemas.microsoft.com/office/drawing/2014/main" id="{0E4EF115-5C03-A153-6C1A-DE1A8C441315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97" name="フローチャート: 結合子 396">
              <a:extLst>
                <a:ext uri="{FF2B5EF4-FFF2-40B4-BE49-F238E27FC236}">
                  <a16:creationId xmlns:a16="http://schemas.microsoft.com/office/drawing/2014/main" id="{12618A5E-8216-A2AD-0B04-997AF15BF4ED}"/>
                </a:ext>
              </a:extLst>
            </p:cNvPr>
            <p:cNvSpPr/>
            <p:nvPr/>
          </p:nvSpPr>
          <p:spPr>
            <a:xfrm>
              <a:off x="8304598" y="3588033"/>
              <a:ext cx="614847" cy="528237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433AC9CE-44A9-0F43-221D-40E643126FE2}"/>
                    </a:ext>
                  </a:extLst>
                </p14:cNvPr>
                <p14:cNvContentPartPr/>
                <p14:nvPr/>
              </p14:nvContentPartPr>
              <p14:xfrm>
                <a:off x="8311945" y="3992298"/>
                <a:ext cx="10800" cy="1080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433AC9CE-44A9-0F43-221D-40E643126FE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276305" y="3956658"/>
                  <a:ext cx="82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871CE4C9-D48B-384E-9955-FEAF3F98E3A6}"/>
                    </a:ext>
                  </a:extLst>
                </p14:cNvPr>
                <p14:cNvContentPartPr/>
                <p14:nvPr/>
              </p14:nvContentPartPr>
              <p14:xfrm>
                <a:off x="8335203" y="3887353"/>
                <a:ext cx="52200" cy="4032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871CE4C9-D48B-384E-9955-FEAF3F98E3A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299563" y="3851353"/>
                  <a:ext cx="123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57EF9EF1-62AA-8026-DE45-CD9B308A5AA1}"/>
                    </a:ext>
                  </a:extLst>
                </p14:cNvPr>
                <p14:cNvContentPartPr/>
                <p14:nvPr/>
              </p14:nvContentPartPr>
              <p14:xfrm>
                <a:off x="8293083" y="3993913"/>
                <a:ext cx="311040" cy="6696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57EF9EF1-62AA-8026-DE45-CD9B308A5AA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257083" y="3957913"/>
                  <a:ext cx="382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06" name="インク 405">
                  <a:extLst>
                    <a:ext uri="{FF2B5EF4-FFF2-40B4-BE49-F238E27FC236}">
                      <a16:creationId xmlns:a16="http://schemas.microsoft.com/office/drawing/2014/main" id="{3EAD2158-3693-9A13-128E-E8321FE25891}"/>
                    </a:ext>
                  </a:extLst>
                </p14:cNvPr>
                <p14:cNvContentPartPr/>
                <p14:nvPr/>
              </p14:nvContentPartPr>
              <p14:xfrm>
                <a:off x="8469123" y="4051153"/>
                <a:ext cx="70200" cy="11520"/>
              </p14:xfrm>
            </p:contentPart>
          </mc:Choice>
          <mc:Fallback xmlns="">
            <p:pic>
              <p:nvPicPr>
                <p:cNvPr id="406" name="インク 405">
                  <a:extLst>
                    <a:ext uri="{FF2B5EF4-FFF2-40B4-BE49-F238E27FC236}">
                      <a16:creationId xmlns:a16="http://schemas.microsoft.com/office/drawing/2014/main" id="{3EAD2158-3693-9A13-128E-E8321FE2589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433123" y="4015153"/>
                  <a:ext cx="141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09" name="インク 408">
                  <a:extLst>
                    <a:ext uri="{FF2B5EF4-FFF2-40B4-BE49-F238E27FC236}">
                      <a16:creationId xmlns:a16="http://schemas.microsoft.com/office/drawing/2014/main" id="{C141ECB0-C279-ED77-0A50-A4922DB91398}"/>
                    </a:ext>
                  </a:extLst>
                </p14:cNvPr>
                <p14:cNvContentPartPr/>
                <p14:nvPr/>
              </p14:nvContentPartPr>
              <p14:xfrm>
                <a:off x="8494683" y="4057633"/>
                <a:ext cx="127800" cy="12600"/>
              </p14:xfrm>
            </p:contentPart>
          </mc:Choice>
          <mc:Fallback xmlns="">
            <p:pic>
              <p:nvPicPr>
                <p:cNvPr id="409" name="インク 408">
                  <a:extLst>
                    <a:ext uri="{FF2B5EF4-FFF2-40B4-BE49-F238E27FC236}">
                      <a16:creationId xmlns:a16="http://schemas.microsoft.com/office/drawing/2014/main" id="{C141ECB0-C279-ED77-0A50-A4922DB9139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58683" y="4021633"/>
                  <a:ext cx="199440" cy="84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15" name="フローチャート: 論理積ゲート 414">
              <a:extLst>
                <a:ext uri="{FF2B5EF4-FFF2-40B4-BE49-F238E27FC236}">
                  <a16:creationId xmlns:a16="http://schemas.microsoft.com/office/drawing/2014/main" id="{24DD658E-9CC6-4CCD-4B47-21C26CCD6E0D}"/>
                </a:ext>
              </a:extLst>
            </p:cNvPr>
            <p:cNvSpPr/>
            <p:nvPr/>
          </p:nvSpPr>
          <p:spPr>
            <a:xfrm rot="16200000">
              <a:off x="5700805" y="1785114"/>
              <a:ext cx="45719" cy="250062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6" name="月 415">
              <a:extLst>
                <a:ext uri="{FF2B5EF4-FFF2-40B4-BE49-F238E27FC236}">
                  <a16:creationId xmlns:a16="http://schemas.microsoft.com/office/drawing/2014/main" id="{A00C062A-942B-B61B-3016-70895588A28B}"/>
                </a:ext>
              </a:extLst>
            </p:cNvPr>
            <p:cNvSpPr/>
            <p:nvPr/>
          </p:nvSpPr>
          <p:spPr>
            <a:xfrm rot="9380826">
              <a:off x="5494080" y="1875052"/>
              <a:ext cx="84164" cy="252662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7" name="正方形/長方形 416">
              <a:extLst>
                <a:ext uri="{FF2B5EF4-FFF2-40B4-BE49-F238E27FC236}">
                  <a16:creationId xmlns:a16="http://schemas.microsoft.com/office/drawing/2014/main" id="{B3FABA67-D66C-0F42-ED1A-83B82DB4E996}"/>
                </a:ext>
              </a:extLst>
            </p:cNvPr>
            <p:cNvSpPr/>
            <p:nvPr/>
          </p:nvSpPr>
          <p:spPr>
            <a:xfrm>
              <a:off x="5549099" y="1990482"/>
              <a:ext cx="45719" cy="121936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8" name="フローチャート: 論理積ゲート 417">
              <a:extLst>
                <a:ext uri="{FF2B5EF4-FFF2-40B4-BE49-F238E27FC236}">
                  <a16:creationId xmlns:a16="http://schemas.microsoft.com/office/drawing/2014/main" id="{C6DF11FD-9DD1-7CEC-F847-6424DE778DB3}"/>
                </a:ext>
              </a:extLst>
            </p:cNvPr>
            <p:cNvSpPr/>
            <p:nvPr/>
          </p:nvSpPr>
          <p:spPr>
            <a:xfrm rot="16200000">
              <a:off x="5652482" y="1797642"/>
              <a:ext cx="45719" cy="225258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9" name="フローチャート: 論理積ゲート 418">
              <a:extLst>
                <a:ext uri="{FF2B5EF4-FFF2-40B4-BE49-F238E27FC236}">
                  <a16:creationId xmlns:a16="http://schemas.microsoft.com/office/drawing/2014/main" id="{DC78F63F-1184-4CCE-543B-4AF35914800E}"/>
                </a:ext>
              </a:extLst>
            </p:cNvPr>
            <p:cNvSpPr/>
            <p:nvPr/>
          </p:nvSpPr>
          <p:spPr>
            <a:xfrm rot="16200000">
              <a:off x="5589491" y="1797515"/>
              <a:ext cx="45719" cy="225258"/>
            </a:xfrm>
            <a:prstGeom prst="flowChartDelay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110C76F8-46ED-E9E2-084A-16F57AFE89FB}"/>
                    </a:ext>
                  </a:extLst>
                </p14:cNvPr>
                <p14:cNvContentPartPr/>
                <p14:nvPr/>
              </p14:nvContentPartPr>
              <p14:xfrm>
                <a:off x="5551343" y="1930198"/>
                <a:ext cx="27000" cy="4608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110C76F8-46ED-E9E2-084A-16F57AFE89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47023" y="1925878"/>
                  <a:ext cx="356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4E942550-31FF-CA37-34B7-4130825B4FD5}"/>
                    </a:ext>
                  </a:extLst>
                </p14:cNvPr>
                <p14:cNvContentPartPr/>
                <p14:nvPr/>
              </p14:nvContentPartPr>
              <p14:xfrm>
                <a:off x="5541623" y="1915438"/>
                <a:ext cx="90720" cy="6408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4E942550-31FF-CA37-34B7-4130825B4F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37303" y="1911118"/>
                  <a:ext cx="99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22" name="インク 421">
                  <a:extLst>
                    <a:ext uri="{FF2B5EF4-FFF2-40B4-BE49-F238E27FC236}">
                      <a16:creationId xmlns:a16="http://schemas.microsoft.com/office/drawing/2014/main" id="{B2DEBB6A-CD14-7EC7-D9A3-A082D18F677F}"/>
                    </a:ext>
                  </a:extLst>
                </p14:cNvPr>
                <p14:cNvContentPartPr/>
                <p14:nvPr/>
              </p14:nvContentPartPr>
              <p14:xfrm>
                <a:off x="5489423" y="1898878"/>
                <a:ext cx="45360" cy="6480"/>
              </p14:xfrm>
            </p:contentPart>
          </mc:Choice>
          <mc:Fallback xmlns="">
            <p:pic>
              <p:nvPicPr>
                <p:cNvPr id="422" name="インク 421">
                  <a:extLst>
                    <a:ext uri="{FF2B5EF4-FFF2-40B4-BE49-F238E27FC236}">
                      <a16:creationId xmlns:a16="http://schemas.microsoft.com/office/drawing/2014/main" id="{B2DEBB6A-CD14-7EC7-D9A3-A082D18F67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5103" y="1894558"/>
                  <a:ext cx="54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23" name="インク 422">
                  <a:extLst>
                    <a:ext uri="{FF2B5EF4-FFF2-40B4-BE49-F238E27FC236}">
                      <a16:creationId xmlns:a16="http://schemas.microsoft.com/office/drawing/2014/main" id="{9B4F4FE8-FE86-4FE2-A2BD-70CD580B44FA}"/>
                    </a:ext>
                  </a:extLst>
                </p14:cNvPr>
                <p14:cNvContentPartPr/>
                <p14:nvPr/>
              </p14:nvContentPartPr>
              <p14:xfrm>
                <a:off x="5481503" y="1895278"/>
                <a:ext cx="143280" cy="8280"/>
              </p14:xfrm>
            </p:contentPart>
          </mc:Choice>
          <mc:Fallback xmlns="">
            <p:pic>
              <p:nvPicPr>
                <p:cNvPr id="423" name="インク 422">
                  <a:extLst>
                    <a:ext uri="{FF2B5EF4-FFF2-40B4-BE49-F238E27FC236}">
                      <a16:creationId xmlns:a16="http://schemas.microsoft.com/office/drawing/2014/main" id="{9B4F4FE8-FE86-4FE2-A2BD-70CD580B44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77183" y="1890958"/>
                  <a:ext cx="151920" cy="16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4" name="グループ化 423">
              <a:extLst>
                <a:ext uri="{FF2B5EF4-FFF2-40B4-BE49-F238E27FC236}">
                  <a16:creationId xmlns:a16="http://schemas.microsoft.com/office/drawing/2014/main" id="{22E82DD7-DDE0-DBF0-8BE4-6FC9B17ADA2D}"/>
                </a:ext>
              </a:extLst>
            </p:cNvPr>
            <p:cNvGrpSpPr/>
            <p:nvPr/>
          </p:nvGrpSpPr>
          <p:grpSpPr>
            <a:xfrm>
              <a:off x="5824223" y="1903198"/>
              <a:ext cx="26280" cy="11160"/>
              <a:chOff x="5671823" y="1750798"/>
              <a:chExt cx="26280" cy="1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425" name="インク 424">
                    <a:extLst>
                      <a:ext uri="{FF2B5EF4-FFF2-40B4-BE49-F238E27FC236}">
                        <a16:creationId xmlns:a16="http://schemas.microsoft.com/office/drawing/2014/main" id="{F10FE295-99BF-B069-75FD-6D6F2BCE8632}"/>
                      </a:ext>
                    </a:extLst>
                  </p14:cNvPr>
                  <p14:cNvContentPartPr/>
                  <p14:nvPr/>
                </p14:nvContentPartPr>
                <p14:xfrm>
                  <a:off x="5676863" y="1754038"/>
                  <a:ext cx="21240" cy="7920"/>
                </p14:xfrm>
              </p:contentPart>
            </mc:Choice>
            <mc:Fallback xmlns="">
              <p:pic>
                <p:nvPicPr>
                  <p:cNvPr id="425" name="インク 424">
                    <a:extLst>
                      <a:ext uri="{FF2B5EF4-FFF2-40B4-BE49-F238E27FC236}">
                        <a16:creationId xmlns:a16="http://schemas.microsoft.com/office/drawing/2014/main" id="{F10FE295-99BF-B069-75FD-6D6F2BCE863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5672543" y="1749718"/>
                    <a:ext cx="29880" cy="1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426" name="インク 425">
                    <a:extLst>
                      <a:ext uri="{FF2B5EF4-FFF2-40B4-BE49-F238E27FC236}">
                        <a16:creationId xmlns:a16="http://schemas.microsoft.com/office/drawing/2014/main" id="{15A5C1C0-2A01-364E-871D-61358A5BAB56}"/>
                      </a:ext>
                    </a:extLst>
                  </p14:cNvPr>
                  <p14:cNvContentPartPr/>
                  <p14:nvPr/>
                </p14:nvContentPartPr>
                <p14:xfrm>
                  <a:off x="5671823" y="1750798"/>
                  <a:ext cx="23400" cy="9000"/>
                </p14:xfrm>
              </p:contentPart>
            </mc:Choice>
            <mc:Fallback xmlns="">
              <p:pic>
                <p:nvPicPr>
                  <p:cNvPr id="426" name="インク 425">
                    <a:extLst>
                      <a:ext uri="{FF2B5EF4-FFF2-40B4-BE49-F238E27FC236}">
                        <a16:creationId xmlns:a16="http://schemas.microsoft.com/office/drawing/2014/main" id="{15A5C1C0-2A01-364E-871D-61358A5BAB56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667503" y="1746478"/>
                    <a:ext cx="32040" cy="1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6">
                <p14:nvContentPartPr>
                  <p14:cNvPr id="427" name="インク 426">
                    <a:extLst>
                      <a:ext uri="{FF2B5EF4-FFF2-40B4-BE49-F238E27FC236}">
                        <a16:creationId xmlns:a16="http://schemas.microsoft.com/office/drawing/2014/main" id="{C54E16C4-194B-2C0C-4912-B3E2821A6533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16200" cy="360"/>
                </p14:xfrm>
              </p:contentPart>
            </mc:Choice>
            <mc:Fallback xmlns="">
              <p:pic>
                <p:nvPicPr>
                  <p:cNvPr id="427" name="インク 426">
                    <a:extLst>
                      <a:ext uri="{FF2B5EF4-FFF2-40B4-BE49-F238E27FC236}">
                        <a16:creationId xmlns:a16="http://schemas.microsoft.com/office/drawing/2014/main" id="{C54E16C4-194B-2C0C-4912-B3E2821A653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669303" y="1752958"/>
                    <a:ext cx="248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428" name="インク 427">
                    <a:extLst>
                      <a:ext uri="{FF2B5EF4-FFF2-40B4-BE49-F238E27FC236}">
                        <a16:creationId xmlns:a16="http://schemas.microsoft.com/office/drawing/2014/main" id="{1510496B-4C66-B368-9DCA-265D56DFD0B2}"/>
                      </a:ext>
                    </a:extLst>
                  </p14:cNvPr>
                  <p14:cNvContentPartPr/>
                  <p14:nvPr/>
                </p14:nvContentPartPr>
                <p14:xfrm>
                  <a:off x="5673623" y="1757278"/>
                  <a:ext cx="9000" cy="1080"/>
                </p14:xfrm>
              </p:contentPart>
            </mc:Choice>
            <mc:Fallback xmlns="">
              <p:pic>
                <p:nvPicPr>
                  <p:cNvPr id="428" name="インク 427">
                    <a:extLst>
                      <a:ext uri="{FF2B5EF4-FFF2-40B4-BE49-F238E27FC236}">
                        <a16:creationId xmlns:a16="http://schemas.microsoft.com/office/drawing/2014/main" id="{1510496B-4C66-B368-9DCA-265D56DFD0B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5669303" y="1752958"/>
                    <a:ext cx="17640" cy="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9" name="グループ化 428">
              <a:extLst>
                <a:ext uri="{FF2B5EF4-FFF2-40B4-BE49-F238E27FC236}">
                  <a16:creationId xmlns:a16="http://schemas.microsoft.com/office/drawing/2014/main" id="{35DA97F0-D344-42BA-9BA7-FF7B652E9F57}"/>
                </a:ext>
              </a:extLst>
            </p:cNvPr>
            <p:cNvGrpSpPr/>
            <p:nvPr/>
          </p:nvGrpSpPr>
          <p:grpSpPr>
            <a:xfrm>
              <a:off x="5552423" y="2025238"/>
              <a:ext cx="7200" cy="29160"/>
              <a:chOff x="5400023" y="1872838"/>
              <a:chExt cx="7200" cy="2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8">
                <p14:nvContentPartPr>
                  <p14:cNvPr id="430" name="インク 429">
                    <a:extLst>
                      <a:ext uri="{FF2B5EF4-FFF2-40B4-BE49-F238E27FC236}">
                        <a16:creationId xmlns:a16="http://schemas.microsoft.com/office/drawing/2014/main" id="{7662480C-FFFA-A619-FF70-42E97384EDF7}"/>
                      </a:ext>
                    </a:extLst>
                  </p14:cNvPr>
                  <p14:cNvContentPartPr/>
                  <p14:nvPr/>
                </p14:nvContentPartPr>
                <p14:xfrm>
                  <a:off x="5402183" y="1883998"/>
                  <a:ext cx="360" cy="18000"/>
                </p14:xfrm>
              </p:contentPart>
            </mc:Choice>
            <mc:Fallback xmlns="">
              <p:pic>
                <p:nvPicPr>
                  <p:cNvPr id="430" name="インク 429">
                    <a:extLst>
                      <a:ext uri="{FF2B5EF4-FFF2-40B4-BE49-F238E27FC236}">
                        <a16:creationId xmlns:a16="http://schemas.microsoft.com/office/drawing/2014/main" id="{7662480C-FFFA-A619-FF70-42E97384EDF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5397863" y="1879678"/>
                    <a:ext cx="90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431" name="インク 430">
                    <a:extLst>
                      <a:ext uri="{FF2B5EF4-FFF2-40B4-BE49-F238E27FC236}">
                        <a16:creationId xmlns:a16="http://schemas.microsoft.com/office/drawing/2014/main" id="{F4698959-4B7B-05E9-9774-5E844CDD63DA}"/>
                      </a:ext>
                    </a:extLst>
                  </p14:cNvPr>
                  <p14:cNvContentPartPr/>
                  <p14:nvPr/>
                </p14:nvContentPartPr>
                <p14:xfrm>
                  <a:off x="5400023" y="1872838"/>
                  <a:ext cx="7200" cy="13320"/>
                </p14:xfrm>
              </p:contentPart>
            </mc:Choice>
            <mc:Fallback xmlns="">
              <p:pic>
                <p:nvPicPr>
                  <p:cNvPr id="431" name="インク 430">
                    <a:extLst>
                      <a:ext uri="{FF2B5EF4-FFF2-40B4-BE49-F238E27FC236}">
                        <a16:creationId xmlns:a16="http://schemas.microsoft.com/office/drawing/2014/main" id="{F4698959-4B7B-05E9-9774-5E844CDD63D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395703" y="1868518"/>
                    <a:ext cx="15840" cy="21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32" name="インク 431">
                  <a:extLst>
                    <a:ext uri="{FF2B5EF4-FFF2-40B4-BE49-F238E27FC236}">
                      <a16:creationId xmlns:a16="http://schemas.microsoft.com/office/drawing/2014/main" id="{C07FEF7A-B99F-609F-0F07-34EF748BE840}"/>
                    </a:ext>
                  </a:extLst>
                </p14:cNvPr>
                <p14:cNvContentPartPr/>
                <p14:nvPr/>
              </p14:nvContentPartPr>
              <p14:xfrm>
                <a:off x="5508503" y="1903198"/>
                <a:ext cx="35640" cy="3600"/>
              </p14:xfrm>
            </p:contentPart>
          </mc:Choice>
          <mc:Fallback xmlns="">
            <p:pic>
              <p:nvPicPr>
                <p:cNvPr id="432" name="インク 431">
                  <a:extLst>
                    <a:ext uri="{FF2B5EF4-FFF2-40B4-BE49-F238E27FC236}">
                      <a16:creationId xmlns:a16="http://schemas.microsoft.com/office/drawing/2014/main" id="{C07FEF7A-B99F-609F-0F07-34EF748BE8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04183" y="1898878"/>
                  <a:ext cx="44280" cy="1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3" name="グループ化 432">
              <a:extLst>
                <a:ext uri="{FF2B5EF4-FFF2-40B4-BE49-F238E27FC236}">
                  <a16:creationId xmlns:a16="http://schemas.microsoft.com/office/drawing/2014/main" id="{4988D521-DBFB-EDD1-818E-D37D3D0C3AD7}"/>
                </a:ext>
              </a:extLst>
            </p:cNvPr>
            <p:cNvGrpSpPr/>
            <p:nvPr/>
          </p:nvGrpSpPr>
          <p:grpSpPr>
            <a:xfrm>
              <a:off x="5497343" y="1899958"/>
              <a:ext cx="38520" cy="12240"/>
              <a:chOff x="5344943" y="1747558"/>
              <a:chExt cx="38520" cy="1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434" name="インク 433">
                    <a:extLst>
                      <a:ext uri="{FF2B5EF4-FFF2-40B4-BE49-F238E27FC236}">
                        <a16:creationId xmlns:a16="http://schemas.microsoft.com/office/drawing/2014/main" id="{D7C2DAC3-B666-A8D7-3EFE-72798027A101}"/>
                      </a:ext>
                    </a:extLst>
                  </p14:cNvPr>
                  <p14:cNvContentPartPr/>
                  <p14:nvPr/>
                </p14:nvContentPartPr>
                <p14:xfrm>
                  <a:off x="5346383" y="1755478"/>
                  <a:ext cx="27360" cy="1800"/>
                </p14:xfrm>
              </p:contentPart>
            </mc:Choice>
            <mc:Fallback xmlns="">
              <p:pic>
                <p:nvPicPr>
                  <p:cNvPr id="434" name="インク 433">
                    <a:extLst>
                      <a:ext uri="{FF2B5EF4-FFF2-40B4-BE49-F238E27FC236}">
                        <a16:creationId xmlns:a16="http://schemas.microsoft.com/office/drawing/2014/main" id="{D7C2DAC3-B666-A8D7-3EFE-72798027A10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42063" y="1751158"/>
                    <a:ext cx="36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2">
                <p14:nvContentPartPr>
                  <p14:cNvPr id="435" name="インク 434">
                    <a:extLst>
                      <a:ext uri="{FF2B5EF4-FFF2-40B4-BE49-F238E27FC236}">
                        <a16:creationId xmlns:a16="http://schemas.microsoft.com/office/drawing/2014/main" id="{E1D5AEBA-1A0D-641C-50C8-65633B48D102}"/>
                      </a:ext>
                    </a:extLst>
                  </p14:cNvPr>
                  <p14:cNvContentPartPr/>
                  <p14:nvPr/>
                </p14:nvContentPartPr>
                <p14:xfrm>
                  <a:off x="5344943" y="1752238"/>
                  <a:ext cx="18000" cy="360"/>
                </p14:xfrm>
              </p:contentPart>
            </mc:Choice>
            <mc:Fallback xmlns="">
              <p:pic>
                <p:nvPicPr>
                  <p:cNvPr id="435" name="インク 434">
                    <a:extLst>
                      <a:ext uri="{FF2B5EF4-FFF2-40B4-BE49-F238E27FC236}">
                        <a16:creationId xmlns:a16="http://schemas.microsoft.com/office/drawing/2014/main" id="{E1D5AEBA-1A0D-641C-50C8-65633B48D102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340623" y="1747918"/>
                    <a:ext cx="266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436" name="インク 435">
                    <a:extLst>
                      <a:ext uri="{FF2B5EF4-FFF2-40B4-BE49-F238E27FC236}">
                        <a16:creationId xmlns:a16="http://schemas.microsoft.com/office/drawing/2014/main" id="{BC25E0D5-D27F-0B8D-21FD-20F5FDF728BB}"/>
                      </a:ext>
                    </a:extLst>
                  </p14:cNvPr>
                  <p14:cNvContentPartPr/>
                  <p14:nvPr/>
                </p14:nvContentPartPr>
                <p14:xfrm>
                  <a:off x="5365463" y="1749358"/>
                  <a:ext cx="11520" cy="360"/>
                </p14:xfrm>
              </p:contentPart>
            </mc:Choice>
            <mc:Fallback xmlns="">
              <p:pic>
                <p:nvPicPr>
                  <p:cNvPr id="436" name="インク 435">
                    <a:extLst>
                      <a:ext uri="{FF2B5EF4-FFF2-40B4-BE49-F238E27FC236}">
                        <a16:creationId xmlns:a16="http://schemas.microsoft.com/office/drawing/2014/main" id="{BC25E0D5-D27F-0B8D-21FD-20F5FDF728BB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61143" y="1745038"/>
                    <a:ext cx="201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4">
                <p14:nvContentPartPr>
                  <p14:cNvPr id="437" name="インク 436">
                    <a:extLst>
                      <a:ext uri="{FF2B5EF4-FFF2-40B4-BE49-F238E27FC236}">
                        <a16:creationId xmlns:a16="http://schemas.microsoft.com/office/drawing/2014/main" id="{D07BE5B3-0B46-7D41-BD89-651268F67A08}"/>
                      </a:ext>
                    </a:extLst>
                  </p14:cNvPr>
                  <p14:cNvContentPartPr/>
                  <p14:nvPr/>
                </p14:nvContentPartPr>
                <p14:xfrm>
                  <a:off x="5357903" y="1747558"/>
                  <a:ext cx="25560" cy="2520"/>
                </p14:xfrm>
              </p:contentPart>
            </mc:Choice>
            <mc:Fallback xmlns="">
              <p:pic>
                <p:nvPicPr>
                  <p:cNvPr id="437" name="インク 436">
                    <a:extLst>
                      <a:ext uri="{FF2B5EF4-FFF2-40B4-BE49-F238E27FC236}">
                        <a16:creationId xmlns:a16="http://schemas.microsoft.com/office/drawing/2014/main" id="{D07BE5B3-0B46-7D41-BD89-651268F67A0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353583" y="1743238"/>
                    <a:ext cx="34200" cy="1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438" name="インク 437">
                    <a:extLst>
                      <a:ext uri="{FF2B5EF4-FFF2-40B4-BE49-F238E27FC236}">
                        <a16:creationId xmlns:a16="http://schemas.microsoft.com/office/drawing/2014/main" id="{FD381E0C-23CB-3EB8-30B8-E133DB882809}"/>
                      </a:ext>
                    </a:extLst>
                  </p14:cNvPr>
                  <p14:cNvContentPartPr/>
                  <p14:nvPr/>
                </p14:nvContentPartPr>
                <p14:xfrm>
                  <a:off x="5347103" y="1752238"/>
                  <a:ext cx="23400" cy="7560"/>
                </p14:xfrm>
              </p:contentPart>
            </mc:Choice>
            <mc:Fallback xmlns="">
              <p:pic>
                <p:nvPicPr>
                  <p:cNvPr id="438" name="インク 437">
                    <a:extLst>
                      <a:ext uri="{FF2B5EF4-FFF2-40B4-BE49-F238E27FC236}">
                        <a16:creationId xmlns:a16="http://schemas.microsoft.com/office/drawing/2014/main" id="{FD381E0C-23CB-3EB8-30B8-E133DB88280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42783" y="1747918"/>
                    <a:ext cx="3204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9" name="楕円 438">
              <a:extLst>
                <a:ext uri="{FF2B5EF4-FFF2-40B4-BE49-F238E27FC236}">
                  <a16:creationId xmlns:a16="http://schemas.microsoft.com/office/drawing/2014/main" id="{D985794E-34CC-EC00-1155-401F69A74A95}"/>
                </a:ext>
              </a:extLst>
            </p:cNvPr>
            <p:cNvSpPr/>
            <p:nvPr/>
          </p:nvSpPr>
          <p:spPr>
            <a:xfrm>
              <a:off x="6999838" y="4425388"/>
              <a:ext cx="479729" cy="326005"/>
            </a:xfrm>
            <a:prstGeom prst="ellipse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1" name="楕円 440">
              <a:extLst>
                <a:ext uri="{FF2B5EF4-FFF2-40B4-BE49-F238E27FC236}">
                  <a16:creationId xmlns:a16="http://schemas.microsoft.com/office/drawing/2014/main" id="{16AAB712-8FE8-8F5F-C0F5-E340AE1E654F}"/>
                </a:ext>
              </a:extLst>
            </p:cNvPr>
            <p:cNvSpPr/>
            <p:nvPr/>
          </p:nvSpPr>
          <p:spPr>
            <a:xfrm>
              <a:off x="6999838" y="3696851"/>
              <a:ext cx="467940" cy="284890"/>
            </a:xfrm>
            <a:prstGeom prst="ellipse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2" name="月 441">
              <a:extLst>
                <a:ext uri="{FF2B5EF4-FFF2-40B4-BE49-F238E27FC236}">
                  <a16:creationId xmlns:a16="http://schemas.microsoft.com/office/drawing/2014/main" id="{D50CE916-5B0A-73CE-497C-9C3396E03B97}"/>
                </a:ext>
              </a:extLst>
            </p:cNvPr>
            <p:cNvSpPr/>
            <p:nvPr/>
          </p:nvSpPr>
          <p:spPr>
            <a:xfrm rot="8037668">
              <a:off x="7352987" y="3666494"/>
              <a:ext cx="89901" cy="261888"/>
            </a:xfrm>
            <a:prstGeom prst="mo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3" name="フローチャート: 論理積ゲート 442">
              <a:extLst>
                <a:ext uri="{FF2B5EF4-FFF2-40B4-BE49-F238E27FC236}">
                  <a16:creationId xmlns:a16="http://schemas.microsoft.com/office/drawing/2014/main" id="{D859BB7F-4458-D933-D531-F683EB40469C}"/>
                </a:ext>
              </a:extLst>
            </p:cNvPr>
            <p:cNvSpPr/>
            <p:nvPr/>
          </p:nvSpPr>
          <p:spPr>
            <a:xfrm rot="16645985">
              <a:off x="7170906" y="3607288"/>
              <a:ext cx="125803" cy="295203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4" name="フローチャート: 論理積ゲート 443">
              <a:extLst>
                <a:ext uri="{FF2B5EF4-FFF2-40B4-BE49-F238E27FC236}">
                  <a16:creationId xmlns:a16="http://schemas.microsoft.com/office/drawing/2014/main" id="{EC3B260C-BB02-257B-024A-784A1603F182}"/>
                </a:ext>
              </a:extLst>
            </p:cNvPr>
            <p:cNvSpPr/>
            <p:nvPr/>
          </p:nvSpPr>
          <p:spPr>
            <a:xfrm rot="16200000">
              <a:off x="7151958" y="3585248"/>
              <a:ext cx="45719" cy="250062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5" name="月 444">
              <a:extLst>
                <a:ext uri="{FF2B5EF4-FFF2-40B4-BE49-F238E27FC236}">
                  <a16:creationId xmlns:a16="http://schemas.microsoft.com/office/drawing/2014/main" id="{B50BD56B-EB82-F16D-B645-8288AF259B1E}"/>
                </a:ext>
              </a:extLst>
            </p:cNvPr>
            <p:cNvSpPr/>
            <p:nvPr/>
          </p:nvSpPr>
          <p:spPr>
            <a:xfrm rot="9380826">
              <a:off x="6945233" y="3675186"/>
              <a:ext cx="84164" cy="252662"/>
            </a:xfrm>
            <a:prstGeom prst="mo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正方形/長方形 445">
              <a:extLst>
                <a:ext uri="{FF2B5EF4-FFF2-40B4-BE49-F238E27FC236}">
                  <a16:creationId xmlns:a16="http://schemas.microsoft.com/office/drawing/2014/main" id="{9619E2F1-8C4F-9E27-48D9-8A7E3FFBE9A5}"/>
                </a:ext>
              </a:extLst>
            </p:cNvPr>
            <p:cNvSpPr/>
            <p:nvPr/>
          </p:nvSpPr>
          <p:spPr>
            <a:xfrm>
              <a:off x="7000252" y="3790616"/>
              <a:ext cx="45719" cy="121936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7" name="フローチャート: 論理積ゲート 446">
              <a:extLst>
                <a:ext uri="{FF2B5EF4-FFF2-40B4-BE49-F238E27FC236}">
                  <a16:creationId xmlns:a16="http://schemas.microsoft.com/office/drawing/2014/main" id="{68AA5F22-9D3F-6114-F75D-8430D9DC9B8B}"/>
                </a:ext>
              </a:extLst>
            </p:cNvPr>
            <p:cNvSpPr/>
            <p:nvPr/>
          </p:nvSpPr>
          <p:spPr>
            <a:xfrm rot="16200000">
              <a:off x="7103635" y="3597776"/>
              <a:ext cx="45719" cy="225258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8" name="フローチャート: 論理積ゲート 447">
              <a:extLst>
                <a:ext uri="{FF2B5EF4-FFF2-40B4-BE49-F238E27FC236}">
                  <a16:creationId xmlns:a16="http://schemas.microsoft.com/office/drawing/2014/main" id="{80595BE7-43E8-7614-4D84-10258B99AA20}"/>
                </a:ext>
              </a:extLst>
            </p:cNvPr>
            <p:cNvSpPr/>
            <p:nvPr/>
          </p:nvSpPr>
          <p:spPr>
            <a:xfrm rot="16200000">
              <a:off x="7040644" y="3597649"/>
              <a:ext cx="45719" cy="225258"/>
            </a:xfrm>
            <a:prstGeom prst="flowChartDelay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51" name="インク 450">
                  <a:extLst>
                    <a:ext uri="{FF2B5EF4-FFF2-40B4-BE49-F238E27FC236}">
                      <a16:creationId xmlns:a16="http://schemas.microsoft.com/office/drawing/2014/main" id="{CCF1C09A-DB57-B3D4-CA47-CC94857DD2C0}"/>
                    </a:ext>
                  </a:extLst>
                </p14:cNvPr>
                <p14:cNvContentPartPr/>
                <p14:nvPr/>
              </p14:nvContentPartPr>
              <p14:xfrm>
                <a:off x="6940576" y="3699012"/>
                <a:ext cx="45360" cy="6480"/>
              </p14:xfrm>
            </p:contentPart>
          </mc:Choice>
          <mc:Fallback xmlns="">
            <p:pic>
              <p:nvPicPr>
                <p:cNvPr id="451" name="インク 450">
                  <a:extLst>
                    <a:ext uri="{FF2B5EF4-FFF2-40B4-BE49-F238E27FC236}">
                      <a16:creationId xmlns:a16="http://schemas.microsoft.com/office/drawing/2014/main" id="{CCF1C09A-DB57-B3D4-CA47-CC94857DD2C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36256" y="3694692"/>
                  <a:ext cx="54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61" name="インク 460">
                  <a:extLst>
                    <a:ext uri="{FF2B5EF4-FFF2-40B4-BE49-F238E27FC236}">
                      <a16:creationId xmlns:a16="http://schemas.microsoft.com/office/drawing/2014/main" id="{C673E445-3880-701B-A4E2-9D95294FE0EB}"/>
                    </a:ext>
                  </a:extLst>
                </p14:cNvPr>
                <p14:cNvContentPartPr/>
                <p14:nvPr/>
              </p14:nvContentPartPr>
              <p14:xfrm>
                <a:off x="6959656" y="3703332"/>
                <a:ext cx="35640" cy="3600"/>
              </p14:xfrm>
            </p:contentPart>
          </mc:Choice>
          <mc:Fallback xmlns="">
            <p:pic>
              <p:nvPicPr>
                <p:cNvPr id="461" name="インク 460">
                  <a:extLst>
                    <a:ext uri="{FF2B5EF4-FFF2-40B4-BE49-F238E27FC236}">
                      <a16:creationId xmlns:a16="http://schemas.microsoft.com/office/drawing/2014/main" id="{C673E445-3880-701B-A4E2-9D95294FE0E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55336" y="3699012"/>
                  <a:ext cx="44280" cy="12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2" name="グループ化 461">
              <a:extLst>
                <a:ext uri="{FF2B5EF4-FFF2-40B4-BE49-F238E27FC236}">
                  <a16:creationId xmlns:a16="http://schemas.microsoft.com/office/drawing/2014/main" id="{AF9E08B4-378F-1850-1477-595DAF98E911}"/>
                </a:ext>
              </a:extLst>
            </p:cNvPr>
            <p:cNvGrpSpPr/>
            <p:nvPr/>
          </p:nvGrpSpPr>
          <p:grpSpPr>
            <a:xfrm>
              <a:off x="6948496" y="3700092"/>
              <a:ext cx="38520" cy="12240"/>
              <a:chOff x="5344943" y="1747558"/>
              <a:chExt cx="38520" cy="12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8">
                <p14:nvContentPartPr>
                  <p14:cNvPr id="463" name="インク 462">
                    <a:extLst>
                      <a:ext uri="{FF2B5EF4-FFF2-40B4-BE49-F238E27FC236}">
                        <a16:creationId xmlns:a16="http://schemas.microsoft.com/office/drawing/2014/main" id="{C1D35851-0C93-9603-1E85-50D82ADCFB42}"/>
                      </a:ext>
                    </a:extLst>
                  </p14:cNvPr>
                  <p14:cNvContentPartPr/>
                  <p14:nvPr/>
                </p14:nvContentPartPr>
                <p14:xfrm>
                  <a:off x="5346383" y="1755478"/>
                  <a:ext cx="27360" cy="1800"/>
                </p14:xfrm>
              </p:contentPart>
            </mc:Choice>
            <mc:Fallback xmlns="">
              <p:pic>
                <p:nvPicPr>
                  <p:cNvPr id="463" name="インク 462">
                    <a:extLst>
                      <a:ext uri="{FF2B5EF4-FFF2-40B4-BE49-F238E27FC236}">
                        <a16:creationId xmlns:a16="http://schemas.microsoft.com/office/drawing/2014/main" id="{C1D35851-0C93-9603-1E85-50D82ADCFB4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342063" y="1751158"/>
                    <a:ext cx="36000" cy="1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464" name="インク 463">
                    <a:extLst>
                      <a:ext uri="{FF2B5EF4-FFF2-40B4-BE49-F238E27FC236}">
                        <a16:creationId xmlns:a16="http://schemas.microsoft.com/office/drawing/2014/main" id="{7F8C75D0-4954-AA89-6B28-6FBBFBA5F9A1}"/>
                      </a:ext>
                    </a:extLst>
                  </p14:cNvPr>
                  <p14:cNvContentPartPr/>
                  <p14:nvPr/>
                </p14:nvContentPartPr>
                <p14:xfrm>
                  <a:off x="5344943" y="1752238"/>
                  <a:ext cx="18000" cy="360"/>
                </p14:xfrm>
              </p:contentPart>
            </mc:Choice>
            <mc:Fallback xmlns="">
              <p:pic>
                <p:nvPicPr>
                  <p:cNvPr id="464" name="インク 463">
                    <a:extLst>
                      <a:ext uri="{FF2B5EF4-FFF2-40B4-BE49-F238E27FC236}">
                        <a16:creationId xmlns:a16="http://schemas.microsoft.com/office/drawing/2014/main" id="{7F8C75D0-4954-AA89-6B28-6FBBFBA5F9A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340623" y="1747918"/>
                    <a:ext cx="2664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0">
                <p14:nvContentPartPr>
                  <p14:cNvPr id="465" name="インク 464">
                    <a:extLst>
                      <a:ext uri="{FF2B5EF4-FFF2-40B4-BE49-F238E27FC236}">
                        <a16:creationId xmlns:a16="http://schemas.microsoft.com/office/drawing/2014/main" id="{ED0228F9-BB0C-E4AD-C3D9-0102E8F477E4}"/>
                      </a:ext>
                    </a:extLst>
                  </p14:cNvPr>
                  <p14:cNvContentPartPr/>
                  <p14:nvPr/>
                </p14:nvContentPartPr>
                <p14:xfrm>
                  <a:off x="5365463" y="1749358"/>
                  <a:ext cx="11520" cy="360"/>
                </p14:xfrm>
              </p:contentPart>
            </mc:Choice>
            <mc:Fallback xmlns="">
              <p:pic>
                <p:nvPicPr>
                  <p:cNvPr id="465" name="インク 464">
                    <a:extLst>
                      <a:ext uri="{FF2B5EF4-FFF2-40B4-BE49-F238E27FC236}">
                        <a16:creationId xmlns:a16="http://schemas.microsoft.com/office/drawing/2014/main" id="{ED0228F9-BB0C-E4AD-C3D9-0102E8F477E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5361143" y="1745038"/>
                    <a:ext cx="2016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466" name="インク 465">
                    <a:extLst>
                      <a:ext uri="{FF2B5EF4-FFF2-40B4-BE49-F238E27FC236}">
                        <a16:creationId xmlns:a16="http://schemas.microsoft.com/office/drawing/2014/main" id="{52807D28-68E1-9EB4-C0C6-29B11C09386F}"/>
                      </a:ext>
                    </a:extLst>
                  </p14:cNvPr>
                  <p14:cNvContentPartPr/>
                  <p14:nvPr/>
                </p14:nvContentPartPr>
                <p14:xfrm>
                  <a:off x="5357903" y="1747558"/>
                  <a:ext cx="25560" cy="2520"/>
                </p14:xfrm>
              </p:contentPart>
            </mc:Choice>
            <mc:Fallback xmlns="">
              <p:pic>
                <p:nvPicPr>
                  <p:cNvPr id="466" name="インク 465">
                    <a:extLst>
                      <a:ext uri="{FF2B5EF4-FFF2-40B4-BE49-F238E27FC236}">
                        <a16:creationId xmlns:a16="http://schemas.microsoft.com/office/drawing/2014/main" id="{52807D28-68E1-9EB4-C0C6-29B11C09386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5353583" y="1743238"/>
                    <a:ext cx="34200" cy="1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2">
                <p14:nvContentPartPr>
                  <p14:cNvPr id="467" name="インク 466">
                    <a:extLst>
                      <a:ext uri="{FF2B5EF4-FFF2-40B4-BE49-F238E27FC236}">
                        <a16:creationId xmlns:a16="http://schemas.microsoft.com/office/drawing/2014/main" id="{052DF61B-75F7-14FA-6FBB-2A0B81B32169}"/>
                      </a:ext>
                    </a:extLst>
                  </p14:cNvPr>
                  <p14:cNvContentPartPr/>
                  <p14:nvPr/>
                </p14:nvContentPartPr>
                <p14:xfrm>
                  <a:off x="5347103" y="1752238"/>
                  <a:ext cx="23400" cy="7560"/>
                </p14:xfrm>
              </p:contentPart>
            </mc:Choice>
            <mc:Fallback xmlns="">
              <p:pic>
                <p:nvPicPr>
                  <p:cNvPr id="467" name="インク 466">
                    <a:extLst>
                      <a:ext uri="{FF2B5EF4-FFF2-40B4-BE49-F238E27FC236}">
                        <a16:creationId xmlns:a16="http://schemas.microsoft.com/office/drawing/2014/main" id="{052DF61B-75F7-14FA-6FBB-2A0B81B32169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5342783" y="1747918"/>
                    <a:ext cx="32040" cy="16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69" name="インク 468">
                  <a:extLst>
                    <a:ext uri="{FF2B5EF4-FFF2-40B4-BE49-F238E27FC236}">
                      <a16:creationId xmlns:a16="http://schemas.microsoft.com/office/drawing/2014/main" id="{A5A043B0-5188-E76F-EBF4-FF4DADB7D611}"/>
                    </a:ext>
                  </a:extLst>
                </p14:cNvPr>
                <p14:cNvContentPartPr/>
                <p14:nvPr/>
              </p14:nvContentPartPr>
              <p14:xfrm>
                <a:off x="7040218" y="3747833"/>
                <a:ext cx="27720" cy="11520"/>
              </p14:xfrm>
            </p:contentPart>
          </mc:Choice>
          <mc:Fallback xmlns="">
            <p:pic>
              <p:nvPicPr>
                <p:cNvPr id="469" name="インク 468">
                  <a:extLst>
                    <a:ext uri="{FF2B5EF4-FFF2-40B4-BE49-F238E27FC236}">
                      <a16:creationId xmlns:a16="http://schemas.microsoft.com/office/drawing/2014/main" id="{A5A043B0-5188-E76F-EBF4-FF4DADB7D6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004578" y="3712193"/>
                  <a:ext cx="99360" cy="831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7" name="グループ化 476">
              <a:extLst>
                <a:ext uri="{FF2B5EF4-FFF2-40B4-BE49-F238E27FC236}">
                  <a16:creationId xmlns:a16="http://schemas.microsoft.com/office/drawing/2014/main" id="{0387B0FA-B1D9-CBD8-788B-4F4592193FC4}"/>
                </a:ext>
              </a:extLst>
            </p:cNvPr>
            <p:cNvGrpSpPr/>
            <p:nvPr/>
          </p:nvGrpSpPr>
          <p:grpSpPr>
            <a:xfrm>
              <a:off x="6927538" y="3698513"/>
              <a:ext cx="210600" cy="79560"/>
              <a:chOff x="6927538" y="3698513"/>
              <a:chExt cx="210600" cy="7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470" name="インク 469">
                    <a:extLst>
                      <a:ext uri="{FF2B5EF4-FFF2-40B4-BE49-F238E27FC236}">
                        <a16:creationId xmlns:a16="http://schemas.microsoft.com/office/drawing/2014/main" id="{3D46AF03-3AA2-24B3-DF24-E755190FFAD4}"/>
                      </a:ext>
                    </a:extLst>
                  </p14:cNvPr>
                  <p14:cNvContentPartPr/>
                  <p14:nvPr/>
                </p14:nvContentPartPr>
                <p14:xfrm>
                  <a:off x="6984778" y="3709673"/>
                  <a:ext cx="3240" cy="6840"/>
                </p14:xfrm>
              </p:contentPart>
            </mc:Choice>
            <mc:Fallback xmlns="">
              <p:pic>
                <p:nvPicPr>
                  <p:cNvPr id="470" name="インク 469">
                    <a:extLst>
                      <a:ext uri="{FF2B5EF4-FFF2-40B4-BE49-F238E27FC236}">
                        <a16:creationId xmlns:a16="http://schemas.microsoft.com/office/drawing/2014/main" id="{3D46AF03-3AA2-24B3-DF24-E755190FFAD4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6978658" y="3703553"/>
                    <a:ext cx="15480" cy="1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471" name="インク 470">
                    <a:extLst>
                      <a:ext uri="{FF2B5EF4-FFF2-40B4-BE49-F238E27FC236}">
                        <a16:creationId xmlns:a16="http://schemas.microsoft.com/office/drawing/2014/main" id="{5DBAD6FC-232C-D31B-20AA-420EE82F79C2}"/>
                      </a:ext>
                    </a:extLst>
                  </p14:cNvPr>
                  <p14:cNvContentPartPr/>
                  <p14:nvPr/>
                </p14:nvContentPartPr>
                <p14:xfrm>
                  <a:off x="6954178" y="3706793"/>
                  <a:ext cx="56160" cy="9720"/>
                </p14:xfrm>
              </p:contentPart>
            </mc:Choice>
            <mc:Fallback xmlns="">
              <p:pic>
                <p:nvPicPr>
                  <p:cNvPr id="471" name="インク 470">
                    <a:extLst>
                      <a:ext uri="{FF2B5EF4-FFF2-40B4-BE49-F238E27FC236}">
                        <a16:creationId xmlns:a16="http://schemas.microsoft.com/office/drawing/2014/main" id="{5DBAD6FC-232C-D31B-20AA-420EE82F79C2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6948058" y="3700673"/>
                    <a:ext cx="6840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472" name="インク 471">
                    <a:extLst>
                      <a:ext uri="{FF2B5EF4-FFF2-40B4-BE49-F238E27FC236}">
                        <a16:creationId xmlns:a16="http://schemas.microsoft.com/office/drawing/2014/main" id="{4C584FDF-C1BC-7C54-4CE9-992FB0511215}"/>
                      </a:ext>
                    </a:extLst>
                  </p14:cNvPr>
                  <p14:cNvContentPartPr/>
                  <p14:nvPr/>
                </p14:nvContentPartPr>
                <p14:xfrm>
                  <a:off x="6937258" y="3702113"/>
                  <a:ext cx="74880" cy="9720"/>
                </p14:xfrm>
              </p:contentPart>
            </mc:Choice>
            <mc:Fallback xmlns="">
              <p:pic>
                <p:nvPicPr>
                  <p:cNvPr id="472" name="インク 471">
                    <a:extLst>
                      <a:ext uri="{FF2B5EF4-FFF2-40B4-BE49-F238E27FC236}">
                        <a16:creationId xmlns:a16="http://schemas.microsoft.com/office/drawing/2014/main" id="{4C584FDF-C1BC-7C54-4CE9-992FB0511215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6931138" y="3695993"/>
                    <a:ext cx="8712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474" name="インク 473">
                    <a:extLst>
                      <a:ext uri="{FF2B5EF4-FFF2-40B4-BE49-F238E27FC236}">
                        <a16:creationId xmlns:a16="http://schemas.microsoft.com/office/drawing/2014/main" id="{E9375782-9085-02C3-FBF0-CAC0C41C8919}"/>
                      </a:ext>
                    </a:extLst>
                  </p14:cNvPr>
                  <p14:cNvContentPartPr/>
                  <p14:nvPr/>
                </p14:nvContentPartPr>
                <p14:xfrm>
                  <a:off x="6927538" y="3698513"/>
                  <a:ext cx="135360" cy="10080"/>
                </p14:xfrm>
              </p:contentPart>
            </mc:Choice>
            <mc:Fallback xmlns="">
              <p:pic>
                <p:nvPicPr>
                  <p:cNvPr id="474" name="インク 473">
                    <a:extLst>
                      <a:ext uri="{FF2B5EF4-FFF2-40B4-BE49-F238E27FC236}">
                        <a16:creationId xmlns:a16="http://schemas.microsoft.com/office/drawing/2014/main" id="{E9375782-9085-02C3-FBF0-CAC0C41C8919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6921418" y="3692393"/>
                    <a:ext cx="14760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475" name="インク 474">
                    <a:extLst>
                      <a:ext uri="{FF2B5EF4-FFF2-40B4-BE49-F238E27FC236}">
                        <a16:creationId xmlns:a16="http://schemas.microsoft.com/office/drawing/2014/main" id="{4FB3549F-C0AB-528A-1EB3-BD3645C40906}"/>
                      </a:ext>
                    </a:extLst>
                  </p14:cNvPr>
                  <p14:cNvContentPartPr/>
                  <p14:nvPr/>
                </p14:nvContentPartPr>
                <p14:xfrm>
                  <a:off x="6997378" y="3727313"/>
                  <a:ext cx="21960" cy="28800"/>
                </p14:xfrm>
              </p:contentPart>
            </mc:Choice>
            <mc:Fallback xmlns="">
              <p:pic>
                <p:nvPicPr>
                  <p:cNvPr id="475" name="インク 474">
                    <a:extLst>
                      <a:ext uri="{FF2B5EF4-FFF2-40B4-BE49-F238E27FC236}">
                        <a16:creationId xmlns:a16="http://schemas.microsoft.com/office/drawing/2014/main" id="{4FB3549F-C0AB-528A-1EB3-BD3645C40906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6991258" y="3721193"/>
                    <a:ext cx="342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476" name="インク 475">
                    <a:extLst>
                      <a:ext uri="{FF2B5EF4-FFF2-40B4-BE49-F238E27FC236}">
                        <a16:creationId xmlns:a16="http://schemas.microsoft.com/office/drawing/2014/main" id="{B7FB62E2-091B-412D-3876-FDEFC0BC9B19}"/>
                      </a:ext>
                    </a:extLst>
                  </p14:cNvPr>
                  <p14:cNvContentPartPr/>
                  <p14:nvPr/>
                </p14:nvContentPartPr>
                <p14:xfrm>
                  <a:off x="7016458" y="3735233"/>
                  <a:ext cx="121680" cy="42840"/>
                </p14:xfrm>
              </p:contentPart>
            </mc:Choice>
            <mc:Fallback xmlns="">
              <p:pic>
                <p:nvPicPr>
                  <p:cNvPr id="476" name="インク 475">
                    <a:extLst>
                      <a:ext uri="{FF2B5EF4-FFF2-40B4-BE49-F238E27FC236}">
                        <a16:creationId xmlns:a16="http://schemas.microsoft.com/office/drawing/2014/main" id="{B7FB62E2-091B-412D-3876-FDEFC0BC9B19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7010338" y="3729113"/>
                    <a:ext cx="133920" cy="55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78" name="正方形/長方形 477">
              <a:extLst>
                <a:ext uri="{FF2B5EF4-FFF2-40B4-BE49-F238E27FC236}">
                  <a16:creationId xmlns:a16="http://schemas.microsoft.com/office/drawing/2014/main" id="{9EF4E27D-4F62-80B5-2F2A-E4CA5D53F97B}"/>
                </a:ext>
              </a:extLst>
            </p:cNvPr>
            <p:cNvSpPr/>
            <p:nvPr/>
          </p:nvSpPr>
          <p:spPr>
            <a:xfrm>
              <a:off x="5508503" y="4865442"/>
              <a:ext cx="3398702" cy="235195"/>
            </a:xfrm>
            <a:prstGeom prst="rect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9" name="月 478">
              <a:extLst>
                <a:ext uri="{FF2B5EF4-FFF2-40B4-BE49-F238E27FC236}">
                  <a16:creationId xmlns:a16="http://schemas.microsoft.com/office/drawing/2014/main" id="{FD938679-94FB-CDAA-02B1-982C9A636B8A}"/>
                </a:ext>
              </a:extLst>
            </p:cNvPr>
            <p:cNvSpPr/>
            <p:nvPr/>
          </p:nvSpPr>
          <p:spPr>
            <a:xfrm rot="9017088">
              <a:off x="5436227" y="4832790"/>
              <a:ext cx="85558" cy="261731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88" name="インク 487">
                  <a:extLst>
                    <a:ext uri="{FF2B5EF4-FFF2-40B4-BE49-F238E27FC236}">
                      <a16:creationId xmlns:a16="http://schemas.microsoft.com/office/drawing/2014/main" id="{45C3CE5D-BDCE-7AD1-134E-5277BF1D034B}"/>
                    </a:ext>
                  </a:extLst>
                </p14:cNvPr>
                <p14:cNvContentPartPr/>
                <p14:nvPr/>
              </p14:nvContentPartPr>
              <p14:xfrm>
                <a:off x="5497430" y="4876028"/>
                <a:ext cx="27360" cy="4320"/>
              </p14:xfrm>
            </p:contentPart>
          </mc:Choice>
          <mc:Fallback xmlns="">
            <p:pic>
              <p:nvPicPr>
                <p:cNvPr id="488" name="インク 487">
                  <a:extLst>
                    <a:ext uri="{FF2B5EF4-FFF2-40B4-BE49-F238E27FC236}">
                      <a16:creationId xmlns:a16="http://schemas.microsoft.com/office/drawing/2014/main" id="{45C3CE5D-BDCE-7AD1-134E-5277BF1D034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491310" y="4869908"/>
                  <a:ext cx="39600" cy="1656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40" name="正方形/長方形 439">
              <a:extLst>
                <a:ext uri="{FF2B5EF4-FFF2-40B4-BE49-F238E27FC236}">
                  <a16:creationId xmlns:a16="http://schemas.microsoft.com/office/drawing/2014/main" id="{F80A2C06-57BC-16DE-1D4C-FDF533A827D8}"/>
                </a:ext>
              </a:extLst>
            </p:cNvPr>
            <p:cNvSpPr/>
            <p:nvPr/>
          </p:nvSpPr>
          <p:spPr>
            <a:xfrm>
              <a:off x="6999838" y="3866808"/>
              <a:ext cx="479729" cy="1233829"/>
            </a:xfrm>
            <a:prstGeom prst="rect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8" name="正方形/長方形 647">
              <a:extLst>
                <a:ext uri="{FF2B5EF4-FFF2-40B4-BE49-F238E27FC236}">
                  <a16:creationId xmlns:a16="http://schemas.microsoft.com/office/drawing/2014/main" id="{68A69FDC-203C-9FF7-8721-770933AFFEEF}"/>
                </a:ext>
              </a:extLst>
            </p:cNvPr>
            <p:cNvSpPr/>
            <p:nvPr/>
          </p:nvSpPr>
          <p:spPr>
            <a:xfrm>
              <a:off x="5508503" y="4870979"/>
              <a:ext cx="1668882" cy="22592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97" name="グループ化 496">
              <a:extLst>
                <a:ext uri="{FF2B5EF4-FFF2-40B4-BE49-F238E27FC236}">
                  <a16:creationId xmlns:a16="http://schemas.microsoft.com/office/drawing/2014/main" id="{CB389F95-A93A-1D16-7CC1-EE7958416BFD}"/>
                </a:ext>
              </a:extLst>
            </p:cNvPr>
            <p:cNvGrpSpPr/>
            <p:nvPr/>
          </p:nvGrpSpPr>
          <p:grpSpPr>
            <a:xfrm>
              <a:off x="5410310" y="4870268"/>
              <a:ext cx="127440" cy="77760"/>
              <a:chOff x="5410310" y="4870268"/>
              <a:chExt cx="127440" cy="7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480" name="インク 479">
                    <a:extLst>
                      <a:ext uri="{FF2B5EF4-FFF2-40B4-BE49-F238E27FC236}">
                        <a16:creationId xmlns:a16="http://schemas.microsoft.com/office/drawing/2014/main" id="{50B31486-B38D-FA45-C80B-8C467632353F}"/>
                      </a:ext>
                    </a:extLst>
                  </p14:cNvPr>
                  <p14:cNvContentPartPr/>
                  <p14:nvPr/>
                </p14:nvContentPartPr>
                <p14:xfrm>
                  <a:off x="5443430" y="4886108"/>
                  <a:ext cx="81720" cy="61920"/>
                </p14:xfrm>
              </p:contentPart>
            </mc:Choice>
            <mc:Fallback xmlns="">
              <p:pic>
                <p:nvPicPr>
                  <p:cNvPr id="480" name="インク 479">
                    <a:extLst>
                      <a:ext uri="{FF2B5EF4-FFF2-40B4-BE49-F238E27FC236}">
                        <a16:creationId xmlns:a16="http://schemas.microsoft.com/office/drawing/2014/main" id="{50B31486-B38D-FA45-C80B-8C467632353F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5437310" y="4879988"/>
                    <a:ext cx="9396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481" name="インク 480">
                    <a:extLst>
                      <a:ext uri="{FF2B5EF4-FFF2-40B4-BE49-F238E27FC236}">
                        <a16:creationId xmlns:a16="http://schemas.microsoft.com/office/drawing/2014/main" id="{CC49BDF0-F1F1-C36B-8AB0-35B52189DCB5}"/>
                      </a:ext>
                    </a:extLst>
                  </p14:cNvPr>
                  <p14:cNvContentPartPr/>
                  <p14:nvPr/>
                </p14:nvContentPartPr>
                <p14:xfrm>
                  <a:off x="5489510" y="4909868"/>
                  <a:ext cx="37080" cy="4680"/>
                </p14:xfrm>
              </p:contentPart>
            </mc:Choice>
            <mc:Fallback xmlns="">
              <p:pic>
                <p:nvPicPr>
                  <p:cNvPr id="481" name="インク 480">
                    <a:extLst>
                      <a:ext uri="{FF2B5EF4-FFF2-40B4-BE49-F238E27FC236}">
                        <a16:creationId xmlns:a16="http://schemas.microsoft.com/office/drawing/2014/main" id="{CC49BDF0-F1F1-C36B-8AB0-35B52189DCB5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5483390" y="4903748"/>
                    <a:ext cx="4932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482" name="インク 481">
                    <a:extLst>
                      <a:ext uri="{FF2B5EF4-FFF2-40B4-BE49-F238E27FC236}">
                        <a16:creationId xmlns:a16="http://schemas.microsoft.com/office/drawing/2014/main" id="{7F42A5C7-F02B-3E2D-128F-80558BD463FF}"/>
                      </a:ext>
                    </a:extLst>
                  </p14:cNvPr>
                  <p14:cNvContentPartPr/>
                  <p14:nvPr/>
                </p14:nvContentPartPr>
                <p14:xfrm>
                  <a:off x="5490950" y="4901948"/>
                  <a:ext cx="29520" cy="43560"/>
                </p14:xfrm>
              </p:contentPart>
            </mc:Choice>
            <mc:Fallback xmlns="">
              <p:pic>
                <p:nvPicPr>
                  <p:cNvPr id="482" name="インク 481">
                    <a:extLst>
                      <a:ext uri="{FF2B5EF4-FFF2-40B4-BE49-F238E27FC236}">
                        <a16:creationId xmlns:a16="http://schemas.microsoft.com/office/drawing/2014/main" id="{7F42A5C7-F02B-3E2D-128F-80558BD463FF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5484830" y="4895828"/>
                    <a:ext cx="4176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483" name="インク 482">
                    <a:extLst>
                      <a:ext uri="{FF2B5EF4-FFF2-40B4-BE49-F238E27FC236}">
                        <a16:creationId xmlns:a16="http://schemas.microsoft.com/office/drawing/2014/main" id="{D1492F45-7417-25D3-4DA4-885F43CC3CB9}"/>
                      </a:ext>
                    </a:extLst>
                  </p14:cNvPr>
                  <p14:cNvContentPartPr/>
                  <p14:nvPr/>
                </p14:nvContentPartPr>
                <p14:xfrm>
                  <a:off x="5498870" y="4903748"/>
                  <a:ext cx="11160" cy="11520"/>
                </p14:xfrm>
              </p:contentPart>
            </mc:Choice>
            <mc:Fallback xmlns="">
              <p:pic>
                <p:nvPicPr>
                  <p:cNvPr id="483" name="インク 482">
                    <a:extLst>
                      <a:ext uri="{FF2B5EF4-FFF2-40B4-BE49-F238E27FC236}">
                        <a16:creationId xmlns:a16="http://schemas.microsoft.com/office/drawing/2014/main" id="{D1492F45-7417-25D3-4DA4-885F43CC3CB9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5492750" y="4897628"/>
                    <a:ext cx="2340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484" name="インク 483">
                    <a:extLst>
                      <a:ext uri="{FF2B5EF4-FFF2-40B4-BE49-F238E27FC236}">
                        <a16:creationId xmlns:a16="http://schemas.microsoft.com/office/drawing/2014/main" id="{9D1717AC-4A7D-C5F5-7E98-8FA962422BDA}"/>
                      </a:ext>
                    </a:extLst>
                  </p14:cNvPr>
                  <p14:cNvContentPartPr/>
                  <p14:nvPr/>
                </p14:nvContentPartPr>
                <p14:xfrm>
                  <a:off x="5497430" y="4908428"/>
                  <a:ext cx="5040" cy="1440"/>
                </p14:xfrm>
              </p:contentPart>
            </mc:Choice>
            <mc:Fallback xmlns="">
              <p:pic>
                <p:nvPicPr>
                  <p:cNvPr id="484" name="インク 483">
                    <a:extLst>
                      <a:ext uri="{FF2B5EF4-FFF2-40B4-BE49-F238E27FC236}">
                        <a16:creationId xmlns:a16="http://schemas.microsoft.com/office/drawing/2014/main" id="{9D1717AC-4A7D-C5F5-7E98-8FA962422BDA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5491310" y="4902308"/>
                    <a:ext cx="17280" cy="1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485" name="インク 484">
                    <a:extLst>
                      <a:ext uri="{FF2B5EF4-FFF2-40B4-BE49-F238E27FC236}">
                        <a16:creationId xmlns:a16="http://schemas.microsoft.com/office/drawing/2014/main" id="{2AD22623-E2C8-6F58-B211-9A2FB7DB2143}"/>
                      </a:ext>
                    </a:extLst>
                  </p14:cNvPr>
                  <p14:cNvContentPartPr/>
                  <p14:nvPr/>
                </p14:nvContentPartPr>
                <p14:xfrm>
                  <a:off x="5490950" y="4897268"/>
                  <a:ext cx="360" cy="360"/>
                </p14:xfrm>
              </p:contentPart>
            </mc:Choice>
            <mc:Fallback xmlns="">
              <p:pic>
                <p:nvPicPr>
                  <p:cNvPr id="485" name="インク 484">
                    <a:extLst>
                      <a:ext uri="{FF2B5EF4-FFF2-40B4-BE49-F238E27FC236}">
                        <a16:creationId xmlns:a16="http://schemas.microsoft.com/office/drawing/2014/main" id="{2AD22623-E2C8-6F58-B211-9A2FB7DB2143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5484830" y="489114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490" name="インク 489">
                    <a:extLst>
                      <a:ext uri="{FF2B5EF4-FFF2-40B4-BE49-F238E27FC236}">
                        <a16:creationId xmlns:a16="http://schemas.microsoft.com/office/drawing/2014/main" id="{5BDBE4FD-7D44-8076-6258-2B90B31711ED}"/>
                      </a:ext>
                    </a:extLst>
                  </p14:cNvPr>
                  <p14:cNvContentPartPr/>
                  <p14:nvPr/>
                </p14:nvContentPartPr>
                <p14:xfrm>
                  <a:off x="5410310" y="4871708"/>
                  <a:ext cx="117720" cy="3960"/>
                </p14:xfrm>
              </p:contentPart>
            </mc:Choice>
            <mc:Fallback xmlns="">
              <p:pic>
                <p:nvPicPr>
                  <p:cNvPr id="490" name="インク 489">
                    <a:extLst>
                      <a:ext uri="{FF2B5EF4-FFF2-40B4-BE49-F238E27FC236}">
                        <a16:creationId xmlns:a16="http://schemas.microsoft.com/office/drawing/2014/main" id="{5BDBE4FD-7D44-8076-6258-2B90B31711ED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5404190" y="4865588"/>
                    <a:ext cx="12996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491" name="インク 490">
                    <a:extLst>
                      <a:ext uri="{FF2B5EF4-FFF2-40B4-BE49-F238E27FC236}">
                        <a16:creationId xmlns:a16="http://schemas.microsoft.com/office/drawing/2014/main" id="{10580077-554C-0425-E93E-77185557B0C7}"/>
                      </a:ext>
                    </a:extLst>
                  </p14:cNvPr>
                  <p14:cNvContentPartPr/>
                  <p14:nvPr/>
                </p14:nvContentPartPr>
                <p14:xfrm>
                  <a:off x="5417870" y="4870268"/>
                  <a:ext cx="118800" cy="30240"/>
                </p14:xfrm>
              </p:contentPart>
            </mc:Choice>
            <mc:Fallback xmlns="">
              <p:pic>
                <p:nvPicPr>
                  <p:cNvPr id="491" name="インク 490">
                    <a:extLst>
                      <a:ext uri="{FF2B5EF4-FFF2-40B4-BE49-F238E27FC236}">
                        <a16:creationId xmlns:a16="http://schemas.microsoft.com/office/drawing/2014/main" id="{10580077-554C-0425-E93E-77185557B0C7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5411750" y="4864148"/>
                    <a:ext cx="13104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492" name="インク 491">
                    <a:extLst>
                      <a:ext uri="{FF2B5EF4-FFF2-40B4-BE49-F238E27FC236}">
                        <a16:creationId xmlns:a16="http://schemas.microsoft.com/office/drawing/2014/main" id="{8DCEA0BA-8777-C0CC-33CB-A0F67B701159}"/>
                      </a:ext>
                    </a:extLst>
                  </p14:cNvPr>
                  <p14:cNvContentPartPr/>
                  <p14:nvPr/>
                </p14:nvContentPartPr>
                <p14:xfrm>
                  <a:off x="5495630" y="4874948"/>
                  <a:ext cx="42120" cy="7200"/>
                </p14:xfrm>
              </p:contentPart>
            </mc:Choice>
            <mc:Fallback xmlns="">
              <p:pic>
                <p:nvPicPr>
                  <p:cNvPr id="492" name="インク 491">
                    <a:extLst>
                      <a:ext uri="{FF2B5EF4-FFF2-40B4-BE49-F238E27FC236}">
                        <a16:creationId xmlns:a16="http://schemas.microsoft.com/office/drawing/2014/main" id="{8DCEA0BA-8777-C0CC-33CB-A0F67B701159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5489510" y="4868828"/>
                    <a:ext cx="5436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493" name="インク 492">
                    <a:extLst>
                      <a:ext uri="{FF2B5EF4-FFF2-40B4-BE49-F238E27FC236}">
                        <a16:creationId xmlns:a16="http://schemas.microsoft.com/office/drawing/2014/main" id="{EC8CE66E-914C-B540-E124-2838D13FE87B}"/>
                      </a:ext>
                    </a:extLst>
                  </p14:cNvPr>
                  <p14:cNvContentPartPr/>
                  <p14:nvPr/>
                </p14:nvContentPartPr>
                <p14:xfrm>
                  <a:off x="5497430" y="4894028"/>
                  <a:ext cx="11520" cy="2160"/>
                </p14:xfrm>
              </p:contentPart>
            </mc:Choice>
            <mc:Fallback xmlns="">
              <p:pic>
                <p:nvPicPr>
                  <p:cNvPr id="493" name="インク 492">
                    <a:extLst>
                      <a:ext uri="{FF2B5EF4-FFF2-40B4-BE49-F238E27FC236}">
                        <a16:creationId xmlns:a16="http://schemas.microsoft.com/office/drawing/2014/main" id="{EC8CE66E-914C-B540-E124-2838D13FE87B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5491310" y="4887908"/>
                    <a:ext cx="23760" cy="1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496" name="インク 495">
                    <a:extLst>
                      <a:ext uri="{FF2B5EF4-FFF2-40B4-BE49-F238E27FC236}">
                        <a16:creationId xmlns:a16="http://schemas.microsoft.com/office/drawing/2014/main" id="{49983AB8-7BAF-D59C-94E6-34D2551D96BA}"/>
                      </a:ext>
                    </a:extLst>
                  </p14:cNvPr>
                  <p14:cNvContentPartPr/>
                  <p14:nvPr/>
                </p14:nvContentPartPr>
                <p14:xfrm>
                  <a:off x="5502830" y="4888268"/>
                  <a:ext cx="5400" cy="3240"/>
                </p14:xfrm>
              </p:contentPart>
            </mc:Choice>
            <mc:Fallback xmlns="">
              <p:pic>
                <p:nvPicPr>
                  <p:cNvPr id="496" name="インク 495">
                    <a:extLst>
                      <a:ext uri="{FF2B5EF4-FFF2-40B4-BE49-F238E27FC236}">
                        <a16:creationId xmlns:a16="http://schemas.microsoft.com/office/drawing/2014/main" id="{49983AB8-7BAF-D59C-94E6-34D2551D96BA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5496710" y="4882148"/>
                    <a:ext cx="17640" cy="15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00" name="涙形 499">
              <a:extLst>
                <a:ext uri="{FF2B5EF4-FFF2-40B4-BE49-F238E27FC236}">
                  <a16:creationId xmlns:a16="http://schemas.microsoft.com/office/drawing/2014/main" id="{2795746C-0B0C-00F1-6561-694D24C38334}"/>
                </a:ext>
              </a:extLst>
            </p:cNvPr>
            <p:cNvSpPr/>
            <p:nvPr/>
          </p:nvSpPr>
          <p:spPr>
            <a:xfrm rot="10800000">
              <a:off x="8687457" y="4605866"/>
              <a:ext cx="614846" cy="493568"/>
            </a:xfrm>
            <a:prstGeom prst="teardrop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01" name="インク 500">
                  <a:extLst>
                    <a:ext uri="{FF2B5EF4-FFF2-40B4-BE49-F238E27FC236}">
                      <a16:creationId xmlns:a16="http://schemas.microsoft.com/office/drawing/2014/main" id="{A55AD752-0755-B20F-9DFA-50B944CFBAD6}"/>
                    </a:ext>
                  </a:extLst>
                </p14:cNvPr>
                <p14:cNvContentPartPr/>
                <p14:nvPr/>
              </p14:nvContentPartPr>
              <p14:xfrm>
                <a:off x="8601487" y="4770687"/>
                <a:ext cx="250560" cy="144000"/>
              </p14:xfrm>
            </p:contentPart>
          </mc:Choice>
          <mc:Fallback xmlns="">
            <p:pic>
              <p:nvPicPr>
                <p:cNvPr id="501" name="インク 500">
                  <a:extLst>
                    <a:ext uri="{FF2B5EF4-FFF2-40B4-BE49-F238E27FC236}">
                      <a16:creationId xmlns:a16="http://schemas.microsoft.com/office/drawing/2014/main" id="{A55AD752-0755-B20F-9DFA-50B944CFBAD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565487" y="4735047"/>
                  <a:ext cx="322200" cy="215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7" name="グループ化 506">
              <a:extLst>
                <a:ext uri="{FF2B5EF4-FFF2-40B4-BE49-F238E27FC236}">
                  <a16:creationId xmlns:a16="http://schemas.microsoft.com/office/drawing/2014/main" id="{9F44D376-72FF-FA22-B921-0B49FA85784B}"/>
                </a:ext>
              </a:extLst>
            </p:cNvPr>
            <p:cNvGrpSpPr/>
            <p:nvPr/>
          </p:nvGrpSpPr>
          <p:grpSpPr>
            <a:xfrm>
              <a:off x="8343727" y="4691127"/>
              <a:ext cx="744480" cy="251280"/>
              <a:chOff x="8343727" y="4691127"/>
              <a:chExt cx="744480" cy="25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504" name="インク 503">
                    <a:extLst>
                      <a:ext uri="{FF2B5EF4-FFF2-40B4-BE49-F238E27FC236}">
                        <a16:creationId xmlns:a16="http://schemas.microsoft.com/office/drawing/2014/main" id="{0E0A441B-A036-858F-B320-161331BFC548}"/>
                      </a:ext>
                    </a:extLst>
                  </p14:cNvPr>
                  <p14:cNvContentPartPr/>
                  <p14:nvPr/>
                </p14:nvContentPartPr>
                <p14:xfrm>
                  <a:off x="8436967" y="4691127"/>
                  <a:ext cx="455400" cy="236520"/>
                </p14:xfrm>
              </p:contentPart>
            </mc:Choice>
            <mc:Fallback xmlns="">
              <p:pic>
                <p:nvPicPr>
                  <p:cNvPr id="504" name="インク 503">
                    <a:extLst>
                      <a:ext uri="{FF2B5EF4-FFF2-40B4-BE49-F238E27FC236}">
                        <a16:creationId xmlns:a16="http://schemas.microsoft.com/office/drawing/2014/main" id="{0E0A441B-A036-858F-B320-161331BFC548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8400967" y="4655127"/>
                    <a:ext cx="527040" cy="30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505" name="インク 504">
                    <a:extLst>
                      <a:ext uri="{FF2B5EF4-FFF2-40B4-BE49-F238E27FC236}">
                        <a16:creationId xmlns:a16="http://schemas.microsoft.com/office/drawing/2014/main" id="{8C756F40-D2F2-DFFB-9421-6A9ABB8183BA}"/>
                      </a:ext>
                    </a:extLst>
                  </p14:cNvPr>
                  <p14:cNvContentPartPr/>
                  <p14:nvPr/>
                </p14:nvContentPartPr>
                <p14:xfrm>
                  <a:off x="8385847" y="4838367"/>
                  <a:ext cx="369000" cy="104040"/>
                </p14:xfrm>
              </p:contentPart>
            </mc:Choice>
            <mc:Fallback xmlns="">
              <p:pic>
                <p:nvPicPr>
                  <p:cNvPr id="505" name="インク 504">
                    <a:extLst>
                      <a:ext uri="{FF2B5EF4-FFF2-40B4-BE49-F238E27FC236}">
                        <a16:creationId xmlns:a16="http://schemas.microsoft.com/office/drawing/2014/main" id="{8C756F40-D2F2-DFFB-9421-6A9ABB8183BA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8349847" y="4802727"/>
                    <a:ext cx="440640" cy="17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506" name="インク 505">
                    <a:extLst>
                      <a:ext uri="{FF2B5EF4-FFF2-40B4-BE49-F238E27FC236}">
                        <a16:creationId xmlns:a16="http://schemas.microsoft.com/office/drawing/2014/main" id="{50936DF0-3BD4-F1AE-1C1F-07C6E8843494}"/>
                      </a:ext>
                    </a:extLst>
                  </p14:cNvPr>
                  <p14:cNvContentPartPr/>
                  <p14:nvPr/>
                </p14:nvContentPartPr>
                <p14:xfrm>
                  <a:off x="8343727" y="4704807"/>
                  <a:ext cx="744480" cy="223200"/>
                </p14:xfrm>
              </p:contentPart>
            </mc:Choice>
            <mc:Fallback xmlns="">
              <p:pic>
                <p:nvPicPr>
                  <p:cNvPr id="506" name="インク 505">
                    <a:extLst>
                      <a:ext uri="{FF2B5EF4-FFF2-40B4-BE49-F238E27FC236}">
                        <a16:creationId xmlns:a16="http://schemas.microsoft.com/office/drawing/2014/main" id="{50936DF0-3BD4-F1AE-1C1F-07C6E8843494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8308087" y="4668807"/>
                    <a:ext cx="816120" cy="294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10" name="二等辺三角形 509">
              <a:extLst>
                <a:ext uri="{FF2B5EF4-FFF2-40B4-BE49-F238E27FC236}">
                  <a16:creationId xmlns:a16="http://schemas.microsoft.com/office/drawing/2014/main" id="{4F4E7910-78DE-ECA1-412F-08A3C58125D6}"/>
                </a:ext>
              </a:extLst>
            </p:cNvPr>
            <p:cNvSpPr/>
            <p:nvPr/>
          </p:nvSpPr>
          <p:spPr>
            <a:xfrm>
              <a:off x="7000347" y="4015290"/>
              <a:ext cx="479585" cy="1083769"/>
            </a:xfrm>
            <a:prstGeom prst="triangle">
              <a:avLst>
                <a:gd name="adj" fmla="val 100000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11" name="月 510">
              <a:extLst>
                <a:ext uri="{FF2B5EF4-FFF2-40B4-BE49-F238E27FC236}">
                  <a16:creationId xmlns:a16="http://schemas.microsoft.com/office/drawing/2014/main" id="{6F59DB7B-02F4-37CE-8E1E-BCBFDCA743EB}"/>
                </a:ext>
              </a:extLst>
            </p:cNvPr>
            <p:cNvSpPr/>
            <p:nvPr/>
          </p:nvSpPr>
          <p:spPr>
            <a:xfrm rot="1449600">
              <a:off x="7116802" y="4016285"/>
              <a:ext cx="135179" cy="1020143"/>
            </a:xfrm>
            <a:prstGeom prst="moon">
              <a:avLst>
                <a:gd name="adj" fmla="val 87500"/>
              </a:avLst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12" name="インク 511">
                  <a:extLst>
                    <a:ext uri="{FF2B5EF4-FFF2-40B4-BE49-F238E27FC236}">
                      <a16:creationId xmlns:a16="http://schemas.microsoft.com/office/drawing/2014/main" id="{96AE14B6-7E76-8DD5-3F2B-9CBBD9B7766F}"/>
                    </a:ext>
                  </a:extLst>
                </p14:cNvPr>
                <p14:cNvContentPartPr/>
                <p14:nvPr/>
              </p14:nvContentPartPr>
              <p14:xfrm>
                <a:off x="7102145" y="4860610"/>
                <a:ext cx="14760" cy="41400"/>
              </p14:xfrm>
            </p:contentPart>
          </mc:Choice>
          <mc:Fallback xmlns="">
            <p:pic>
              <p:nvPicPr>
                <p:cNvPr id="512" name="インク 511">
                  <a:extLst>
                    <a:ext uri="{FF2B5EF4-FFF2-40B4-BE49-F238E27FC236}">
                      <a16:creationId xmlns:a16="http://schemas.microsoft.com/office/drawing/2014/main" id="{96AE14B6-7E76-8DD5-3F2B-9CBBD9B7766F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066505" y="4824970"/>
                  <a:ext cx="86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30" name="インク 529">
                  <a:extLst>
                    <a:ext uri="{FF2B5EF4-FFF2-40B4-BE49-F238E27FC236}">
                      <a16:creationId xmlns:a16="http://schemas.microsoft.com/office/drawing/2014/main" id="{7B7BAE44-FA8C-5B58-25EE-659CEFAE47AB}"/>
                    </a:ext>
                  </a:extLst>
                </p14:cNvPr>
                <p14:cNvContentPartPr/>
                <p14:nvPr/>
              </p14:nvContentPartPr>
              <p14:xfrm>
                <a:off x="7351625" y="4140970"/>
                <a:ext cx="67320" cy="124920"/>
              </p14:xfrm>
            </p:contentPart>
          </mc:Choice>
          <mc:Fallback xmlns="">
            <p:pic>
              <p:nvPicPr>
                <p:cNvPr id="530" name="インク 529">
                  <a:extLst>
                    <a:ext uri="{FF2B5EF4-FFF2-40B4-BE49-F238E27FC236}">
                      <a16:creationId xmlns:a16="http://schemas.microsoft.com/office/drawing/2014/main" id="{7B7BAE44-FA8C-5B58-25EE-659CEFAE47A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315625" y="4104970"/>
                  <a:ext cx="138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31" name="インク 530">
                  <a:extLst>
                    <a:ext uri="{FF2B5EF4-FFF2-40B4-BE49-F238E27FC236}">
                      <a16:creationId xmlns:a16="http://schemas.microsoft.com/office/drawing/2014/main" id="{531636BD-8118-7500-C30E-F2A98F4F4AA5}"/>
                    </a:ext>
                  </a:extLst>
                </p14:cNvPr>
                <p14:cNvContentPartPr/>
                <p14:nvPr/>
              </p14:nvContentPartPr>
              <p14:xfrm>
                <a:off x="7067225" y="4557490"/>
                <a:ext cx="157680" cy="425520"/>
              </p14:xfrm>
            </p:contentPart>
          </mc:Choice>
          <mc:Fallback xmlns="">
            <p:pic>
              <p:nvPicPr>
                <p:cNvPr id="531" name="インク 530">
                  <a:extLst>
                    <a:ext uri="{FF2B5EF4-FFF2-40B4-BE49-F238E27FC236}">
                      <a16:creationId xmlns:a16="http://schemas.microsoft.com/office/drawing/2014/main" id="{531636BD-8118-7500-C30E-F2A98F4F4AA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031585" y="4521850"/>
                  <a:ext cx="2293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35" name="インク 534">
                  <a:extLst>
                    <a:ext uri="{FF2B5EF4-FFF2-40B4-BE49-F238E27FC236}">
                      <a16:creationId xmlns:a16="http://schemas.microsoft.com/office/drawing/2014/main" id="{DE57DEE5-706D-5DDB-91C7-702D82A1079A}"/>
                    </a:ext>
                  </a:extLst>
                </p14:cNvPr>
                <p14:cNvContentPartPr/>
                <p14:nvPr/>
              </p14:nvContentPartPr>
              <p14:xfrm>
                <a:off x="7110785" y="4527250"/>
                <a:ext cx="66600" cy="168480"/>
              </p14:xfrm>
            </p:contentPart>
          </mc:Choice>
          <mc:Fallback xmlns="">
            <p:pic>
              <p:nvPicPr>
                <p:cNvPr id="535" name="インク 534">
                  <a:extLst>
                    <a:ext uri="{FF2B5EF4-FFF2-40B4-BE49-F238E27FC236}">
                      <a16:creationId xmlns:a16="http://schemas.microsoft.com/office/drawing/2014/main" id="{DE57DEE5-706D-5DDB-91C7-702D82A1079A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074785" y="4491610"/>
                  <a:ext cx="1382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40" name="インク 539">
                  <a:extLst>
                    <a:ext uri="{FF2B5EF4-FFF2-40B4-BE49-F238E27FC236}">
                      <a16:creationId xmlns:a16="http://schemas.microsoft.com/office/drawing/2014/main" id="{04A81C2B-675C-B99C-6A4E-A73A60ED6A39}"/>
                    </a:ext>
                  </a:extLst>
                </p14:cNvPr>
                <p14:cNvContentPartPr/>
                <p14:nvPr/>
              </p14:nvContentPartPr>
              <p14:xfrm>
                <a:off x="7221305" y="4029010"/>
                <a:ext cx="249840" cy="330480"/>
              </p14:xfrm>
            </p:contentPart>
          </mc:Choice>
          <mc:Fallback xmlns="">
            <p:pic>
              <p:nvPicPr>
                <p:cNvPr id="540" name="インク 539">
                  <a:extLst>
                    <a:ext uri="{FF2B5EF4-FFF2-40B4-BE49-F238E27FC236}">
                      <a16:creationId xmlns:a16="http://schemas.microsoft.com/office/drawing/2014/main" id="{04A81C2B-675C-B99C-6A4E-A73A60ED6A3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212665" y="4020010"/>
                  <a:ext cx="2674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42" name="インク 541">
                  <a:extLst>
                    <a:ext uri="{FF2B5EF4-FFF2-40B4-BE49-F238E27FC236}">
                      <a16:creationId xmlns:a16="http://schemas.microsoft.com/office/drawing/2014/main" id="{58ED0ABD-9458-CD38-16BB-4B3AB4347FB7}"/>
                    </a:ext>
                  </a:extLst>
                </p14:cNvPr>
                <p14:cNvContentPartPr/>
                <p14:nvPr/>
              </p14:nvContentPartPr>
              <p14:xfrm>
                <a:off x="7450985" y="4060690"/>
                <a:ext cx="13680" cy="19440"/>
              </p14:xfrm>
            </p:contentPart>
          </mc:Choice>
          <mc:Fallback xmlns="">
            <p:pic>
              <p:nvPicPr>
                <p:cNvPr id="542" name="インク 541">
                  <a:extLst>
                    <a:ext uri="{FF2B5EF4-FFF2-40B4-BE49-F238E27FC236}">
                      <a16:creationId xmlns:a16="http://schemas.microsoft.com/office/drawing/2014/main" id="{58ED0ABD-9458-CD38-16BB-4B3AB4347FB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442345" y="4051690"/>
                  <a:ext cx="31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43" name="インク 542">
                  <a:extLst>
                    <a:ext uri="{FF2B5EF4-FFF2-40B4-BE49-F238E27FC236}">
                      <a16:creationId xmlns:a16="http://schemas.microsoft.com/office/drawing/2014/main" id="{8D86FA8C-2A59-A8FC-1EC6-94DE6DAC2326}"/>
                    </a:ext>
                  </a:extLst>
                </p14:cNvPr>
                <p14:cNvContentPartPr/>
                <p14:nvPr/>
              </p14:nvContentPartPr>
              <p14:xfrm>
                <a:off x="7438745" y="4070050"/>
                <a:ext cx="19800" cy="28800"/>
              </p14:xfrm>
            </p:contentPart>
          </mc:Choice>
          <mc:Fallback xmlns="">
            <p:pic>
              <p:nvPicPr>
                <p:cNvPr id="543" name="インク 542">
                  <a:extLst>
                    <a:ext uri="{FF2B5EF4-FFF2-40B4-BE49-F238E27FC236}">
                      <a16:creationId xmlns:a16="http://schemas.microsoft.com/office/drawing/2014/main" id="{8D86FA8C-2A59-A8FC-1EC6-94DE6DAC2326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429745" y="4061410"/>
                  <a:ext cx="374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44" name="インク 543">
                  <a:extLst>
                    <a:ext uri="{FF2B5EF4-FFF2-40B4-BE49-F238E27FC236}">
                      <a16:creationId xmlns:a16="http://schemas.microsoft.com/office/drawing/2014/main" id="{341EC826-FF96-3174-B263-BA8F74BF6F04}"/>
                    </a:ext>
                  </a:extLst>
                </p14:cNvPr>
                <p14:cNvContentPartPr/>
                <p14:nvPr/>
              </p14:nvContentPartPr>
              <p14:xfrm>
                <a:off x="7442345" y="4089130"/>
                <a:ext cx="3240" cy="4680"/>
              </p14:xfrm>
            </p:contentPart>
          </mc:Choice>
          <mc:Fallback xmlns="">
            <p:pic>
              <p:nvPicPr>
                <p:cNvPr id="544" name="インク 543">
                  <a:extLst>
                    <a:ext uri="{FF2B5EF4-FFF2-40B4-BE49-F238E27FC236}">
                      <a16:creationId xmlns:a16="http://schemas.microsoft.com/office/drawing/2014/main" id="{341EC826-FF96-3174-B263-BA8F74BF6F0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433345" y="4080490"/>
                  <a:ext cx="20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45" name="インク 544">
                  <a:extLst>
                    <a:ext uri="{FF2B5EF4-FFF2-40B4-BE49-F238E27FC236}">
                      <a16:creationId xmlns:a16="http://schemas.microsoft.com/office/drawing/2014/main" id="{39046A99-B766-01C3-BA29-F693C84C2F4A}"/>
                    </a:ext>
                  </a:extLst>
                </p14:cNvPr>
                <p14:cNvContentPartPr/>
                <p14:nvPr/>
              </p14:nvContentPartPr>
              <p14:xfrm>
                <a:off x="7443065" y="4079770"/>
                <a:ext cx="9000" cy="10440"/>
              </p14:xfrm>
            </p:contentPart>
          </mc:Choice>
          <mc:Fallback xmlns="">
            <p:pic>
              <p:nvPicPr>
                <p:cNvPr id="545" name="インク 544">
                  <a:extLst>
                    <a:ext uri="{FF2B5EF4-FFF2-40B4-BE49-F238E27FC236}">
                      <a16:creationId xmlns:a16="http://schemas.microsoft.com/office/drawing/2014/main" id="{39046A99-B766-01C3-BA29-F693C84C2F4A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434065" y="4070770"/>
                  <a:ext cx="26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46" name="インク 545">
                  <a:extLst>
                    <a:ext uri="{FF2B5EF4-FFF2-40B4-BE49-F238E27FC236}">
                      <a16:creationId xmlns:a16="http://schemas.microsoft.com/office/drawing/2014/main" id="{F9CD9F20-C94B-4D8E-FD68-D0DCFE1661FB}"/>
                    </a:ext>
                  </a:extLst>
                </p14:cNvPr>
                <p14:cNvContentPartPr/>
                <p14:nvPr/>
              </p14:nvContentPartPr>
              <p14:xfrm>
                <a:off x="7435865" y="4075090"/>
                <a:ext cx="14400" cy="17280"/>
              </p14:xfrm>
            </p:contentPart>
          </mc:Choice>
          <mc:Fallback xmlns="">
            <p:pic>
              <p:nvPicPr>
                <p:cNvPr id="546" name="インク 545">
                  <a:extLst>
                    <a:ext uri="{FF2B5EF4-FFF2-40B4-BE49-F238E27FC236}">
                      <a16:creationId xmlns:a16="http://schemas.microsoft.com/office/drawing/2014/main" id="{F9CD9F20-C94B-4D8E-FD68-D0DCFE1661FB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427225" y="4066090"/>
                  <a:ext cx="32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47" name="インク 546">
                  <a:extLst>
                    <a:ext uri="{FF2B5EF4-FFF2-40B4-BE49-F238E27FC236}">
                      <a16:creationId xmlns:a16="http://schemas.microsoft.com/office/drawing/2014/main" id="{5BB88931-5B8B-E519-C880-DBD4005A8558}"/>
                    </a:ext>
                  </a:extLst>
                </p14:cNvPr>
                <p14:cNvContentPartPr/>
                <p14:nvPr/>
              </p14:nvContentPartPr>
              <p14:xfrm>
                <a:off x="7432985" y="4077970"/>
                <a:ext cx="12600" cy="14040"/>
              </p14:xfrm>
            </p:contentPart>
          </mc:Choice>
          <mc:Fallback xmlns="">
            <p:pic>
              <p:nvPicPr>
                <p:cNvPr id="547" name="インク 546">
                  <a:extLst>
                    <a:ext uri="{FF2B5EF4-FFF2-40B4-BE49-F238E27FC236}">
                      <a16:creationId xmlns:a16="http://schemas.microsoft.com/office/drawing/2014/main" id="{5BB88931-5B8B-E519-C880-DBD4005A8558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424345" y="4069330"/>
                  <a:ext cx="30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48" name="インク 547">
                  <a:extLst>
                    <a:ext uri="{FF2B5EF4-FFF2-40B4-BE49-F238E27FC236}">
                      <a16:creationId xmlns:a16="http://schemas.microsoft.com/office/drawing/2014/main" id="{7C18B510-7543-45AD-54BB-D306BC773B96}"/>
                    </a:ext>
                  </a:extLst>
                </p14:cNvPr>
                <p14:cNvContentPartPr/>
                <p14:nvPr/>
              </p14:nvContentPartPr>
              <p14:xfrm>
                <a:off x="7428665" y="4076530"/>
                <a:ext cx="13680" cy="16200"/>
              </p14:xfrm>
            </p:contentPart>
          </mc:Choice>
          <mc:Fallback xmlns="">
            <p:pic>
              <p:nvPicPr>
                <p:cNvPr id="548" name="インク 547">
                  <a:extLst>
                    <a:ext uri="{FF2B5EF4-FFF2-40B4-BE49-F238E27FC236}">
                      <a16:creationId xmlns:a16="http://schemas.microsoft.com/office/drawing/2014/main" id="{7C18B510-7543-45AD-54BB-D306BC773B9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7420025" y="4067530"/>
                  <a:ext cx="31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49" name="インク 548">
                  <a:extLst>
                    <a:ext uri="{FF2B5EF4-FFF2-40B4-BE49-F238E27FC236}">
                      <a16:creationId xmlns:a16="http://schemas.microsoft.com/office/drawing/2014/main" id="{99D46BC9-1822-B085-7480-E524B57A2B59}"/>
                    </a:ext>
                  </a:extLst>
                </p14:cNvPr>
                <p14:cNvContentPartPr/>
                <p14:nvPr/>
              </p14:nvContentPartPr>
              <p14:xfrm>
                <a:off x="7411025" y="4090930"/>
                <a:ext cx="18360" cy="35640"/>
              </p14:xfrm>
            </p:contentPart>
          </mc:Choice>
          <mc:Fallback xmlns="">
            <p:pic>
              <p:nvPicPr>
                <p:cNvPr id="549" name="インク 548">
                  <a:extLst>
                    <a:ext uri="{FF2B5EF4-FFF2-40B4-BE49-F238E27FC236}">
                      <a16:creationId xmlns:a16="http://schemas.microsoft.com/office/drawing/2014/main" id="{99D46BC9-1822-B085-7480-E524B57A2B5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7402385" y="4081930"/>
                  <a:ext cx="36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56" name="インク 555">
                  <a:extLst>
                    <a:ext uri="{FF2B5EF4-FFF2-40B4-BE49-F238E27FC236}">
                      <a16:creationId xmlns:a16="http://schemas.microsoft.com/office/drawing/2014/main" id="{9F2F1BA2-B599-8007-92FB-A5D2E2B2C30B}"/>
                    </a:ext>
                  </a:extLst>
                </p14:cNvPr>
                <p14:cNvContentPartPr/>
                <p14:nvPr/>
              </p14:nvContentPartPr>
              <p14:xfrm>
                <a:off x="7009985" y="4905250"/>
                <a:ext cx="36360" cy="178560"/>
              </p14:xfrm>
            </p:contentPart>
          </mc:Choice>
          <mc:Fallback xmlns="">
            <p:pic>
              <p:nvPicPr>
                <p:cNvPr id="556" name="インク 555">
                  <a:extLst>
                    <a:ext uri="{FF2B5EF4-FFF2-40B4-BE49-F238E27FC236}">
                      <a16:creationId xmlns:a16="http://schemas.microsoft.com/office/drawing/2014/main" id="{9F2F1BA2-B599-8007-92FB-A5D2E2B2C30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001345" y="4896250"/>
                  <a:ext cx="54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58" name="インク 557">
                  <a:extLst>
                    <a:ext uri="{FF2B5EF4-FFF2-40B4-BE49-F238E27FC236}">
                      <a16:creationId xmlns:a16="http://schemas.microsoft.com/office/drawing/2014/main" id="{BAEC724C-9C2B-9A6A-2CB7-6401C622B186}"/>
                    </a:ext>
                  </a:extLst>
                </p14:cNvPr>
                <p14:cNvContentPartPr/>
                <p14:nvPr/>
              </p14:nvContentPartPr>
              <p14:xfrm>
                <a:off x="7011785" y="4730650"/>
                <a:ext cx="73800" cy="293760"/>
              </p14:xfrm>
            </p:contentPart>
          </mc:Choice>
          <mc:Fallback xmlns="">
            <p:pic>
              <p:nvPicPr>
                <p:cNvPr id="558" name="インク 557">
                  <a:extLst>
                    <a:ext uri="{FF2B5EF4-FFF2-40B4-BE49-F238E27FC236}">
                      <a16:creationId xmlns:a16="http://schemas.microsoft.com/office/drawing/2014/main" id="{BAEC724C-9C2B-9A6A-2CB7-6401C622B186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7003145" y="4722010"/>
                  <a:ext cx="914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61" name="インク 560">
                  <a:extLst>
                    <a:ext uri="{FF2B5EF4-FFF2-40B4-BE49-F238E27FC236}">
                      <a16:creationId xmlns:a16="http://schemas.microsoft.com/office/drawing/2014/main" id="{3F593DCE-EC4D-8476-9449-DA5FB248F46E}"/>
                    </a:ext>
                  </a:extLst>
                </p14:cNvPr>
                <p14:cNvContentPartPr/>
                <p14:nvPr/>
              </p14:nvContentPartPr>
              <p14:xfrm>
                <a:off x="7012505" y="4693930"/>
                <a:ext cx="64800" cy="346320"/>
              </p14:xfrm>
            </p:contentPart>
          </mc:Choice>
          <mc:Fallback xmlns="">
            <p:pic>
              <p:nvPicPr>
                <p:cNvPr id="561" name="インク 560">
                  <a:extLst>
                    <a:ext uri="{FF2B5EF4-FFF2-40B4-BE49-F238E27FC236}">
                      <a16:creationId xmlns:a16="http://schemas.microsoft.com/office/drawing/2014/main" id="{3F593DCE-EC4D-8476-9449-DA5FB248F46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003865" y="4685290"/>
                  <a:ext cx="82440" cy="363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70" name="グループ化 569">
              <a:extLst>
                <a:ext uri="{FF2B5EF4-FFF2-40B4-BE49-F238E27FC236}">
                  <a16:creationId xmlns:a16="http://schemas.microsoft.com/office/drawing/2014/main" id="{E254700E-E30D-D3D5-8DA6-C600D82A33B5}"/>
                </a:ext>
              </a:extLst>
            </p:cNvPr>
            <p:cNvGrpSpPr/>
            <p:nvPr/>
          </p:nvGrpSpPr>
          <p:grpSpPr>
            <a:xfrm>
              <a:off x="7018265" y="4187770"/>
              <a:ext cx="356040" cy="893880"/>
              <a:chOff x="7018265" y="4187770"/>
              <a:chExt cx="356040" cy="89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513" name="インク 512">
                    <a:extLst>
                      <a:ext uri="{FF2B5EF4-FFF2-40B4-BE49-F238E27FC236}">
                        <a16:creationId xmlns:a16="http://schemas.microsoft.com/office/drawing/2014/main" id="{8B67B87C-B449-2BEE-1D98-577CC629D368}"/>
                      </a:ext>
                    </a:extLst>
                  </p14:cNvPr>
                  <p14:cNvContentPartPr/>
                  <p14:nvPr/>
                </p14:nvContentPartPr>
                <p14:xfrm>
                  <a:off x="7150025" y="4690690"/>
                  <a:ext cx="360" cy="360"/>
                </p14:xfrm>
              </p:contentPart>
            </mc:Choice>
            <mc:Fallback xmlns="">
              <p:pic>
                <p:nvPicPr>
                  <p:cNvPr id="513" name="インク 512">
                    <a:extLst>
                      <a:ext uri="{FF2B5EF4-FFF2-40B4-BE49-F238E27FC236}">
                        <a16:creationId xmlns:a16="http://schemas.microsoft.com/office/drawing/2014/main" id="{8B67B87C-B449-2BEE-1D98-577CC629D368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7114025" y="465505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514" name="インク 513">
                    <a:extLst>
                      <a:ext uri="{FF2B5EF4-FFF2-40B4-BE49-F238E27FC236}">
                        <a16:creationId xmlns:a16="http://schemas.microsoft.com/office/drawing/2014/main" id="{DA12B494-0C93-4628-389A-1D1F32B1F2F3}"/>
                      </a:ext>
                    </a:extLst>
                  </p14:cNvPr>
                  <p14:cNvContentPartPr/>
                  <p14:nvPr/>
                </p14:nvContentPartPr>
                <p14:xfrm>
                  <a:off x="7152545" y="4714090"/>
                  <a:ext cx="60840" cy="120240"/>
                </p14:xfrm>
              </p:contentPart>
            </mc:Choice>
            <mc:Fallback xmlns="">
              <p:pic>
                <p:nvPicPr>
                  <p:cNvPr id="514" name="インク 513">
                    <a:extLst>
                      <a:ext uri="{FF2B5EF4-FFF2-40B4-BE49-F238E27FC236}">
                        <a16:creationId xmlns:a16="http://schemas.microsoft.com/office/drawing/2014/main" id="{DA12B494-0C93-4628-389A-1D1F32B1F2F3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7116905" y="4678450"/>
                    <a:ext cx="132480" cy="19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517" name="インク 516">
                    <a:extLst>
                      <a:ext uri="{FF2B5EF4-FFF2-40B4-BE49-F238E27FC236}">
                        <a16:creationId xmlns:a16="http://schemas.microsoft.com/office/drawing/2014/main" id="{9CC45E83-B713-158E-F92F-AA9C0848CC0D}"/>
                      </a:ext>
                    </a:extLst>
                  </p14:cNvPr>
                  <p14:cNvContentPartPr/>
                  <p14:nvPr/>
                </p14:nvContentPartPr>
                <p14:xfrm>
                  <a:off x="7135625" y="4583050"/>
                  <a:ext cx="64440" cy="308160"/>
                </p14:xfrm>
              </p:contentPart>
            </mc:Choice>
            <mc:Fallback xmlns="">
              <p:pic>
                <p:nvPicPr>
                  <p:cNvPr id="517" name="インク 516">
                    <a:extLst>
                      <a:ext uri="{FF2B5EF4-FFF2-40B4-BE49-F238E27FC236}">
                        <a16:creationId xmlns:a16="http://schemas.microsoft.com/office/drawing/2014/main" id="{9CC45E83-B713-158E-F92F-AA9C0848CC0D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7099985" y="4547050"/>
                    <a:ext cx="136080" cy="3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518" name="インク 517">
                    <a:extLst>
                      <a:ext uri="{FF2B5EF4-FFF2-40B4-BE49-F238E27FC236}">
                        <a16:creationId xmlns:a16="http://schemas.microsoft.com/office/drawing/2014/main" id="{65281255-3DAE-0967-F2B9-3577B57B4CB7}"/>
                      </a:ext>
                    </a:extLst>
                  </p14:cNvPr>
                  <p14:cNvContentPartPr/>
                  <p14:nvPr/>
                </p14:nvContentPartPr>
                <p14:xfrm>
                  <a:off x="7188185" y="4195690"/>
                  <a:ext cx="184680" cy="577080"/>
                </p14:xfrm>
              </p:contentPart>
            </mc:Choice>
            <mc:Fallback xmlns="">
              <p:pic>
                <p:nvPicPr>
                  <p:cNvPr id="518" name="インク 517">
                    <a:extLst>
                      <a:ext uri="{FF2B5EF4-FFF2-40B4-BE49-F238E27FC236}">
                        <a16:creationId xmlns:a16="http://schemas.microsoft.com/office/drawing/2014/main" id="{65281255-3DAE-0967-F2B9-3577B57B4CB7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7152185" y="4159690"/>
                    <a:ext cx="256320" cy="64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520" name="インク 519">
                    <a:extLst>
                      <a:ext uri="{FF2B5EF4-FFF2-40B4-BE49-F238E27FC236}">
                        <a16:creationId xmlns:a16="http://schemas.microsoft.com/office/drawing/2014/main" id="{24D1F147-2504-FA3B-65B0-AA7A860B4397}"/>
                      </a:ext>
                    </a:extLst>
                  </p14:cNvPr>
                  <p14:cNvContentPartPr/>
                  <p14:nvPr/>
                </p14:nvContentPartPr>
                <p14:xfrm>
                  <a:off x="7320305" y="4187770"/>
                  <a:ext cx="54000" cy="88200"/>
                </p14:xfrm>
              </p:contentPart>
            </mc:Choice>
            <mc:Fallback xmlns="">
              <p:pic>
                <p:nvPicPr>
                  <p:cNvPr id="520" name="インク 519">
                    <a:extLst>
                      <a:ext uri="{FF2B5EF4-FFF2-40B4-BE49-F238E27FC236}">
                        <a16:creationId xmlns:a16="http://schemas.microsoft.com/office/drawing/2014/main" id="{24D1F147-2504-FA3B-65B0-AA7A860B4397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7284665" y="4151770"/>
                    <a:ext cx="12564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526" name="インク 525">
                    <a:extLst>
                      <a:ext uri="{FF2B5EF4-FFF2-40B4-BE49-F238E27FC236}">
                        <a16:creationId xmlns:a16="http://schemas.microsoft.com/office/drawing/2014/main" id="{534532D3-56B2-BC6A-D4A0-3894BAB463E7}"/>
                      </a:ext>
                    </a:extLst>
                  </p14:cNvPr>
                  <p14:cNvContentPartPr/>
                  <p14:nvPr/>
                </p14:nvContentPartPr>
                <p14:xfrm>
                  <a:off x="7214465" y="4365610"/>
                  <a:ext cx="31320" cy="65520"/>
                </p14:xfrm>
              </p:contentPart>
            </mc:Choice>
            <mc:Fallback xmlns="">
              <p:pic>
                <p:nvPicPr>
                  <p:cNvPr id="526" name="インク 525">
                    <a:extLst>
                      <a:ext uri="{FF2B5EF4-FFF2-40B4-BE49-F238E27FC236}">
                        <a16:creationId xmlns:a16="http://schemas.microsoft.com/office/drawing/2014/main" id="{534532D3-56B2-BC6A-D4A0-3894BAB463E7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7178465" y="4329610"/>
                    <a:ext cx="10296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527" name="インク 526">
                    <a:extLst>
                      <a:ext uri="{FF2B5EF4-FFF2-40B4-BE49-F238E27FC236}">
                        <a16:creationId xmlns:a16="http://schemas.microsoft.com/office/drawing/2014/main" id="{7E103B3D-2D41-D380-3C9D-2F02EF65513A}"/>
                      </a:ext>
                    </a:extLst>
                  </p14:cNvPr>
                  <p14:cNvContentPartPr/>
                  <p14:nvPr/>
                </p14:nvContentPartPr>
                <p14:xfrm>
                  <a:off x="7161185" y="4419250"/>
                  <a:ext cx="68760" cy="138600"/>
                </p14:xfrm>
              </p:contentPart>
            </mc:Choice>
            <mc:Fallback xmlns="">
              <p:pic>
                <p:nvPicPr>
                  <p:cNvPr id="527" name="インク 526">
                    <a:extLst>
                      <a:ext uri="{FF2B5EF4-FFF2-40B4-BE49-F238E27FC236}">
                        <a16:creationId xmlns:a16="http://schemas.microsoft.com/office/drawing/2014/main" id="{7E103B3D-2D41-D380-3C9D-2F02EF65513A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7125185" y="4383610"/>
                    <a:ext cx="14040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537" name="インク 536">
                    <a:extLst>
                      <a:ext uri="{FF2B5EF4-FFF2-40B4-BE49-F238E27FC236}">
                        <a16:creationId xmlns:a16="http://schemas.microsoft.com/office/drawing/2014/main" id="{85B001FC-AF9E-EB8B-D2D9-61D1EEF73584}"/>
                      </a:ext>
                    </a:extLst>
                  </p14:cNvPr>
                  <p14:cNvContentPartPr/>
                  <p14:nvPr/>
                </p14:nvContentPartPr>
                <p14:xfrm>
                  <a:off x="7262345" y="4238530"/>
                  <a:ext cx="45000" cy="147240"/>
                </p14:xfrm>
              </p:contentPart>
            </mc:Choice>
            <mc:Fallback xmlns="">
              <p:pic>
                <p:nvPicPr>
                  <p:cNvPr id="537" name="インク 536">
                    <a:extLst>
                      <a:ext uri="{FF2B5EF4-FFF2-40B4-BE49-F238E27FC236}">
                        <a16:creationId xmlns:a16="http://schemas.microsoft.com/office/drawing/2014/main" id="{85B001FC-AF9E-EB8B-D2D9-61D1EEF73584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7253705" y="4229530"/>
                    <a:ext cx="62640" cy="16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538" name="インク 537">
                    <a:extLst>
                      <a:ext uri="{FF2B5EF4-FFF2-40B4-BE49-F238E27FC236}">
                        <a16:creationId xmlns:a16="http://schemas.microsoft.com/office/drawing/2014/main" id="{D5AF95A9-2AC3-8CD9-96E3-9BBE87FDCF0C}"/>
                      </a:ext>
                    </a:extLst>
                  </p14:cNvPr>
                  <p14:cNvContentPartPr/>
                  <p14:nvPr/>
                </p14:nvContentPartPr>
                <p14:xfrm>
                  <a:off x="7232465" y="4268770"/>
                  <a:ext cx="62280" cy="133560"/>
                </p14:xfrm>
              </p:contentPart>
            </mc:Choice>
            <mc:Fallback xmlns="">
              <p:pic>
                <p:nvPicPr>
                  <p:cNvPr id="538" name="インク 537">
                    <a:extLst>
                      <a:ext uri="{FF2B5EF4-FFF2-40B4-BE49-F238E27FC236}">
                        <a16:creationId xmlns:a16="http://schemas.microsoft.com/office/drawing/2014/main" id="{D5AF95A9-2AC3-8CD9-96E3-9BBE87FDCF0C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7223825" y="4259770"/>
                    <a:ext cx="79920" cy="15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539" name="インク 538">
                    <a:extLst>
                      <a:ext uri="{FF2B5EF4-FFF2-40B4-BE49-F238E27FC236}">
                        <a16:creationId xmlns:a16="http://schemas.microsoft.com/office/drawing/2014/main" id="{5290CF1C-9BA7-1DAF-F676-0A3771663516}"/>
                      </a:ext>
                    </a:extLst>
                  </p14:cNvPr>
                  <p14:cNvContentPartPr/>
                  <p14:nvPr/>
                </p14:nvContentPartPr>
                <p14:xfrm>
                  <a:off x="7238225" y="4284610"/>
                  <a:ext cx="40680" cy="78120"/>
                </p14:xfrm>
              </p:contentPart>
            </mc:Choice>
            <mc:Fallback xmlns="">
              <p:pic>
                <p:nvPicPr>
                  <p:cNvPr id="539" name="インク 538">
                    <a:extLst>
                      <a:ext uri="{FF2B5EF4-FFF2-40B4-BE49-F238E27FC236}">
                        <a16:creationId xmlns:a16="http://schemas.microsoft.com/office/drawing/2014/main" id="{5290CF1C-9BA7-1DAF-F676-0A3771663516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7229225" y="4275610"/>
                    <a:ext cx="5832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551" name="インク 550">
                    <a:extLst>
                      <a:ext uri="{FF2B5EF4-FFF2-40B4-BE49-F238E27FC236}">
                        <a16:creationId xmlns:a16="http://schemas.microsoft.com/office/drawing/2014/main" id="{41C2D4A8-2CF1-A03A-A565-3E9851ADBDA0}"/>
                      </a:ext>
                    </a:extLst>
                  </p14:cNvPr>
                  <p14:cNvContentPartPr/>
                  <p14:nvPr/>
                </p14:nvContentPartPr>
                <p14:xfrm>
                  <a:off x="7018265" y="4868530"/>
                  <a:ext cx="73080" cy="213120"/>
                </p14:xfrm>
              </p:contentPart>
            </mc:Choice>
            <mc:Fallback xmlns="">
              <p:pic>
                <p:nvPicPr>
                  <p:cNvPr id="551" name="インク 550">
                    <a:extLst>
                      <a:ext uri="{FF2B5EF4-FFF2-40B4-BE49-F238E27FC236}">
                        <a16:creationId xmlns:a16="http://schemas.microsoft.com/office/drawing/2014/main" id="{41C2D4A8-2CF1-A03A-A565-3E9851ADBDA0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7009265" y="4859890"/>
                    <a:ext cx="90720" cy="23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552" name="インク 551">
                    <a:extLst>
                      <a:ext uri="{FF2B5EF4-FFF2-40B4-BE49-F238E27FC236}">
                        <a16:creationId xmlns:a16="http://schemas.microsoft.com/office/drawing/2014/main" id="{9E895757-E842-30F8-4ABF-AF723E04BEA9}"/>
                      </a:ext>
                    </a:extLst>
                  </p14:cNvPr>
                  <p14:cNvContentPartPr/>
                  <p14:nvPr/>
                </p14:nvContentPartPr>
                <p14:xfrm>
                  <a:off x="7081625" y="4693930"/>
                  <a:ext cx="11520" cy="28800"/>
                </p14:xfrm>
              </p:contentPart>
            </mc:Choice>
            <mc:Fallback xmlns="">
              <p:pic>
                <p:nvPicPr>
                  <p:cNvPr id="552" name="インク 551">
                    <a:extLst>
                      <a:ext uri="{FF2B5EF4-FFF2-40B4-BE49-F238E27FC236}">
                        <a16:creationId xmlns:a16="http://schemas.microsoft.com/office/drawing/2014/main" id="{9E895757-E842-30F8-4ABF-AF723E04BEA9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7072625" y="4685290"/>
                    <a:ext cx="2916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563" name="インク 562">
                    <a:extLst>
                      <a:ext uri="{FF2B5EF4-FFF2-40B4-BE49-F238E27FC236}">
                        <a16:creationId xmlns:a16="http://schemas.microsoft.com/office/drawing/2014/main" id="{02878593-ABDF-795D-25A6-EE2E7A8F6136}"/>
                      </a:ext>
                    </a:extLst>
                  </p14:cNvPr>
                  <p14:cNvContentPartPr/>
                  <p14:nvPr/>
                </p14:nvContentPartPr>
                <p14:xfrm>
                  <a:off x="7120505" y="4224130"/>
                  <a:ext cx="175680" cy="358560"/>
                </p14:xfrm>
              </p:contentPart>
            </mc:Choice>
            <mc:Fallback xmlns="">
              <p:pic>
                <p:nvPicPr>
                  <p:cNvPr id="563" name="インク 562">
                    <a:extLst>
                      <a:ext uri="{FF2B5EF4-FFF2-40B4-BE49-F238E27FC236}">
                        <a16:creationId xmlns:a16="http://schemas.microsoft.com/office/drawing/2014/main" id="{02878593-ABDF-795D-25A6-EE2E7A8F6136}"/>
                      </a:ext>
                    </a:extLst>
                  </p:cNvPr>
                  <p:cNvPicPr/>
                  <p:nvPr/>
                </p:nvPicPr>
                <p:blipFill>
                  <a:blip r:embed="rId476"/>
                  <a:stretch>
                    <a:fillRect/>
                  </a:stretch>
                </p:blipFill>
                <p:spPr>
                  <a:xfrm>
                    <a:off x="7111865" y="4215490"/>
                    <a:ext cx="193320" cy="37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564" name="インク 563">
                    <a:extLst>
                      <a:ext uri="{FF2B5EF4-FFF2-40B4-BE49-F238E27FC236}">
                        <a16:creationId xmlns:a16="http://schemas.microsoft.com/office/drawing/2014/main" id="{CF909047-F9E5-DFE6-3C4C-4F1A0F26464E}"/>
                      </a:ext>
                    </a:extLst>
                  </p14:cNvPr>
                  <p14:cNvContentPartPr/>
                  <p14:nvPr/>
                </p14:nvContentPartPr>
                <p14:xfrm>
                  <a:off x="7141025" y="4359130"/>
                  <a:ext cx="87120" cy="172440"/>
                </p14:xfrm>
              </p:contentPart>
            </mc:Choice>
            <mc:Fallback xmlns="">
              <p:pic>
                <p:nvPicPr>
                  <p:cNvPr id="564" name="インク 563">
                    <a:extLst>
                      <a:ext uri="{FF2B5EF4-FFF2-40B4-BE49-F238E27FC236}">
                        <a16:creationId xmlns:a16="http://schemas.microsoft.com/office/drawing/2014/main" id="{CF909047-F9E5-DFE6-3C4C-4F1A0F26464E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7132385" y="4350130"/>
                    <a:ext cx="104760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565" name="インク 564">
                    <a:extLst>
                      <a:ext uri="{FF2B5EF4-FFF2-40B4-BE49-F238E27FC236}">
                        <a16:creationId xmlns:a16="http://schemas.microsoft.com/office/drawing/2014/main" id="{5E452B93-0DD2-DF27-0DC5-882DDB663099}"/>
                      </a:ext>
                    </a:extLst>
                  </p14:cNvPr>
                  <p14:cNvContentPartPr/>
                  <p14:nvPr/>
                </p14:nvContentPartPr>
                <p14:xfrm>
                  <a:off x="7126625" y="4354450"/>
                  <a:ext cx="93240" cy="229680"/>
                </p14:xfrm>
              </p:contentPart>
            </mc:Choice>
            <mc:Fallback xmlns="">
              <p:pic>
                <p:nvPicPr>
                  <p:cNvPr id="565" name="インク 564">
                    <a:extLst>
                      <a:ext uri="{FF2B5EF4-FFF2-40B4-BE49-F238E27FC236}">
                        <a16:creationId xmlns:a16="http://schemas.microsoft.com/office/drawing/2014/main" id="{5E452B93-0DD2-DF27-0DC5-882DDB663099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7117985" y="4345450"/>
                    <a:ext cx="11088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567" name="インク 566">
                    <a:extLst>
                      <a:ext uri="{FF2B5EF4-FFF2-40B4-BE49-F238E27FC236}">
                        <a16:creationId xmlns:a16="http://schemas.microsoft.com/office/drawing/2014/main" id="{81C88225-FC62-ED63-8517-4069790E58C8}"/>
                      </a:ext>
                    </a:extLst>
                  </p14:cNvPr>
                  <p14:cNvContentPartPr/>
                  <p14:nvPr/>
                </p14:nvContentPartPr>
                <p14:xfrm>
                  <a:off x="7134905" y="4401970"/>
                  <a:ext cx="70920" cy="139680"/>
                </p14:xfrm>
              </p:contentPart>
            </mc:Choice>
            <mc:Fallback xmlns="">
              <p:pic>
                <p:nvPicPr>
                  <p:cNvPr id="567" name="インク 566">
                    <a:extLst>
                      <a:ext uri="{FF2B5EF4-FFF2-40B4-BE49-F238E27FC236}">
                        <a16:creationId xmlns:a16="http://schemas.microsoft.com/office/drawing/2014/main" id="{81C88225-FC62-ED63-8517-4069790E58C8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7126265" y="4392970"/>
                    <a:ext cx="88560" cy="15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568" name="インク 567">
                    <a:extLst>
                      <a:ext uri="{FF2B5EF4-FFF2-40B4-BE49-F238E27FC236}">
                        <a16:creationId xmlns:a16="http://schemas.microsoft.com/office/drawing/2014/main" id="{DFD6CF31-B32D-3F9A-2CE5-050E42FD26D6}"/>
                      </a:ext>
                    </a:extLst>
                  </p14:cNvPr>
                  <p14:cNvContentPartPr/>
                  <p14:nvPr/>
                </p14:nvContentPartPr>
                <p14:xfrm>
                  <a:off x="7126625" y="4478290"/>
                  <a:ext cx="34560" cy="84600"/>
                </p14:xfrm>
              </p:contentPart>
            </mc:Choice>
            <mc:Fallback xmlns="">
              <p:pic>
                <p:nvPicPr>
                  <p:cNvPr id="568" name="インク 567">
                    <a:extLst>
                      <a:ext uri="{FF2B5EF4-FFF2-40B4-BE49-F238E27FC236}">
                        <a16:creationId xmlns:a16="http://schemas.microsoft.com/office/drawing/2014/main" id="{DFD6CF31-B32D-3F9A-2CE5-050E42FD26D6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7117985" y="4469290"/>
                    <a:ext cx="5220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569" name="インク 568">
                    <a:extLst>
                      <a:ext uri="{FF2B5EF4-FFF2-40B4-BE49-F238E27FC236}">
                        <a16:creationId xmlns:a16="http://schemas.microsoft.com/office/drawing/2014/main" id="{549B185B-90FC-E0E0-81C8-0BC660E9023F}"/>
                      </a:ext>
                    </a:extLst>
                  </p14:cNvPr>
                  <p14:cNvContentPartPr/>
                  <p14:nvPr/>
                </p14:nvContentPartPr>
                <p14:xfrm>
                  <a:off x="7130945" y="4481170"/>
                  <a:ext cx="30600" cy="81360"/>
                </p14:xfrm>
              </p:contentPart>
            </mc:Choice>
            <mc:Fallback xmlns="">
              <p:pic>
                <p:nvPicPr>
                  <p:cNvPr id="569" name="インク 568">
                    <a:extLst>
                      <a:ext uri="{FF2B5EF4-FFF2-40B4-BE49-F238E27FC236}">
                        <a16:creationId xmlns:a16="http://schemas.microsoft.com/office/drawing/2014/main" id="{549B185B-90FC-E0E0-81C8-0BC660E9023F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7121945" y="4472530"/>
                    <a:ext cx="48240" cy="99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572" name="正方形/長方形 571">
              <a:extLst>
                <a:ext uri="{FF2B5EF4-FFF2-40B4-BE49-F238E27FC236}">
                  <a16:creationId xmlns:a16="http://schemas.microsoft.com/office/drawing/2014/main" id="{FDFAD456-FB3B-B76A-A5E5-83DE53596AD7}"/>
                </a:ext>
              </a:extLst>
            </p:cNvPr>
            <p:cNvSpPr/>
            <p:nvPr/>
          </p:nvSpPr>
          <p:spPr>
            <a:xfrm>
              <a:off x="7786113" y="3818284"/>
              <a:ext cx="934104" cy="232143"/>
            </a:xfrm>
            <a:prstGeom prst="rect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73" name="インク 572">
                  <a:extLst>
                    <a:ext uri="{FF2B5EF4-FFF2-40B4-BE49-F238E27FC236}">
                      <a16:creationId xmlns:a16="http://schemas.microsoft.com/office/drawing/2014/main" id="{0DDA31BE-AF23-AD2B-07D7-427AA36D4D84}"/>
                    </a:ext>
                  </a:extLst>
                </p14:cNvPr>
                <p14:cNvContentPartPr/>
                <p14:nvPr/>
              </p14:nvContentPartPr>
              <p14:xfrm>
                <a:off x="8016565" y="3811550"/>
                <a:ext cx="346320" cy="49680"/>
              </p14:xfrm>
            </p:contentPart>
          </mc:Choice>
          <mc:Fallback xmlns="">
            <p:pic>
              <p:nvPicPr>
                <p:cNvPr id="573" name="インク 572">
                  <a:extLst>
                    <a:ext uri="{FF2B5EF4-FFF2-40B4-BE49-F238E27FC236}">
                      <a16:creationId xmlns:a16="http://schemas.microsoft.com/office/drawing/2014/main" id="{0DDA31BE-AF23-AD2B-07D7-427AA36D4D84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980925" y="3775550"/>
                  <a:ext cx="417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75" name="インク 574">
                  <a:extLst>
                    <a:ext uri="{FF2B5EF4-FFF2-40B4-BE49-F238E27FC236}">
                      <a16:creationId xmlns:a16="http://schemas.microsoft.com/office/drawing/2014/main" id="{65ED0ABE-647C-9D08-3FC7-FAD8E99ABB25}"/>
                    </a:ext>
                  </a:extLst>
                </p14:cNvPr>
                <p14:cNvContentPartPr/>
                <p14:nvPr/>
              </p14:nvContentPartPr>
              <p14:xfrm>
                <a:off x="8348485" y="3805430"/>
                <a:ext cx="190800" cy="30600"/>
              </p14:xfrm>
            </p:contentPart>
          </mc:Choice>
          <mc:Fallback xmlns="">
            <p:pic>
              <p:nvPicPr>
                <p:cNvPr id="575" name="インク 574">
                  <a:extLst>
                    <a:ext uri="{FF2B5EF4-FFF2-40B4-BE49-F238E27FC236}">
                      <a16:creationId xmlns:a16="http://schemas.microsoft.com/office/drawing/2014/main" id="{65ED0ABE-647C-9D08-3FC7-FAD8E99ABB25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8312845" y="3769790"/>
                  <a:ext cx="262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78" name="インク 577">
                  <a:extLst>
                    <a:ext uri="{FF2B5EF4-FFF2-40B4-BE49-F238E27FC236}">
                      <a16:creationId xmlns:a16="http://schemas.microsoft.com/office/drawing/2014/main" id="{486C6B2A-8E7A-9AE5-C5A3-C030D5D5C4FA}"/>
                    </a:ext>
                  </a:extLst>
                </p14:cNvPr>
                <p14:cNvContentPartPr/>
                <p14:nvPr/>
              </p14:nvContentPartPr>
              <p14:xfrm>
                <a:off x="8050045" y="3774830"/>
                <a:ext cx="286200" cy="82800"/>
              </p14:xfrm>
            </p:contentPart>
          </mc:Choice>
          <mc:Fallback xmlns="">
            <p:pic>
              <p:nvPicPr>
                <p:cNvPr id="578" name="インク 577">
                  <a:extLst>
                    <a:ext uri="{FF2B5EF4-FFF2-40B4-BE49-F238E27FC236}">
                      <a16:creationId xmlns:a16="http://schemas.microsoft.com/office/drawing/2014/main" id="{486C6B2A-8E7A-9AE5-C5A3-C030D5D5C4FA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8014045" y="3739190"/>
                  <a:ext cx="357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92" name="インク 591">
                  <a:extLst>
                    <a:ext uri="{FF2B5EF4-FFF2-40B4-BE49-F238E27FC236}">
                      <a16:creationId xmlns:a16="http://schemas.microsoft.com/office/drawing/2014/main" id="{068263F6-BB28-B22A-D3A4-23CBA35473E8}"/>
                    </a:ext>
                  </a:extLst>
                </p14:cNvPr>
                <p14:cNvContentPartPr/>
                <p14:nvPr/>
              </p14:nvContentPartPr>
              <p14:xfrm>
                <a:off x="8289085" y="3773390"/>
                <a:ext cx="36000" cy="31320"/>
              </p14:xfrm>
            </p:contentPart>
          </mc:Choice>
          <mc:Fallback xmlns="">
            <p:pic>
              <p:nvPicPr>
                <p:cNvPr id="592" name="インク 591">
                  <a:extLst>
                    <a:ext uri="{FF2B5EF4-FFF2-40B4-BE49-F238E27FC236}">
                      <a16:creationId xmlns:a16="http://schemas.microsoft.com/office/drawing/2014/main" id="{068263F6-BB28-B22A-D3A4-23CBA35473E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8253085" y="3737390"/>
                  <a:ext cx="107640" cy="102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3" name="グループ化 602">
              <a:extLst>
                <a:ext uri="{FF2B5EF4-FFF2-40B4-BE49-F238E27FC236}">
                  <a16:creationId xmlns:a16="http://schemas.microsoft.com/office/drawing/2014/main" id="{23B6B9AF-CE76-52C0-66CC-3B8B996735C8}"/>
                </a:ext>
              </a:extLst>
            </p:cNvPr>
            <p:cNvGrpSpPr/>
            <p:nvPr/>
          </p:nvGrpSpPr>
          <p:grpSpPr>
            <a:xfrm>
              <a:off x="8208805" y="3735230"/>
              <a:ext cx="100440" cy="49680"/>
              <a:chOff x="8208805" y="3735230"/>
              <a:chExt cx="100440" cy="4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593" name="インク 592">
                    <a:extLst>
                      <a:ext uri="{FF2B5EF4-FFF2-40B4-BE49-F238E27FC236}">
                        <a16:creationId xmlns:a16="http://schemas.microsoft.com/office/drawing/2014/main" id="{77CB7F4F-FAD1-5438-35BC-A32AF4DCABBE}"/>
                      </a:ext>
                    </a:extLst>
                  </p14:cNvPr>
                  <p14:cNvContentPartPr/>
                  <p14:nvPr/>
                </p14:nvContentPartPr>
                <p14:xfrm>
                  <a:off x="8279725" y="3758990"/>
                  <a:ext cx="3960" cy="6120"/>
                </p14:xfrm>
              </p:contentPart>
            </mc:Choice>
            <mc:Fallback xmlns="">
              <p:pic>
                <p:nvPicPr>
                  <p:cNvPr id="593" name="インク 592">
                    <a:extLst>
                      <a:ext uri="{FF2B5EF4-FFF2-40B4-BE49-F238E27FC236}">
                        <a16:creationId xmlns:a16="http://schemas.microsoft.com/office/drawing/2014/main" id="{77CB7F4F-FAD1-5438-35BC-A32AF4DCABBE}"/>
                      </a:ext>
                    </a:extLst>
                  </p:cNvPr>
                  <p:cNvPicPr/>
                  <p:nvPr/>
                </p:nvPicPr>
                <p:blipFill>
                  <a:blip r:embed="rId496"/>
                  <a:stretch>
                    <a:fillRect/>
                  </a:stretch>
                </p:blipFill>
                <p:spPr>
                  <a:xfrm>
                    <a:off x="8275405" y="3754670"/>
                    <a:ext cx="12600" cy="1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594" name="インク 593">
                    <a:extLst>
                      <a:ext uri="{FF2B5EF4-FFF2-40B4-BE49-F238E27FC236}">
                        <a16:creationId xmlns:a16="http://schemas.microsoft.com/office/drawing/2014/main" id="{7183FC94-C8E7-6594-A015-6C0717695EF6}"/>
                      </a:ext>
                    </a:extLst>
                  </p14:cNvPr>
                  <p14:cNvContentPartPr/>
                  <p14:nvPr/>
                </p14:nvContentPartPr>
                <p14:xfrm>
                  <a:off x="8259925" y="3752510"/>
                  <a:ext cx="25560" cy="26280"/>
                </p14:xfrm>
              </p:contentPart>
            </mc:Choice>
            <mc:Fallback xmlns="">
              <p:pic>
                <p:nvPicPr>
                  <p:cNvPr id="594" name="インク 593">
                    <a:extLst>
                      <a:ext uri="{FF2B5EF4-FFF2-40B4-BE49-F238E27FC236}">
                        <a16:creationId xmlns:a16="http://schemas.microsoft.com/office/drawing/2014/main" id="{7183FC94-C8E7-6594-A015-6C0717695EF6}"/>
                      </a:ext>
                    </a:extLst>
                  </p:cNvPr>
                  <p:cNvPicPr/>
                  <p:nvPr/>
                </p:nvPicPr>
                <p:blipFill>
                  <a:blip r:embed="rId498"/>
                  <a:stretch>
                    <a:fillRect/>
                  </a:stretch>
                </p:blipFill>
                <p:spPr>
                  <a:xfrm>
                    <a:off x="8255605" y="3748190"/>
                    <a:ext cx="3420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596" name="インク 595">
                    <a:extLst>
                      <a:ext uri="{FF2B5EF4-FFF2-40B4-BE49-F238E27FC236}">
                        <a16:creationId xmlns:a16="http://schemas.microsoft.com/office/drawing/2014/main" id="{8BD1EBB3-DC08-5827-897A-B7157E42A2D3}"/>
                      </a:ext>
                    </a:extLst>
                  </p14:cNvPr>
                  <p14:cNvContentPartPr/>
                  <p14:nvPr/>
                </p14:nvContentPartPr>
                <p14:xfrm>
                  <a:off x="8220685" y="3735230"/>
                  <a:ext cx="88560" cy="47880"/>
                </p14:xfrm>
              </p:contentPart>
            </mc:Choice>
            <mc:Fallback xmlns="">
              <p:pic>
                <p:nvPicPr>
                  <p:cNvPr id="596" name="インク 595">
                    <a:extLst>
                      <a:ext uri="{FF2B5EF4-FFF2-40B4-BE49-F238E27FC236}">
                        <a16:creationId xmlns:a16="http://schemas.microsoft.com/office/drawing/2014/main" id="{8BD1EBB3-DC08-5827-897A-B7157E42A2D3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8216365" y="3730910"/>
                    <a:ext cx="97200" cy="5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597" name="インク 596">
                    <a:extLst>
                      <a:ext uri="{FF2B5EF4-FFF2-40B4-BE49-F238E27FC236}">
                        <a16:creationId xmlns:a16="http://schemas.microsoft.com/office/drawing/2014/main" id="{884E4F58-BF97-CC56-C7E1-E868FB94C725}"/>
                      </a:ext>
                    </a:extLst>
                  </p14:cNvPr>
                  <p14:cNvContentPartPr/>
                  <p14:nvPr/>
                </p14:nvContentPartPr>
                <p14:xfrm>
                  <a:off x="8233645" y="3749630"/>
                  <a:ext cx="48600" cy="28440"/>
                </p14:xfrm>
              </p:contentPart>
            </mc:Choice>
            <mc:Fallback xmlns="">
              <p:pic>
                <p:nvPicPr>
                  <p:cNvPr id="597" name="インク 596">
                    <a:extLst>
                      <a:ext uri="{FF2B5EF4-FFF2-40B4-BE49-F238E27FC236}">
                        <a16:creationId xmlns:a16="http://schemas.microsoft.com/office/drawing/2014/main" id="{884E4F58-BF97-CC56-C7E1-E868FB94C725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8229325" y="3745310"/>
                    <a:ext cx="5724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598" name="インク 597">
                    <a:extLst>
                      <a:ext uri="{FF2B5EF4-FFF2-40B4-BE49-F238E27FC236}">
                        <a16:creationId xmlns:a16="http://schemas.microsoft.com/office/drawing/2014/main" id="{3B7F74D0-C59A-B3AC-403B-D46CCBCD142C}"/>
                      </a:ext>
                    </a:extLst>
                  </p14:cNvPr>
                  <p14:cNvContentPartPr/>
                  <p14:nvPr/>
                </p14:nvContentPartPr>
                <p14:xfrm>
                  <a:off x="8208805" y="3744590"/>
                  <a:ext cx="71640" cy="40320"/>
                </p14:xfrm>
              </p:contentPart>
            </mc:Choice>
            <mc:Fallback xmlns="">
              <p:pic>
                <p:nvPicPr>
                  <p:cNvPr id="598" name="インク 597">
                    <a:extLst>
                      <a:ext uri="{FF2B5EF4-FFF2-40B4-BE49-F238E27FC236}">
                        <a16:creationId xmlns:a16="http://schemas.microsoft.com/office/drawing/2014/main" id="{3B7F74D0-C59A-B3AC-403B-D46CCBCD142C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8204485" y="3740270"/>
                    <a:ext cx="802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599" name="インク 598">
                    <a:extLst>
                      <a:ext uri="{FF2B5EF4-FFF2-40B4-BE49-F238E27FC236}">
                        <a16:creationId xmlns:a16="http://schemas.microsoft.com/office/drawing/2014/main" id="{B59615D4-B636-1861-4113-75F04B66BECB}"/>
                      </a:ext>
                    </a:extLst>
                  </p14:cNvPr>
                  <p14:cNvContentPartPr/>
                  <p14:nvPr/>
                </p14:nvContentPartPr>
                <p14:xfrm>
                  <a:off x="8218525" y="3746390"/>
                  <a:ext cx="68760" cy="35280"/>
                </p14:xfrm>
              </p:contentPart>
            </mc:Choice>
            <mc:Fallback xmlns="">
              <p:pic>
                <p:nvPicPr>
                  <p:cNvPr id="599" name="インク 598">
                    <a:extLst>
                      <a:ext uri="{FF2B5EF4-FFF2-40B4-BE49-F238E27FC236}">
                        <a16:creationId xmlns:a16="http://schemas.microsoft.com/office/drawing/2014/main" id="{B59615D4-B636-1861-4113-75F04B66BECB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8214205" y="3742070"/>
                    <a:ext cx="77400" cy="4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601" name="インク 600">
                    <a:extLst>
                      <a:ext uri="{FF2B5EF4-FFF2-40B4-BE49-F238E27FC236}">
                        <a16:creationId xmlns:a16="http://schemas.microsoft.com/office/drawing/2014/main" id="{13FF8B42-5C8F-A6DE-7269-8D26B1C7ACBF}"/>
                      </a:ext>
                    </a:extLst>
                  </p14:cNvPr>
                  <p14:cNvContentPartPr/>
                  <p14:nvPr/>
                </p14:nvContentPartPr>
                <p14:xfrm>
                  <a:off x="8219965" y="3743150"/>
                  <a:ext cx="55800" cy="38880"/>
                </p14:xfrm>
              </p:contentPart>
            </mc:Choice>
            <mc:Fallback xmlns="">
              <p:pic>
                <p:nvPicPr>
                  <p:cNvPr id="601" name="インク 600">
                    <a:extLst>
                      <a:ext uri="{FF2B5EF4-FFF2-40B4-BE49-F238E27FC236}">
                        <a16:creationId xmlns:a16="http://schemas.microsoft.com/office/drawing/2014/main" id="{13FF8B42-5C8F-A6DE-7269-8D26B1C7ACBF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8215645" y="3738830"/>
                    <a:ext cx="6444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602" name="インク 601">
                    <a:extLst>
                      <a:ext uri="{FF2B5EF4-FFF2-40B4-BE49-F238E27FC236}">
                        <a16:creationId xmlns:a16="http://schemas.microsoft.com/office/drawing/2014/main" id="{7A660836-5E79-16AE-7418-229A459528E7}"/>
                      </a:ext>
                    </a:extLst>
                  </p14:cNvPr>
                  <p14:cNvContentPartPr/>
                  <p14:nvPr/>
                </p14:nvContentPartPr>
                <p14:xfrm>
                  <a:off x="8210245" y="3755750"/>
                  <a:ext cx="47880" cy="27720"/>
                </p14:xfrm>
              </p:contentPart>
            </mc:Choice>
            <mc:Fallback xmlns="">
              <p:pic>
                <p:nvPicPr>
                  <p:cNvPr id="602" name="インク 601">
                    <a:extLst>
                      <a:ext uri="{FF2B5EF4-FFF2-40B4-BE49-F238E27FC236}">
                        <a16:creationId xmlns:a16="http://schemas.microsoft.com/office/drawing/2014/main" id="{7A660836-5E79-16AE-7418-229A459528E7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8205925" y="3751430"/>
                    <a:ext cx="56520" cy="36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604" name="インク 603">
                  <a:extLst>
                    <a:ext uri="{FF2B5EF4-FFF2-40B4-BE49-F238E27FC236}">
                      <a16:creationId xmlns:a16="http://schemas.microsoft.com/office/drawing/2014/main" id="{861DD848-5A0B-36AC-975F-516CCFBDAFD9}"/>
                    </a:ext>
                  </a:extLst>
                </p14:cNvPr>
                <p14:cNvContentPartPr/>
                <p14:nvPr/>
              </p14:nvContentPartPr>
              <p14:xfrm>
                <a:off x="8207365" y="3754310"/>
                <a:ext cx="42840" cy="26280"/>
              </p14:xfrm>
            </p:contentPart>
          </mc:Choice>
          <mc:Fallback xmlns="">
            <p:pic>
              <p:nvPicPr>
                <p:cNvPr id="604" name="インク 603">
                  <a:extLst>
                    <a:ext uri="{FF2B5EF4-FFF2-40B4-BE49-F238E27FC236}">
                      <a16:creationId xmlns:a16="http://schemas.microsoft.com/office/drawing/2014/main" id="{861DD848-5A0B-36AC-975F-516CCFBDAFD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203045" y="3749990"/>
                  <a:ext cx="51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605" name="インク 604">
                  <a:extLst>
                    <a:ext uri="{FF2B5EF4-FFF2-40B4-BE49-F238E27FC236}">
                      <a16:creationId xmlns:a16="http://schemas.microsoft.com/office/drawing/2014/main" id="{DE4B54FF-2698-2EDC-8162-36A4773B39EC}"/>
                    </a:ext>
                  </a:extLst>
                </p14:cNvPr>
                <p14:cNvContentPartPr/>
                <p14:nvPr/>
              </p14:nvContentPartPr>
              <p14:xfrm>
                <a:off x="7988485" y="3811550"/>
                <a:ext cx="104760" cy="10080"/>
              </p14:xfrm>
            </p:contentPart>
          </mc:Choice>
          <mc:Fallback xmlns="">
            <p:pic>
              <p:nvPicPr>
                <p:cNvPr id="605" name="インク 604">
                  <a:extLst>
                    <a:ext uri="{FF2B5EF4-FFF2-40B4-BE49-F238E27FC236}">
                      <a16:creationId xmlns:a16="http://schemas.microsoft.com/office/drawing/2014/main" id="{DE4B54FF-2698-2EDC-8162-36A4773B39E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84165" y="3807230"/>
                  <a:ext cx="113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608" name="インク 607">
                  <a:extLst>
                    <a:ext uri="{FF2B5EF4-FFF2-40B4-BE49-F238E27FC236}">
                      <a16:creationId xmlns:a16="http://schemas.microsoft.com/office/drawing/2014/main" id="{6C94D73B-2A42-7AF0-9A95-9E8968832947}"/>
                    </a:ext>
                  </a:extLst>
                </p14:cNvPr>
                <p14:cNvContentPartPr/>
                <p14:nvPr/>
              </p14:nvContentPartPr>
              <p14:xfrm>
                <a:off x="7883725" y="3827390"/>
                <a:ext cx="100080" cy="3600"/>
              </p14:xfrm>
            </p:contentPart>
          </mc:Choice>
          <mc:Fallback xmlns="">
            <p:pic>
              <p:nvPicPr>
                <p:cNvPr id="608" name="インク 607">
                  <a:extLst>
                    <a:ext uri="{FF2B5EF4-FFF2-40B4-BE49-F238E27FC236}">
                      <a16:creationId xmlns:a16="http://schemas.microsoft.com/office/drawing/2014/main" id="{6C94D73B-2A42-7AF0-9A95-9E8968832947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7879405" y="3823070"/>
                  <a:ext cx="108720" cy="1224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09" name="楕円 608">
              <a:extLst>
                <a:ext uri="{FF2B5EF4-FFF2-40B4-BE49-F238E27FC236}">
                  <a16:creationId xmlns:a16="http://schemas.microsoft.com/office/drawing/2014/main" id="{7A4C7CAE-60B2-9722-01F1-F3F5B0C2A134}"/>
                </a:ext>
              </a:extLst>
            </p:cNvPr>
            <p:cNvSpPr/>
            <p:nvPr/>
          </p:nvSpPr>
          <p:spPr>
            <a:xfrm rot="1039881">
              <a:off x="8233613" y="3772567"/>
              <a:ext cx="667796" cy="192672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0" name="楕円 609">
              <a:extLst>
                <a:ext uri="{FF2B5EF4-FFF2-40B4-BE49-F238E27FC236}">
                  <a16:creationId xmlns:a16="http://schemas.microsoft.com/office/drawing/2014/main" id="{B6F309AF-B24D-9F9D-70DD-8BFFEB28EC2D}"/>
                </a:ext>
              </a:extLst>
            </p:cNvPr>
            <p:cNvSpPr/>
            <p:nvPr/>
          </p:nvSpPr>
          <p:spPr>
            <a:xfrm rot="728744">
              <a:off x="8238215" y="3963849"/>
              <a:ext cx="472877" cy="139956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1" name="楕円 610">
              <a:extLst>
                <a:ext uri="{FF2B5EF4-FFF2-40B4-BE49-F238E27FC236}">
                  <a16:creationId xmlns:a16="http://schemas.microsoft.com/office/drawing/2014/main" id="{8A50AF7F-8748-E385-E8CB-85DD0027A296}"/>
                </a:ext>
              </a:extLst>
            </p:cNvPr>
            <p:cNvSpPr/>
            <p:nvPr/>
          </p:nvSpPr>
          <p:spPr>
            <a:xfrm rot="20001940">
              <a:off x="8560844" y="3959386"/>
              <a:ext cx="338405" cy="130288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2" name="フローチャート: 論理積ゲート 611">
              <a:extLst>
                <a:ext uri="{FF2B5EF4-FFF2-40B4-BE49-F238E27FC236}">
                  <a16:creationId xmlns:a16="http://schemas.microsoft.com/office/drawing/2014/main" id="{DC09A899-32AA-A0FE-203F-C62BA2FE5406}"/>
                </a:ext>
              </a:extLst>
            </p:cNvPr>
            <p:cNvSpPr/>
            <p:nvPr/>
          </p:nvSpPr>
          <p:spPr>
            <a:xfrm rot="16200000">
              <a:off x="7768319" y="3673563"/>
              <a:ext cx="137456" cy="612648"/>
            </a:xfrm>
            <a:prstGeom prst="flowChartDelay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3" name="月 612">
              <a:extLst>
                <a:ext uri="{FF2B5EF4-FFF2-40B4-BE49-F238E27FC236}">
                  <a16:creationId xmlns:a16="http://schemas.microsoft.com/office/drawing/2014/main" id="{C044B476-ACD4-327B-67A5-D2E7905BAACC}"/>
                </a:ext>
              </a:extLst>
            </p:cNvPr>
            <p:cNvSpPr/>
            <p:nvPr/>
          </p:nvSpPr>
          <p:spPr>
            <a:xfrm rot="3462190">
              <a:off x="7624155" y="3750289"/>
              <a:ext cx="47683" cy="338820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4" name="フローチャート: 結合子 613">
              <a:extLst>
                <a:ext uri="{FF2B5EF4-FFF2-40B4-BE49-F238E27FC236}">
                  <a16:creationId xmlns:a16="http://schemas.microsoft.com/office/drawing/2014/main" id="{41F10B52-1823-426A-0051-008E54848031}"/>
                </a:ext>
              </a:extLst>
            </p:cNvPr>
            <p:cNvSpPr/>
            <p:nvPr/>
          </p:nvSpPr>
          <p:spPr>
            <a:xfrm rot="19777421">
              <a:off x="7611699" y="3846338"/>
              <a:ext cx="253109" cy="88229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1" name="グループ化 630">
              <a:extLst>
                <a:ext uri="{FF2B5EF4-FFF2-40B4-BE49-F238E27FC236}">
                  <a16:creationId xmlns:a16="http://schemas.microsoft.com/office/drawing/2014/main" id="{3AB4EEBD-703E-39D7-4414-E4E78C7E47D6}"/>
                </a:ext>
              </a:extLst>
            </p:cNvPr>
            <p:cNvGrpSpPr/>
            <p:nvPr/>
          </p:nvGrpSpPr>
          <p:grpSpPr>
            <a:xfrm>
              <a:off x="7486403" y="3939530"/>
              <a:ext cx="106920" cy="106200"/>
              <a:chOff x="7486403" y="3939530"/>
              <a:chExt cx="106920" cy="106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615" name="インク 614">
                    <a:extLst>
                      <a:ext uri="{FF2B5EF4-FFF2-40B4-BE49-F238E27FC236}">
                        <a16:creationId xmlns:a16="http://schemas.microsoft.com/office/drawing/2014/main" id="{B6CC3AF7-D1D8-78C1-DF79-796D855F3394}"/>
                      </a:ext>
                    </a:extLst>
                  </p14:cNvPr>
                  <p14:cNvContentPartPr/>
                  <p14:nvPr/>
                </p14:nvContentPartPr>
                <p14:xfrm>
                  <a:off x="7572803" y="3943130"/>
                  <a:ext cx="20520" cy="24840"/>
                </p14:xfrm>
              </p:contentPart>
            </mc:Choice>
            <mc:Fallback xmlns="">
              <p:pic>
                <p:nvPicPr>
                  <p:cNvPr id="615" name="インク 614">
                    <a:extLst>
                      <a:ext uri="{FF2B5EF4-FFF2-40B4-BE49-F238E27FC236}">
                        <a16:creationId xmlns:a16="http://schemas.microsoft.com/office/drawing/2014/main" id="{B6CC3AF7-D1D8-78C1-DF79-796D855F3394}"/>
                      </a:ext>
                    </a:extLst>
                  </p:cNvPr>
                  <p:cNvPicPr/>
                  <p:nvPr/>
                </p:nvPicPr>
                <p:blipFill>
                  <a:blip r:embed="rId518"/>
                  <a:stretch>
                    <a:fillRect/>
                  </a:stretch>
                </p:blipFill>
                <p:spPr>
                  <a:xfrm>
                    <a:off x="7568483" y="3938810"/>
                    <a:ext cx="2916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616" name="インク 615">
                    <a:extLst>
                      <a:ext uri="{FF2B5EF4-FFF2-40B4-BE49-F238E27FC236}">
                        <a16:creationId xmlns:a16="http://schemas.microsoft.com/office/drawing/2014/main" id="{E08366EB-C65B-7A04-B48B-CC8574901A68}"/>
                      </a:ext>
                    </a:extLst>
                  </p14:cNvPr>
                  <p14:cNvContentPartPr/>
                  <p14:nvPr/>
                </p14:nvContentPartPr>
                <p14:xfrm>
                  <a:off x="7529243" y="3943130"/>
                  <a:ext cx="60840" cy="40320"/>
                </p14:xfrm>
              </p:contentPart>
            </mc:Choice>
            <mc:Fallback xmlns="">
              <p:pic>
                <p:nvPicPr>
                  <p:cNvPr id="616" name="インク 615">
                    <a:extLst>
                      <a:ext uri="{FF2B5EF4-FFF2-40B4-BE49-F238E27FC236}">
                        <a16:creationId xmlns:a16="http://schemas.microsoft.com/office/drawing/2014/main" id="{E08366EB-C65B-7A04-B48B-CC8574901A68}"/>
                      </a:ext>
                    </a:extLst>
                  </p:cNvPr>
                  <p:cNvPicPr/>
                  <p:nvPr/>
                </p:nvPicPr>
                <p:blipFill>
                  <a:blip r:embed="rId520"/>
                  <a:stretch>
                    <a:fillRect/>
                  </a:stretch>
                </p:blipFill>
                <p:spPr>
                  <a:xfrm>
                    <a:off x="7524923" y="3938810"/>
                    <a:ext cx="69480" cy="4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617" name="インク 616">
                    <a:extLst>
                      <a:ext uri="{FF2B5EF4-FFF2-40B4-BE49-F238E27FC236}">
                        <a16:creationId xmlns:a16="http://schemas.microsoft.com/office/drawing/2014/main" id="{139D8FBA-B99C-9F1D-1572-113113876319}"/>
                      </a:ext>
                    </a:extLst>
                  </p14:cNvPr>
                  <p14:cNvContentPartPr/>
                  <p14:nvPr/>
                </p14:nvContentPartPr>
                <p14:xfrm>
                  <a:off x="7508723" y="3981290"/>
                  <a:ext cx="21240" cy="33840"/>
                </p14:xfrm>
              </p:contentPart>
            </mc:Choice>
            <mc:Fallback xmlns="">
              <p:pic>
                <p:nvPicPr>
                  <p:cNvPr id="617" name="インク 616">
                    <a:extLst>
                      <a:ext uri="{FF2B5EF4-FFF2-40B4-BE49-F238E27FC236}">
                        <a16:creationId xmlns:a16="http://schemas.microsoft.com/office/drawing/2014/main" id="{139D8FBA-B99C-9F1D-1572-113113876319}"/>
                      </a:ext>
                    </a:extLst>
                  </p:cNvPr>
                  <p:cNvPicPr/>
                  <p:nvPr/>
                </p:nvPicPr>
                <p:blipFill>
                  <a:blip r:embed="rId522"/>
                  <a:stretch>
                    <a:fillRect/>
                  </a:stretch>
                </p:blipFill>
                <p:spPr>
                  <a:xfrm>
                    <a:off x="7504403" y="3976970"/>
                    <a:ext cx="29880" cy="4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618" name="インク 617">
                    <a:extLst>
                      <a:ext uri="{FF2B5EF4-FFF2-40B4-BE49-F238E27FC236}">
                        <a16:creationId xmlns:a16="http://schemas.microsoft.com/office/drawing/2014/main" id="{4D150F02-77CC-4963-44BD-C30DCF2DF89C}"/>
                      </a:ext>
                    </a:extLst>
                  </p14:cNvPr>
                  <p14:cNvContentPartPr/>
                  <p14:nvPr/>
                </p14:nvContentPartPr>
                <p14:xfrm>
                  <a:off x="7491083" y="4016210"/>
                  <a:ext cx="50400" cy="29520"/>
                </p14:xfrm>
              </p:contentPart>
            </mc:Choice>
            <mc:Fallback xmlns="">
              <p:pic>
                <p:nvPicPr>
                  <p:cNvPr id="618" name="インク 617">
                    <a:extLst>
                      <a:ext uri="{FF2B5EF4-FFF2-40B4-BE49-F238E27FC236}">
                        <a16:creationId xmlns:a16="http://schemas.microsoft.com/office/drawing/2014/main" id="{4D150F02-77CC-4963-44BD-C30DCF2DF89C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7486763" y="4011890"/>
                    <a:ext cx="5904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619" name="インク 618">
                    <a:extLst>
                      <a:ext uri="{FF2B5EF4-FFF2-40B4-BE49-F238E27FC236}">
                        <a16:creationId xmlns:a16="http://schemas.microsoft.com/office/drawing/2014/main" id="{9DC3AF9B-E8F3-432D-AA3B-C27E9A297E94}"/>
                      </a:ext>
                    </a:extLst>
                  </p14:cNvPr>
                  <p14:cNvContentPartPr/>
                  <p14:nvPr/>
                </p14:nvContentPartPr>
                <p14:xfrm>
                  <a:off x="7486403" y="3939530"/>
                  <a:ext cx="103320" cy="105480"/>
                </p14:xfrm>
              </p:contentPart>
            </mc:Choice>
            <mc:Fallback xmlns="">
              <p:pic>
                <p:nvPicPr>
                  <p:cNvPr id="619" name="インク 618">
                    <a:extLst>
                      <a:ext uri="{FF2B5EF4-FFF2-40B4-BE49-F238E27FC236}">
                        <a16:creationId xmlns:a16="http://schemas.microsoft.com/office/drawing/2014/main" id="{9DC3AF9B-E8F3-432D-AA3B-C27E9A297E94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7482083" y="3935210"/>
                    <a:ext cx="111960" cy="1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621" name="インク 620">
                    <a:extLst>
                      <a:ext uri="{FF2B5EF4-FFF2-40B4-BE49-F238E27FC236}">
                        <a16:creationId xmlns:a16="http://schemas.microsoft.com/office/drawing/2014/main" id="{FB8066BE-0A84-9F2D-2367-EB2E0D79E16D}"/>
                      </a:ext>
                    </a:extLst>
                  </p14:cNvPr>
                  <p14:cNvContentPartPr/>
                  <p14:nvPr/>
                </p14:nvContentPartPr>
                <p14:xfrm>
                  <a:off x="7489643" y="3971570"/>
                  <a:ext cx="49680" cy="51120"/>
                </p14:xfrm>
              </p:contentPart>
            </mc:Choice>
            <mc:Fallback xmlns="">
              <p:pic>
                <p:nvPicPr>
                  <p:cNvPr id="621" name="インク 620">
                    <a:extLst>
                      <a:ext uri="{FF2B5EF4-FFF2-40B4-BE49-F238E27FC236}">
                        <a16:creationId xmlns:a16="http://schemas.microsoft.com/office/drawing/2014/main" id="{FB8066BE-0A84-9F2D-2367-EB2E0D79E16D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7485323" y="3967250"/>
                    <a:ext cx="58320" cy="5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622" name="インク 621">
                    <a:extLst>
                      <a:ext uri="{FF2B5EF4-FFF2-40B4-BE49-F238E27FC236}">
                        <a16:creationId xmlns:a16="http://schemas.microsoft.com/office/drawing/2014/main" id="{046852ED-14EF-19A3-7401-7FAA4876EB49}"/>
                      </a:ext>
                    </a:extLst>
                  </p14:cNvPr>
                  <p14:cNvContentPartPr/>
                  <p14:nvPr/>
                </p14:nvContentPartPr>
                <p14:xfrm>
                  <a:off x="7504043" y="4030610"/>
                  <a:ext cx="37080" cy="360"/>
                </p14:xfrm>
              </p:contentPart>
            </mc:Choice>
            <mc:Fallback xmlns="">
              <p:pic>
                <p:nvPicPr>
                  <p:cNvPr id="622" name="インク 621">
                    <a:extLst>
                      <a:ext uri="{FF2B5EF4-FFF2-40B4-BE49-F238E27FC236}">
                        <a16:creationId xmlns:a16="http://schemas.microsoft.com/office/drawing/2014/main" id="{046852ED-14EF-19A3-7401-7FAA4876EB49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7499723" y="4026290"/>
                    <a:ext cx="45720" cy="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628" name="インク 627">
                    <a:extLst>
                      <a:ext uri="{FF2B5EF4-FFF2-40B4-BE49-F238E27FC236}">
                        <a16:creationId xmlns:a16="http://schemas.microsoft.com/office/drawing/2014/main" id="{0990B8E6-AB2F-7EFC-B0D2-547BC0C2B2D5}"/>
                      </a:ext>
                    </a:extLst>
                  </p14:cNvPr>
                  <p14:cNvContentPartPr/>
                  <p14:nvPr/>
                </p14:nvContentPartPr>
                <p14:xfrm>
                  <a:off x="7495763" y="4015130"/>
                  <a:ext cx="41760" cy="21960"/>
                </p14:xfrm>
              </p:contentPart>
            </mc:Choice>
            <mc:Fallback xmlns="">
              <p:pic>
                <p:nvPicPr>
                  <p:cNvPr id="628" name="インク 627">
                    <a:extLst>
                      <a:ext uri="{FF2B5EF4-FFF2-40B4-BE49-F238E27FC236}">
                        <a16:creationId xmlns:a16="http://schemas.microsoft.com/office/drawing/2014/main" id="{0990B8E6-AB2F-7EFC-B0D2-547BC0C2B2D5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7491443" y="4010810"/>
                    <a:ext cx="5040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629" name="インク 628">
                    <a:extLst>
                      <a:ext uri="{FF2B5EF4-FFF2-40B4-BE49-F238E27FC236}">
                        <a16:creationId xmlns:a16="http://schemas.microsoft.com/office/drawing/2014/main" id="{2AFD96C0-F329-3285-9703-6BDCA79046CB}"/>
                      </a:ext>
                    </a:extLst>
                  </p14:cNvPr>
                  <p14:cNvContentPartPr/>
                  <p14:nvPr/>
                </p14:nvContentPartPr>
                <p14:xfrm>
                  <a:off x="7540403" y="4025570"/>
                  <a:ext cx="43920" cy="10080"/>
                </p14:xfrm>
              </p:contentPart>
            </mc:Choice>
            <mc:Fallback xmlns="">
              <p:pic>
                <p:nvPicPr>
                  <p:cNvPr id="629" name="インク 628">
                    <a:extLst>
                      <a:ext uri="{FF2B5EF4-FFF2-40B4-BE49-F238E27FC236}">
                        <a16:creationId xmlns:a16="http://schemas.microsoft.com/office/drawing/2014/main" id="{2AFD96C0-F329-3285-9703-6BDCA79046CB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7536083" y="4021250"/>
                    <a:ext cx="52560" cy="1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630" name="インク 629">
                  <a:extLst>
                    <a:ext uri="{FF2B5EF4-FFF2-40B4-BE49-F238E27FC236}">
                      <a16:creationId xmlns:a16="http://schemas.microsoft.com/office/drawing/2014/main" id="{90E03897-38F8-F257-5618-DD2885D3F0B5}"/>
                    </a:ext>
                  </a:extLst>
                </p14:cNvPr>
                <p14:cNvContentPartPr/>
                <p14:nvPr/>
              </p14:nvContentPartPr>
              <p14:xfrm>
                <a:off x="7862963" y="3884090"/>
                <a:ext cx="208440" cy="33480"/>
              </p14:xfrm>
            </p:contentPart>
          </mc:Choice>
          <mc:Fallback xmlns="">
            <p:pic>
              <p:nvPicPr>
                <p:cNvPr id="630" name="インク 629">
                  <a:extLst>
                    <a:ext uri="{FF2B5EF4-FFF2-40B4-BE49-F238E27FC236}">
                      <a16:creationId xmlns:a16="http://schemas.microsoft.com/office/drawing/2014/main" id="{90E03897-38F8-F257-5618-DD2885D3F0B5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858643" y="3879770"/>
                  <a:ext cx="217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637" name="インク 636">
                  <a:extLst>
                    <a:ext uri="{FF2B5EF4-FFF2-40B4-BE49-F238E27FC236}">
                      <a16:creationId xmlns:a16="http://schemas.microsoft.com/office/drawing/2014/main" id="{29ED1594-5512-9F80-8485-8B9A06CA88A4}"/>
                    </a:ext>
                  </a:extLst>
                </p14:cNvPr>
                <p14:cNvContentPartPr/>
                <p14:nvPr/>
              </p14:nvContentPartPr>
              <p14:xfrm>
                <a:off x="8615723" y="3800300"/>
                <a:ext cx="277560" cy="122760"/>
              </p14:xfrm>
            </p:contentPart>
          </mc:Choice>
          <mc:Fallback xmlns="">
            <p:pic>
              <p:nvPicPr>
                <p:cNvPr id="637" name="インク 636">
                  <a:extLst>
                    <a:ext uri="{FF2B5EF4-FFF2-40B4-BE49-F238E27FC236}">
                      <a16:creationId xmlns:a16="http://schemas.microsoft.com/office/drawing/2014/main" id="{29ED1594-5512-9F80-8485-8B9A06CA88A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611403" y="3795980"/>
                  <a:ext cx="286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640" name="インク 639">
                  <a:extLst>
                    <a:ext uri="{FF2B5EF4-FFF2-40B4-BE49-F238E27FC236}">
                      <a16:creationId xmlns:a16="http://schemas.microsoft.com/office/drawing/2014/main" id="{C9C5D482-BA8E-73D9-AB88-13B861A82739}"/>
                    </a:ext>
                  </a:extLst>
                </p14:cNvPr>
                <p14:cNvContentPartPr/>
                <p14:nvPr/>
              </p14:nvContentPartPr>
              <p14:xfrm>
                <a:off x="8775563" y="3855740"/>
                <a:ext cx="360" cy="360"/>
              </p14:xfrm>
            </p:contentPart>
          </mc:Choice>
          <mc:Fallback xmlns="">
            <p:pic>
              <p:nvPicPr>
                <p:cNvPr id="640" name="インク 639">
                  <a:extLst>
                    <a:ext uri="{FF2B5EF4-FFF2-40B4-BE49-F238E27FC236}">
                      <a16:creationId xmlns:a16="http://schemas.microsoft.com/office/drawing/2014/main" id="{C9C5D482-BA8E-73D9-AB88-13B861A8273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8771243" y="38514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47" name="グループ化 646">
              <a:extLst>
                <a:ext uri="{FF2B5EF4-FFF2-40B4-BE49-F238E27FC236}">
                  <a16:creationId xmlns:a16="http://schemas.microsoft.com/office/drawing/2014/main" id="{73CA4AF6-BE10-3299-9FA3-983030B2E18B}"/>
                </a:ext>
              </a:extLst>
            </p:cNvPr>
            <p:cNvGrpSpPr/>
            <p:nvPr/>
          </p:nvGrpSpPr>
          <p:grpSpPr>
            <a:xfrm>
              <a:off x="8765843" y="3849620"/>
              <a:ext cx="133920" cy="113400"/>
              <a:chOff x="8765843" y="3849620"/>
              <a:chExt cx="133920" cy="113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632" name="インク 631">
                    <a:extLst>
                      <a:ext uri="{FF2B5EF4-FFF2-40B4-BE49-F238E27FC236}">
                        <a16:creationId xmlns:a16="http://schemas.microsoft.com/office/drawing/2014/main" id="{4029E66C-E8EB-2170-E12D-E33573BC641C}"/>
                      </a:ext>
                    </a:extLst>
                  </p14:cNvPr>
                  <p14:cNvContentPartPr/>
                  <p14:nvPr/>
                </p14:nvContentPartPr>
                <p14:xfrm>
                  <a:off x="8881043" y="3927380"/>
                  <a:ext cx="12600" cy="35640"/>
                </p14:xfrm>
              </p:contentPart>
            </mc:Choice>
            <mc:Fallback xmlns="">
              <p:pic>
                <p:nvPicPr>
                  <p:cNvPr id="632" name="インク 631">
                    <a:extLst>
                      <a:ext uri="{FF2B5EF4-FFF2-40B4-BE49-F238E27FC236}">
                        <a16:creationId xmlns:a16="http://schemas.microsoft.com/office/drawing/2014/main" id="{4029E66C-E8EB-2170-E12D-E33573BC641C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8876723" y="3923060"/>
                    <a:ext cx="2124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633" name="インク 632">
                    <a:extLst>
                      <a:ext uri="{FF2B5EF4-FFF2-40B4-BE49-F238E27FC236}">
                        <a16:creationId xmlns:a16="http://schemas.microsoft.com/office/drawing/2014/main" id="{D2097346-93DE-50D3-8A27-D03666C442E5}"/>
                      </a:ext>
                    </a:extLst>
                  </p14:cNvPr>
                  <p14:cNvContentPartPr/>
                  <p14:nvPr/>
                </p14:nvContentPartPr>
                <p14:xfrm>
                  <a:off x="8863043" y="3914780"/>
                  <a:ext cx="23760" cy="15840"/>
                </p14:xfrm>
              </p:contentPart>
            </mc:Choice>
            <mc:Fallback xmlns="">
              <p:pic>
                <p:nvPicPr>
                  <p:cNvPr id="633" name="インク 632">
                    <a:extLst>
                      <a:ext uri="{FF2B5EF4-FFF2-40B4-BE49-F238E27FC236}">
                        <a16:creationId xmlns:a16="http://schemas.microsoft.com/office/drawing/2014/main" id="{D2097346-93DE-50D3-8A27-D03666C442E5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8858723" y="3910460"/>
                    <a:ext cx="32400" cy="2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634" name="インク 633">
                    <a:extLst>
                      <a:ext uri="{FF2B5EF4-FFF2-40B4-BE49-F238E27FC236}">
                        <a16:creationId xmlns:a16="http://schemas.microsoft.com/office/drawing/2014/main" id="{3A436473-B2E7-E166-71E1-59B98EE0FA2C}"/>
                      </a:ext>
                    </a:extLst>
                  </p14:cNvPr>
                  <p14:cNvContentPartPr/>
                  <p14:nvPr/>
                </p14:nvContentPartPr>
                <p14:xfrm>
                  <a:off x="8889683" y="3930620"/>
                  <a:ext cx="2160" cy="16200"/>
                </p14:xfrm>
              </p:contentPart>
            </mc:Choice>
            <mc:Fallback xmlns="">
              <p:pic>
                <p:nvPicPr>
                  <p:cNvPr id="634" name="インク 633">
                    <a:extLst>
                      <a:ext uri="{FF2B5EF4-FFF2-40B4-BE49-F238E27FC236}">
                        <a16:creationId xmlns:a16="http://schemas.microsoft.com/office/drawing/2014/main" id="{3A436473-B2E7-E166-71E1-59B98EE0FA2C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8885363" y="3926300"/>
                    <a:ext cx="1080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641" name="インク 640">
                    <a:extLst>
                      <a:ext uri="{FF2B5EF4-FFF2-40B4-BE49-F238E27FC236}">
                        <a16:creationId xmlns:a16="http://schemas.microsoft.com/office/drawing/2014/main" id="{50AEF672-09C4-309D-53DD-E1814D0BC7A5}"/>
                      </a:ext>
                    </a:extLst>
                  </p14:cNvPr>
                  <p14:cNvContentPartPr/>
                  <p14:nvPr/>
                </p14:nvContentPartPr>
                <p14:xfrm>
                  <a:off x="8765843" y="3849620"/>
                  <a:ext cx="133920" cy="82800"/>
                </p14:xfrm>
              </p:contentPart>
            </mc:Choice>
            <mc:Fallback xmlns="">
              <p:pic>
                <p:nvPicPr>
                  <p:cNvPr id="641" name="インク 640">
                    <a:extLst>
                      <a:ext uri="{FF2B5EF4-FFF2-40B4-BE49-F238E27FC236}">
                        <a16:creationId xmlns:a16="http://schemas.microsoft.com/office/drawing/2014/main" id="{50AEF672-09C4-309D-53DD-E1814D0BC7A5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8761523" y="3845300"/>
                    <a:ext cx="142560" cy="9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642" name="インク 641">
                    <a:extLst>
                      <a:ext uri="{FF2B5EF4-FFF2-40B4-BE49-F238E27FC236}">
                        <a16:creationId xmlns:a16="http://schemas.microsoft.com/office/drawing/2014/main" id="{6CC458AD-151A-9109-9D1E-450D73C96C02}"/>
                      </a:ext>
                    </a:extLst>
                  </p14:cNvPr>
                  <p14:cNvContentPartPr/>
                  <p14:nvPr/>
                </p14:nvContentPartPr>
                <p14:xfrm>
                  <a:off x="8885723" y="3943220"/>
                  <a:ext cx="7560" cy="6840"/>
                </p14:xfrm>
              </p:contentPart>
            </mc:Choice>
            <mc:Fallback xmlns="">
              <p:pic>
                <p:nvPicPr>
                  <p:cNvPr id="642" name="インク 641">
                    <a:extLst>
                      <a:ext uri="{FF2B5EF4-FFF2-40B4-BE49-F238E27FC236}">
                        <a16:creationId xmlns:a16="http://schemas.microsoft.com/office/drawing/2014/main" id="{6CC458AD-151A-9109-9D1E-450D73C96C02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8881403" y="3938900"/>
                    <a:ext cx="162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643" name="インク 642">
                    <a:extLst>
                      <a:ext uri="{FF2B5EF4-FFF2-40B4-BE49-F238E27FC236}">
                        <a16:creationId xmlns:a16="http://schemas.microsoft.com/office/drawing/2014/main" id="{C3BC04C4-81D4-F43E-3200-9B9A38759B72}"/>
                      </a:ext>
                    </a:extLst>
                  </p14:cNvPr>
                  <p14:cNvContentPartPr/>
                  <p14:nvPr/>
                </p14:nvContentPartPr>
                <p14:xfrm>
                  <a:off x="8883203" y="3935300"/>
                  <a:ext cx="3600" cy="10800"/>
                </p14:xfrm>
              </p:contentPart>
            </mc:Choice>
            <mc:Fallback xmlns="">
              <p:pic>
                <p:nvPicPr>
                  <p:cNvPr id="643" name="インク 642">
                    <a:extLst>
                      <a:ext uri="{FF2B5EF4-FFF2-40B4-BE49-F238E27FC236}">
                        <a16:creationId xmlns:a16="http://schemas.microsoft.com/office/drawing/2014/main" id="{C3BC04C4-81D4-F43E-3200-9B9A38759B72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8878883" y="3930980"/>
                    <a:ext cx="1224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644" name="インク 643">
                    <a:extLst>
                      <a:ext uri="{FF2B5EF4-FFF2-40B4-BE49-F238E27FC236}">
                        <a16:creationId xmlns:a16="http://schemas.microsoft.com/office/drawing/2014/main" id="{C604D9AD-FDC1-E416-CF93-C75557D68F35}"/>
                      </a:ext>
                    </a:extLst>
                  </p14:cNvPr>
                  <p14:cNvContentPartPr/>
                  <p14:nvPr/>
                </p14:nvContentPartPr>
                <p14:xfrm>
                  <a:off x="8843963" y="3900380"/>
                  <a:ext cx="54000" cy="32040"/>
                </p14:xfrm>
              </p:contentPart>
            </mc:Choice>
            <mc:Fallback xmlns="">
              <p:pic>
                <p:nvPicPr>
                  <p:cNvPr id="644" name="インク 643">
                    <a:extLst>
                      <a:ext uri="{FF2B5EF4-FFF2-40B4-BE49-F238E27FC236}">
                        <a16:creationId xmlns:a16="http://schemas.microsoft.com/office/drawing/2014/main" id="{C604D9AD-FDC1-E416-CF93-C75557D68F35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8839643" y="3896060"/>
                    <a:ext cx="6264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646" name="インク 645">
                    <a:extLst>
                      <a:ext uri="{FF2B5EF4-FFF2-40B4-BE49-F238E27FC236}">
                        <a16:creationId xmlns:a16="http://schemas.microsoft.com/office/drawing/2014/main" id="{4873867B-533F-E074-2AA3-069557940425}"/>
                      </a:ext>
                    </a:extLst>
                  </p14:cNvPr>
                  <p14:cNvContentPartPr/>
                  <p14:nvPr/>
                </p14:nvContentPartPr>
                <p14:xfrm>
                  <a:off x="8775923" y="3873740"/>
                  <a:ext cx="122040" cy="52200"/>
                </p14:xfrm>
              </p:contentPart>
            </mc:Choice>
            <mc:Fallback xmlns="">
              <p:pic>
                <p:nvPicPr>
                  <p:cNvPr id="646" name="インク 645">
                    <a:extLst>
                      <a:ext uri="{FF2B5EF4-FFF2-40B4-BE49-F238E27FC236}">
                        <a16:creationId xmlns:a16="http://schemas.microsoft.com/office/drawing/2014/main" id="{4873867B-533F-E074-2AA3-069557940425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8771603" y="3869420"/>
                    <a:ext cx="130680" cy="60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649" name="インク 648">
                  <a:extLst>
                    <a:ext uri="{FF2B5EF4-FFF2-40B4-BE49-F238E27FC236}">
                      <a16:creationId xmlns:a16="http://schemas.microsoft.com/office/drawing/2014/main" id="{2723141D-080F-5D84-37D3-22A5A84E4A85}"/>
                    </a:ext>
                  </a:extLst>
                </p14:cNvPr>
                <p14:cNvContentPartPr/>
                <p14:nvPr/>
              </p14:nvContentPartPr>
              <p14:xfrm>
                <a:off x="8019333" y="4683717"/>
                <a:ext cx="1091880" cy="299160"/>
              </p14:xfrm>
            </p:contentPart>
          </mc:Choice>
          <mc:Fallback xmlns="">
            <p:pic>
              <p:nvPicPr>
                <p:cNvPr id="649" name="インク 648">
                  <a:extLst>
                    <a:ext uri="{FF2B5EF4-FFF2-40B4-BE49-F238E27FC236}">
                      <a16:creationId xmlns:a16="http://schemas.microsoft.com/office/drawing/2014/main" id="{2723141D-080F-5D84-37D3-22A5A84E4A85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7983333" y="4648077"/>
                  <a:ext cx="1163520" cy="3708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51" name="フローチャート: 結合子 650">
              <a:extLst>
                <a:ext uri="{FF2B5EF4-FFF2-40B4-BE49-F238E27FC236}">
                  <a16:creationId xmlns:a16="http://schemas.microsoft.com/office/drawing/2014/main" id="{481988E5-EA92-92EE-16CF-FD3CC70597AA}"/>
                </a:ext>
              </a:extLst>
            </p:cNvPr>
            <p:cNvSpPr/>
            <p:nvPr/>
          </p:nvSpPr>
          <p:spPr>
            <a:xfrm>
              <a:off x="5396195" y="2445523"/>
              <a:ext cx="482272" cy="358323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2" name="二等辺三角形 651">
              <a:extLst>
                <a:ext uri="{FF2B5EF4-FFF2-40B4-BE49-F238E27FC236}">
                  <a16:creationId xmlns:a16="http://schemas.microsoft.com/office/drawing/2014/main" id="{AB42A65D-B8C9-63BB-8576-B2160E0E8E04}"/>
                </a:ext>
              </a:extLst>
            </p:cNvPr>
            <p:cNvSpPr/>
            <p:nvPr/>
          </p:nvSpPr>
          <p:spPr>
            <a:xfrm>
              <a:off x="5395210" y="2062318"/>
              <a:ext cx="479674" cy="583880"/>
            </a:xfrm>
            <a:prstGeom prst="triangle">
              <a:avLst>
                <a:gd name="adj" fmla="val 10000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3" name="楕円 652">
              <a:extLst>
                <a:ext uri="{FF2B5EF4-FFF2-40B4-BE49-F238E27FC236}">
                  <a16:creationId xmlns:a16="http://schemas.microsoft.com/office/drawing/2014/main" id="{3562C0DA-0416-A421-03AF-85D56D6251BC}"/>
                </a:ext>
              </a:extLst>
            </p:cNvPr>
            <p:cNvSpPr/>
            <p:nvPr/>
          </p:nvSpPr>
          <p:spPr>
            <a:xfrm rot="2257125">
              <a:off x="5512191" y="1986248"/>
              <a:ext cx="312777" cy="524603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4" name="フローチャート: 結合子 653">
              <a:extLst>
                <a:ext uri="{FF2B5EF4-FFF2-40B4-BE49-F238E27FC236}">
                  <a16:creationId xmlns:a16="http://schemas.microsoft.com/office/drawing/2014/main" id="{F606F42D-F663-13C0-BE81-A360EA16342B}"/>
                </a:ext>
              </a:extLst>
            </p:cNvPr>
            <p:cNvSpPr/>
            <p:nvPr/>
          </p:nvSpPr>
          <p:spPr>
            <a:xfrm>
              <a:off x="5395948" y="2347706"/>
              <a:ext cx="288497" cy="426573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5" name="楕円 654">
              <a:extLst>
                <a:ext uri="{FF2B5EF4-FFF2-40B4-BE49-F238E27FC236}">
                  <a16:creationId xmlns:a16="http://schemas.microsoft.com/office/drawing/2014/main" id="{3F72E9C6-B566-5D75-5F29-32F4FFAE4280}"/>
                </a:ext>
              </a:extLst>
            </p:cNvPr>
            <p:cNvSpPr/>
            <p:nvPr/>
          </p:nvSpPr>
          <p:spPr>
            <a:xfrm rot="1555506">
              <a:off x="5436240" y="2172255"/>
              <a:ext cx="106746" cy="363346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6" name="二等辺三角形 655">
              <a:extLst>
                <a:ext uri="{FF2B5EF4-FFF2-40B4-BE49-F238E27FC236}">
                  <a16:creationId xmlns:a16="http://schemas.microsoft.com/office/drawing/2014/main" id="{7D84E2DA-0C80-F06C-E149-B2F237F22C39}"/>
                </a:ext>
              </a:extLst>
            </p:cNvPr>
            <p:cNvSpPr/>
            <p:nvPr/>
          </p:nvSpPr>
          <p:spPr>
            <a:xfrm>
              <a:off x="5653806" y="1931643"/>
              <a:ext cx="218562" cy="123340"/>
            </a:xfrm>
            <a:prstGeom prst="triangle">
              <a:avLst>
                <a:gd name="adj" fmla="val 10000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657" name="インク 656">
                  <a:extLst>
                    <a:ext uri="{FF2B5EF4-FFF2-40B4-BE49-F238E27FC236}">
                      <a16:creationId xmlns:a16="http://schemas.microsoft.com/office/drawing/2014/main" id="{12DC3B35-446B-EF12-B4A7-EECCDE0A4FA5}"/>
                    </a:ext>
                  </a:extLst>
                </p14:cNvPr>
                <p14:cNvContentPartPr/>
                <p14:nvPr/>
              </p14:nvContentPartPr>
              <p14:xfrm>
                <a:off x="5825425" y="2060328"/>
                <a:ext cx="1080" cy="15840"/>
              </p14:xfrm>
            </p:contentPart>
          </mc:Choice>
          <mc:Fallback xmlns="">
            <p:pic>
              <p:nvPicPr>
                <p:cNvPr id="657" name="インク 656">
                  <a:extLst>
                    <a:ext uri="{FF2B5EF4-FFF2-40B4-BE49-F238E27FC236}">
                      <a16:creationId xmlns:a16="http://schemas.microsoft.com/office/drawing/2014/main" id="{12DC3B35-446B-EF12-B4A7-EECCDE0A4FA5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789425" y="2024688"/>
                  <a:ext cx="72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658" name="インク 657">
                  <a:extLst>
                    <a:ext uri="{FF2B5EF4-FFF2-40B4-BE49-F238E27FC236}">
                      <a16:creationId xmlns:a16="http://schemas.microsoft.com/office/drawing/2014/main" id="{9426B921-EFC5-D888-CC0B-83578DFE8E6E}"/>
                    </a:ext>
                  </a:extLst>
                </p14:cNvPr>
                <p14:cNvContentPartPr/>
                <p14:nvPr/>
              </p14:nvContentPartPr>
              <p14:xfrm>
                <a:off x="5673505" y="1971408"/>
                <a:ext cx="152640" cy="111600"/>
              </p14:xfrm>
            </p:contentPart>
          </mc:Choice>
          <mc:Fallback xmlns="">
            <p:pic>
              <p:nvPicPr>
                <p:cNvPr id="658" name="インク 657">
                  <a:extLst>
                    <a:ext uri="{FF2B5EF4-FFF2-40B4-BE49-F238E27FC236}">
                      <a16:creationId xmlns:a16="http://schemas.microsoft.com/office/drawing/2014/main" id="{9426B921-EFC5-D888-CC0B-83578DFE8E6E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669185" y="1967088"/>
                  <a:ext cx="161280" cy="120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66" name="グループ化 665">
              <a:extLst>
                <a:ext uri="{FF2B5EF4-FFF2-40B4-BE49-F238E27FC236}">
                  <a16:creationId xmlns:a16="http://schemas.microsoft.com/office/drawing/2014/main" id="{F97E17C9-D40C-6F5E-4019-3E2E301CC2CE}"/>
                </a:ext>
              </a:extLst>
            </p:cNvPr>
            <p:cNvGrpSpPr/>
            <p:nvPr/>
          </p:nvGrpSpPr>
          <p:grpSpPr>
            <a:xfrm>
              <a:off x="5659105" y="1949448"/>
              <a:ext cx="205200" cy="138240"/>
              <a:chOff x="5659105" y="1949448"/>
              <a:chExt cx="205200" cy="13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659" name="インク 658">
                    <a:extLst>
                      <a:ext uri="{FF2B5EF4-FFF2-40B4-BE49-F238E27FC236}">
                        <a16:creationId xmlns:a16="http://schemas.microsoft.com/office/drawing/2014/main" id="{5A374107-3156-EBAD-BC29-19FC49600B9D}"/>
                      </a:ext>
                    </a:extLst>
                  </p14:cNvPr>
                  <p14:cNvContentPartPr/>
                  <p14:nvPr/>
                </p14:nvContentPartPr>
                <p14:xfrm>
                  <a:off x="5673505" y="1962408"/>
                  <a:ext cx="167400" cy="120600"/>
                </p14:xfrm>
              </p:contentPart>
            </mc:Choice>
            <mc:Fallback xmlns="">
              <p:pic>
                <p:nvPicPr>
                  <p:cNvPr id="659" name="インク 658">
                    <a:extLst>
                      <a:ext uri="{FF2B5EF4-FFF2-40B4-BE49-F238E27FC236}">
                        <a16:creationId xmlns:a16="http://schemas.microsoft.com/office/drawing/2014/main" id="{5A374107-3156-EBAD-BC29-19FC49600B9D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5669185" y="1958088"/>
                    <a:ext cx="17604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660" name="インク 659">
                    <a:extLst>
                      <a:ext uri="{FF2B5EF4-FFF2-40B4-BE49-F238E27FC236}">
                        <a16:creationId xmlns:a16="http://schemas.microsoft.com/office/drawing/2014/main" id="{7C5DCB0E-9DE8-F422-7BD3-220D43787C14}"/>
                      </a:ext>
                    </a:extLst>
                  </p14:cNvPr>
                  <p14:cNvContentPartPr/>
                  <p14:nvPr/>
                </p14:nvContentPartPr>
                <p14:xfrm>
                  <a:off x="5659105" y="2029728"/>
                  <a:ext cx="60480" cy="57960"/>
                </p14:xfrm>
              </p:contentPart>
            </mc:Choice>
            <mc:Fallback xmlns="">
              <p:pic>
                <p:nvPicPr>
                  <p:cNvPr id="660" name="インク 659">
                    <a:extLst>
                      <a:ext uri="{FF2B5EF4-FFF2-40B4-BE49-F238E27FC236}">
                        <a16:creationId xmlns:a16="http://schemas.microsoft.com/office/drawing/2014/main" id="{7C5DCB0E-9DE8-F422-7BD3-220D43787C14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5654785" y="2025408"/>
                    <a:ext cx="6912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661" name="インク 660">
                    <a:extLst>
                      <a:ext uri="{FF2B5EF4-FFF2-40B4-BE49-F238E27FC236}">
                        <a16:creationId xmlns:a16="http://schemas.microsoft.com/office/drawing/2014/main" id="{3C767754-8783-528E-6FE1-0CC31621917D}"/>
                      </a:ext>
                    </a:extLst>
                  </p14:cNvPr>
                  <p14:cNvContentPartPr/>
                  <p14:nvPr/>
                </p14:nvContentPartPr>
                <p14:xfrm>
                  <a:off x="5689345" y="2011728"/>
                  <a:ext cx="62280" cy="42840"/>
                </p14:xfrm>
              </p:contentPart>
            </mc:Choice>
            <mc:Fallback xmlns="">
              <p:pic>
                <p:nvPicPr>
                  <p:cNvPr id="661" name="インク 660">
                    <a:extLst>
                      <a:ext uri="{FF2B5EF4-FFF2-40B4-BE49-F238E27FC236}">
                        <a16:creationId xmlns:a16="http://schemas.microsoft.com/office/drawing/2014/main" id="{3C767754-8783-528E-6FE1-0CC31621917D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5685025" y="2007408"/>
                    <a:ext cx="709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663" name="インク 662">
                    <a:extLst>
                      <a:ext uri="{FF2B5EF4-FFF2-40B4-BE49-F238E27FC236}">
                        <a16:creationId xmlns:a16="http://schemas.microsoft.com/office/drawing/2014/main" id="{D453D2C8-8C35-9990-4E22-77F24A86B168}"/>
                      </a:ext>
                    </a:extLst>
                  </p14:cNvPr>
                  <p14:cNvContentPartPr/>
                  <p14:nvPr/>
                </p14:nvContentPartPr>
                <p14:xfrm>
                  <a:off x="5832265" y="1966728"/>
                  <a:ext cx="25560" cy="5400"/>
                </p14:xfrm>
              </p:contentPart>
            </mc:Choice>
            <mc:Fallback xmlns="">
              <p:pic>
                <p:nvPicPr>
                  <p:cNvPr id="663" name="インク 662">
                    <a:extLst>
                      <a:ext uri="{FF2B5EF4-FFF2-40B4-BE49-F238E27FC236}">
                        <a16:creationId xmlns:a16="http://schemas.microsoft.com/office/drawing/2014/main" id="{D453D2C8-8C35-9990-4E22-77F24A86B168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5827945" y="1962408"/>
                    <a:ext cx="34200" cy="1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665" name="インク 664">
                    <a:extLst>
                      <a:ext uri="{FF2B5EF4-FFF2-40B4-BE49-F238E27FC236}">
                        <a16:creationId xmlns:a16="http://schemas.microsoft.com/office/drawing/2014/main" id="{254ACDAF-AF5B-9D53-AEBC-B99191231436}"/>
                      </a:ext>
                    </a:extLst>
                  </p14:cNvPr>
                  <p14:cNvContentPartPr/>
                  <p14:nvPr/>
                </p14:nvContentPartPr>
                <p14:xfrm>
                  <a:off x="5859265" y="1949448"/>
                  <a:ext cx="5040" cy="114480"/>
                </p14:xfrm>
              </p:contentPart>
            </mc:Choice>
            <mc:Fallback xmlns="">
              <p:pic>
                <p:nvPicPr>
                  <p:cNvPr id="665" name="インク 664">
                    <a:extLst>
                      <a:ext uri="{FF2B5EF4-FFF2-40B4-BE49-F238E27FC236}">
                        <a16:creationId xmlns:a16="http://schemas.microsoft.com/office/drawing/2014/main" id="{254ACDAF-AF5B-9D53-AEBC-B99191231436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5854945" y="1945128"/>
                    <a:ext cx="13680" cy="123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67" name="月 666">
              <a:extLst>
                <a:ext uri="{FF2B5EF4-FFF2-40B4-BE49-F238E27FC236}">
                  <a16:creationId xmlns:a16="http://schemas.microsoft.com/office/drawing/2014/main" id="{0B882A19-886A-5343-AE6D-FCB8E0C1F56F}"/>
                </a:ext>
              </a:extLst>
            </p:cNvPr>
            <p:cNvSpPr/>
            <p:nvPr/>
          </p:nvSpPr>
          <p:spPr>
            <a:xfrm rot="13193719">
              <a:off x="6382282" y="2383011"/>
              <a:ext cx="356247" cy="1084525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8" name="月 667">
              <a:extLst>
                <a:ext uri="{FF2B5EF4-FFF2-40B4-BE49-F238E27FC236}">
                  <a16:creationId xmlns:a16="http://schemas.microsoft.com/office/drawing/2014/main" id="{A9ECCBBC-7ADE-88DD-88BE-FFCC51776DD6}"/>
                </a:ext>
              </a:extLst>
            </p:cNvPr>
            <p:cNvSpPr/>
            <p:nvPr/>
          </p:nvSpPr>
          <p:spPr>
            <a:xfrm rot="13286362">
              <a:off x="6243974" y="2379517"/>
              <a:ext cx="374969" cy="914400"/>
            </a:xfrm>
            <a:prstGeom prst="moon">
              <a:avLst>
                <a:gd name="adj" fmla="val 7582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9" name="フローチャート: 結合子 668">
              <a:extLst>
                <a:ext uri="{FF2B5EF4-FFF2-40B4-BE49-F238E27FC236}">
                  <a16:creationId xmlns:a16="http://schemas.microsoft.com/office/drawing/2014/main" id="{5027832B-3A23-30ED-D141-53D0FA162DAC}"/>
                </a:ext>
              </a:extLst>
            </p:cNvPr>
            <p:cNvSpPr/>
            <p:nvPr/>
          </p:nvSpPr>
          <p:spPr>
            <a:xfrm>
              <a:off x="6626703" y="2348542"/>
              <a:ext cx="236513" cy="381180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0" name="月 669">
              <a:extLst>
                <a:ext uri="{FF2B5EF4-FFF2-40B4-BE49-F238E27FC236}">
                  <a16:creationId xmlns:a16="http://schemas.microsoft.com/office/drawing/2014/main" id="{E590CDA5-D536-5D4C-F300-30F55034B592}"/>
                </a:ext>
              </a:extLst>
            </p:cNvPr>
            <p:cNvSpPr/>
            <p:nvPr/>
          </p:nvSpPr>
          <p:spPr>
            <a:xfrm rot="12284314">
              <a:off x="6391494" y="2211165"/>
              <a:ext cx="179406" cy="754710"/>
            </a:xfrm>
            <a:prstGeom prst="moon">
              <a:avLst>
                <a:gd name="adj" fmla="val 54019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1" name="フローチャート: 結合子 670">
              <a:extLst>
                <a:ext uri="{FF2B5EF4-FFF2-40B4-BE49-F238E27FC236}">
                  <a16:creationId xmlns:a16="http://schemas.microsoft.com/office/drawing/2014/main" id="{5B4CDEF9-2B87-FB08-5A70-51EC4347DE6C}"/>
                </a:ext>
              </a:extLst>
            </p:cNvPr>
            <p:cNvSpPr/>
            <p:nvPr/>
          </p:nvSpPr>
          <p:spPr>
            <a:xfrm rot="18452012">
              <a:off x="6672822" y="2215883"/>
              <a:ext cx="66191" cy="258046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2" name="フローチャート: 結合子 671">
              <a:extLst>
                <a:ext uri="{FF2B5EF4-FFF2-40B4-BE49-F238E27FC236}">
                  <a16:creationId xmlns:a16="http://schemas.microsoft.com/office/drawing/2014/main" id="{B87651A3-7058-7A5C-9770-8EF816758815}"/>
                </a:ext>
              </a:extLst>
            </p:cNvPr>
            <p:cNvSpPr/>
            <p:nvPr/>
          </p:nvSpPr>
          <p:spPr>
            <a:xfrm rot="2509757">
              <a:off x="6543030" y="2262815"/>
              <a:ext cx="174036" cy="55637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3" name="フローチャート: 結合子 672">
              <a:extLst>
                <a:ext uri="{FF2B5EF4-FFF2-40B4-BE49-F238E27FC236}">
                  <a16:creationId xmlns:a16="http://schemas.microsoft.com/office/drawing/2014/main" id="{30B77F22-0E47-AC37-4C42-FC83339F956D}"/>
                </a:ext>
              </a:extLst>
            </p:cNvPr>
            <p:cNvSpPr/>
            <p:nvPr/>
          </p:nvSpPr>
          <p:spPr>
            <a:xfrm>
              <a:off x="6554640" y="2313485"/>
              <a:ext cx="248576" cy="267132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4" name="フローチャート: 結合子 673">
              <a:extLst>
                <a:ext uri="{FF2B5EF4-FFF2-40B4-BE49-F238E27FC236}">
                  <a16:creationId xmlns:a16="http://schemas.microsoft.com/office/drawing/2014/main" id="{E6B68F39-FBB7-B1BC-A80D-EFB12CCEB0A4}"/>
                </a:ext>
              </a:extLst>
            </p:cNvPr>
            <p:cNvSpPr/>
            <p:nvPr/>
          </p:nvSpPr>
          <p:spPr>
            <a:xfrm>
              <a:off x="5886862" y="3143330"/>
              <a:ext cx="483277" cy="159826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5" name="楕円 674">
              <a:extLst>
                <a:ext uri="{FF2B5EF4-FFF2-40B4-BE49-F238E27FC236}">
                  <a16:creationId xmlns:a16="http://schemas.microsoft.com/office/drawing/2014/main" id="{6A802761-3C1D-A5F4-73C2-4D45D84C6331}"/>
                </a:ext>
              </a:extLst>
            </p:cNvPr>
            <p:cNvSpPr/>
            <p:nvPr/>
          </p:nvSpPr>
          <p:spPr>
            <a:xfrm rot="1241242">
              <a:off x="5744303" y="3213430"/>
              <a:ext cx="260179" cy="46363"/>
            </a:xfrm>
            <a:prstGeom prst="ellipse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6" name="フローチャート: 結合子 675">
              <a:extLst>
                <a:ext uri="{FF2B5EF4-FFF2-40B4-BE49-F238E27FC236}">
                  <a16:creationId xmlns:a16="http://schemas.microsoft.com/office/drawing/2014/main" id="{7BC51B2B-EC06-D6B4-E177-0E9F1D2AB53B}"/>
                </a:ext>
              </a:extLst>
            </p:cNvPr>
            <p:cNvSpPr/>
            <p:nvPr/>
          </p:nvSpPr>
          <p:spPr>
            <a:xfrm>
              <a:off x="5892826" y="3030678"/>
              <a:ext cx="550022" cy="236432"/>
            </a:xfrm>
            <a:prstGeom prst="flowChartConnector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8" name="月 677">
              <a:extLst>
                <a:ext uri="{FF2B5EF4-FFF2-40B4-BE49-F238E27FC236}">
                  <a16:creationId xmlns:a16="http://schemas.microsoft.com/office/drawing/2014/main" id="{0D60ACF9-CF2C-8192-5BE2-1B0E6C1F61BA}"/>
                </a:ext>
              </a:extLst>
            </p:cNvPr>
            <p:cNvSpPr/>
            <p:nvPr/>
          </p:nvSpPr>
          <p:spPr>
            <a:xfrm rot="14752810">
              <a:off x="6086188" y="2593575"/>
              <a:ext cx="187721" cy="914400"/>
            </a:xfrm>
            <a:prstGeom prst="moon">
              <a:avLst>
                <a:gd name="adj" fmla="val 87500"/>
              </a:avLst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680" name="インク 679">
                  <a:extLst>
                    <a:ext uri="{FF2B5EF4-FFF2-40B4-BE49-F238E27FC236}">
                      <a16:creationId xmlns:a16="http://schemas.microsoft.com/office/drawing/2014/main" id="{5256E49D-6C8E-65B3-F600-7ADF09AAECE1}"/>
                    </a:ext>
                  </a:extLst>
                </p14:cNvPr>
                <p14:cNvContentPartPr/>
                <p14:nvPr/>
              </p14:nvContentPartPr>
              <p14:xfrm>
                <a:off x="5751555" y="3146170"/>
                <a:ext cx="42840" cy="9360"/>
              </p14:xfrm>
            </p:contentPart>
          </mc:Choice>
          <mc:Fallback xmlns="">
            <p:pic>
              <p:nvPicPr>
                <p:cNvPr id="680" name="インク 679">
                  <a:extLst>
                    <a:ext uri="{FF2B5EF4-FFF2-40B4-BE49-F238E27FC236}">
                      <a16:creationId xmlns:a16="http://schemas.microsoft.com/office/drawing/2014/main" id="{5256E49D-6C8E-65B3-F600-7ADF09AAECE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5747235" y="3141850"/>
                  <a:ext cx="5148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7" name="グループ化 686">
              <a:extLst>
                <a:ext uri="{FF2B5EF4-FFF2-40B4-BE49-F238E27FC236}">
                  <a16:creationId xmlns:a16="http://schemas.microsoft.com/office/drawing/2014/main" id="{41591603-556A-4A02-32D6-CCBF9E3B243F}"/>
                </a:ext>
              </a:extLst>
            </p:cNvPr>
            <p:cNvGrpSpPr/>
            <p:nvPr/>
          </p:nvGrpSpPr>
          <p:grpSpPr>
            <a:xfrm>
              <a:off x="5702235" y="3155890"/>
              <a:ext cx="96480" cy="64440"/>
              <a:chOff x="5702235" y="3155890"/>
              <a:chExt cx="96480" cy="64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682" name="インク 681">
                    <a:extLst>
                      <a:ext uri="{FF2B5EF4-FFF2-40B4-BE49-F238E27FC236}">
                        <a16:creationId xmlns:a16="http://schemas.microsoft.com/office/drawing/2014/main" id="{AC0D3A2C-70DA-A811-CBD1-E70F3E97303E}"/>
                      </a:ext>
                    </a:extLst>
                  </p14:cNvPr>
                  <p14:cNvContentPartPr/>
                  <p14:nvPr/>
                </p14:nvContentPartPr>
                <p14:xfrm>
                  <a:off x="5711955" y="3155890"/>
                  <a:ext cx="15840" cy="15120"/>
                </p14:xfrm>
              </p:contentPart>
            </mc:Choice>
            <mc:Fallback xmlns="">
              <p:pic>
                <p:nvPicPr>
                  <p:cNvPr id="682" name="インク 681">
                    <a:extLst>
                      <a:ext uri="{FF2B5EF4-FFF2-40B4-BE49-F238E27FC236}">
                        <a16:creationId xmlns:a16="http://schemas.microsoft.com/office/drawing/2014/main" id="{AC0D3A2C-70DA-A811-CBD1-E70F3E97303E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5707635" y="3151570"/>
                    <a:ext cx="24480" cy="2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683" name="インク 682">
                    <a:extLst>
                      <a:ext uri="{FF2B5EF4-FFF2-40B4-BE49-F238E27FC236}">
                        <a16:creationId xmlns:a16="http://schemas.microsoft.com/office/drawing/2014/main" id="{B74696C6-6B84-E041-A2A5-2D05C9BDA367}"/>
                      </a:ext>
                    </a:extLst>
                  </p14:cNvPr>
                  <p14:cNvContentPartPr/>
                  <p14:nvPr/>
                </p14:nvContentPartPr>
                <p14:xfrm>
                  <a:off x="5702235" y="3160930"/>
                  <a:ext cx="11880" cy="11160"/>
                </p14:xfrm>
              </p:contentPart>
            </mc:Choice>
            <mc:Fallback xmlns="">
              <p:pic>
                <p:nvPicPr>
                  <p:cNvPr id="683" name="インク 682">
                    <a:extLst>
                      <a:ext uri="{FF2B5EF4-FFF2-40B4-BE49-F238E27FC236}">
                        <a16:creationId xmlns:a16="http://schemas.microsoft.com/office/drawing/2014/main" id="{B74696C6-6B84-E041-A2A5-2D05C9BDA367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5697915" y="3156610"/>
                    <a:ext cx="2052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684" name="インク 683">
                    <a:extLst>
                      <a:ext uri="{FF2B5EF4-FFF2-40B4-BE49-F238E27FC236}">
                        <a16:creationId xmlns:a16="http://schemas.microsoft.com/office/drawing/2014/main" id="{698BBBBF-FAE7-0BA0-CC75-8EB97741BDF5}"/>
                      </a:ext>
                    </a:extLst>
                  </p14:cNvPr>
                  <p14:cNvContentPartPr/>
                  <p14:nvPr/>
                </p14:nvContentPartPr>
                <p14:xfrm>
                  <a:off x="5710155" y="3173170"/>
                  <a:ext cx="88560" cy="47160"/>
                </p14:xfrm>
              </p:contentPart>
            </mc:Choice>
            <mc:Fallback xmlns="">
              <p:pic>
                <p:nvPicPr>
                  <p:cNvPr id="684" name="インク 683">
                    <a:extLst>
                      <a:ext uri="{FF2B5EF4-FFF2-40B4-BE49-F238E27FC236}">
                        <a16:creationId xmlns:a16="http://schemas.microsoft.com/office/drawing/2014/main" id="{698BBBBF-FAE7-0BA0-CC75-8EB97741BDF5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5705835" y="3168850"/>
                    <a:ext cx="972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686" name="インク 685">
                    <a:extLst>
                      <a:ext uri="{FF2B5EF4-FFF2-40B4-BE49-F238E27FC236}">
                        <a16:creationId xmlns:a16="http://schemas.microsoft.com/office/drawing/2014/main" id="{4DEB9AF3-B03F-3CB1-C82E-12B3442D1319}"/>
                      </a:ext>
                    </a:extLst>
                  </p14:cNvPr>
                  <p14:cNvContentPartPr/>
                  <p14:nvPr/>
                </p14:nvContentPartPr>
                <p14:xfrm>
                  <a:off x="5726355" y="3167770"/>
                  <a:ext cx="41400" cy="27000"/>
                </p14:xfrm>
              </p:contentPart>
            </mc:Choice>
            <mc:Fallback xmlns="">
              <p:pic>
                <p:nvPicPr>
                  <p:cNvPr id="686" name="インク 685">
                    <a:extLst>
                      <a:ext uri="{FF2B5EF4-FFF2-40B4-BE49-F238E27FC236}">
                        <a16:creationId xmlns:a16="http://schemas.microsoft.com/office/drawing/2014/main" id="{4DEB9AF3-B03F-3CB1-C82E-12B3442D1319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5722035" y="3163450"/>
                    <a:ext cx="50040" cy="35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88" name="月 687">
              <a:extLst>
                <a:ext uri="{FF2B5EF4-FFF2-40B4-BE49-F238E27FC236}">
                  <a16:creationId xmlns:a16="http://schemas.microsoft.com/office/drawing/2014/main" id="{7AA7BD6D-07B0-592E-CEBF-367F481BB928}"/>
                </a:ext>
              </a:extLst>
            </p:cNvPr>
            <p:cNvSpPr/>
            <p:nvPr/>
          </p:nvSpPr>
          <p:spPr>
            <a:xfrm rot="6786122">
              <a:off x="6362672" y="1752759"/>
              <a:ext cx="92847" cy="482292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9" name="月 688">
              <a:extLst>
                <a:ext uri="{FF2B5EF4-FFF2-40B4-BE49-F238E27FC236}">
                  <a16:creationId xmlns:a16="http://schemas.microsoft.com/office/drawing/2014/main" id="{A02ABCFC-88B8-2C47-2A82-C8E7F3FFD799}"/>
                </a:ext>
              </a:extLst>
            </p:cNvPr>
            <p:cNvSpPr/>
            <p:nvPr/>
          </p:nvSpPr>
          <p:spPr>
            <a:xfrm rot="6387992">
              <a:off x="6233947" y="1819447"/>
              <a:ext cx="45719" cy="213262"/>
            </a:xfrm>
            <a:prstGeom prst="moon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2" name="正方形/長方形 711">
              <a:extLst>
                <a:ext uri="{FF2B5EF4-FFF2-40B4-BE49-F238E27FC236}">
                  <a16:creationId xmlns:a16="http://schemas.microsoft.com/office/drawing/2014/main" id="{FCA41E0E-903D-8AE3-0DFC-8BF7EEB8BF3B}"/>
                </a:ext>
              </a:extLst>
            </p:cNvPr>
            <p:cNvSpPr/>
            <p:nvPr/>
          </p:nvSpPr>
          <p:spPr>
            <a:xfrm>
              <a:off x="6246885" y="2083097"/>
              <a:ext cx="382234" cy="45719"/>
            </a:xfrm>
            <a:prstGeom prst="rect">
              <a:avLst/>
            </a:prstGeom>
            <a:solidFill>
              <a:srgbClr val="6296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713" name="インク 712">
                  <a:extLst>
                    <a:ext uri="{FF2B5EF4-FFF2-40B4-BE49-F238E27FC236}">
                      <a16:creationId xmlns:a16="http://schemas.microsoft.com/office/drawing/2014/main" id="{800C0491-A580-4DB9-39F9-257B4F871AEF}"/>
                    </a:ext>
                  </a:extLst>
                </p14:cNvPr>
                <p14:cNvContentPartPr/>
                <p14:nvPr/>
              </p14:nvContentPartPr>
              <p14:xfrm>
                <a:off x="6596080" y="2073230"/>
                <a:ext cx="61920" cy="51120"/>
              </p14:xfrm>
            </p:contentPart>
          </mc:Choice>
          <mc:Fallback xmlns="">
            <p:pic>
              <p:nvPicPr>
                <p:cNvPr id="713" name="インク 712">
                  <a:extLst>
                    <a:ext uri="{FF2B5EF4-FFF2-40B4-BE49-F238E27FC236}">
                      <a16:creationId xmlns:a16="http://schemas.microsoft.com/office/drawing/2014/main" id="{800C0491-A580-4DB9-39F9-257B4F871AEF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591760" y="2068910"/>
                  <a:ext cx="70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90" name="インク 689">
                  <a:extLst>
                    <a:ext uri="{FF2B5EF4-FFF2-40B4-BE49-F238E27FC236}">
                      <a16:creationId xmlns:a16="http://schemas.microsoft.com/office/drawing/2014/main" id="{A65BF138-A3F6-DD69-FA0E-E8C4BA2FE53A}"/>
                    </a:ext>
                  </a:extLst>
                </p14:cNvPr>
                <p14:cNvContentPartPr/>
                <p14:nvPr/>
              </p14:nvContentPartPr>
              <p14:xfrm>
                <a:off x="6143560" y="1898270"/>
                <a:ext cx="27360" cy="6840"/>
              </p14:xfrm>
            </p:contentPart>
          </mc:Choice>
          <mc:Fallback xmlns="">
            <p:pic>
              <p:nvPicPr>
                <p:cNvPr id="690" name="インク 689">
                  <a:extLst>
                    <a:ext uri="{FF2B5EF4-FFF2-40B4-BE49-F238E27FC236}">
                      <a16:creationId xmlns:a16="http://schemas.microsoft.com/office/drawing/2014/main" id="{A65BF138-A3F6-DD69-FA0E-E8C4BA2FE53A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139240" y="1893950"/>
                  <a:ext cx="36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91" name="インク 690">
                  <a:extLst>
                    <a:ext uri="{FF2B5EF4-FFF2-40B4-BE49-F238E27FC236}">
                      <a16:creationId xmlns:a16="http://schemas.microsoft.com/office/drawing/2014/main" id="{C433ABD5-0A06-4D95-AC9E-3D80B1D9E4E3}"/>
                    </a:ext>
                  </a:extLst>
                </p14:cNvPr>
                <p14:cNvContentPartPr/>
                <p14:nvPr/>
              </p14:nvContentPartPr>
              <p14:xfrm>
                <a:off x="6136360" y="1906550"/>
                <a:ext cx="1440" cy="360"/>
              </p14:xfrm>
            </p:contentPart>
          </mc:Choice>
          <mc:Fallback xmlns="">
            <p:pic>
              <p:nvPicPr>
                <p:cNvPr id="691" name="インク 690">
                  <a:extLst>
                    <a:ext uri="{FF2B5EF4-FFF2-40B4-BE49-F238E27FC236}">
                      <a16:creationId xmlns:a16="http://schemas.microsoft.com/office/drawing/2014/main" id="{C433ABD5-0A06-4D95-AC9E-3D80B1D9E4E3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132040" y="1902230"/>
                  <a:ext cx="10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92" name="インク 691">
                  <a:extLst>
                    <a:ext uri="{FF2B5EF4-FFF2-40B4-BE49-F238E27FC236}">
                      <a16:creationId xmlns:a16="http://schemas.microsoft.com/office/drawing/2014/main" id="{B1F7A6FC-25F0-CBCC-6607-4607E15A77FE}"/>
                    </a:ext>
                  </a:extLst>
                </p14:cNvPr>
                <p14:cNvContentPartPr/>
                <p14:nvPr/>
              </p14:nvContentPartPr>
              <p14:xfrm>
                <a:off x="6130600" y="1906190"/>
                <a:ext cx="54720" cy="41400"/>
              </p14:xfrm>
            </p:contentPart>
          </mc:Choice>
          <mc:Fallback xmlns="">
            <p:pic>
              <p:nvPicPr>
                <p:cNvPr id="692" name="インク 691">
                  <a:extLst>
                    <a:ext uri="{FF2B5EF4-FFF2-40B4-BE49-F238E27FC236}">
                      <a16:creationId xmlns:a16="http://schemas.microsoft.com/office/drawing/2014/main" id="{B1F7A6FC-25F0-CBCC-6607-4607E15A77FE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6126280" y="1901870"/>
                  <a:ext cx="63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96" name="インク 695">
                  <a:extLst>
                    <a:ext uri="{FF2B5EF4-FFF2-40B4-BE49-F238E27FC236}">
                      <a16:creationId xmlns:a16="http://schemas.microsoft.com/office/drawing/2014/main" id="{C630F429-30BF-AEF0-BA27-88620FE7C3C0}"/>
                    </a:ext>
                  </a:extLst>
                </p14:cNvPr>
                <p14:cNvContentPartPr/>
                <p14:nvPr/>
              </p14:nvContentPartPr>
              <p14:xfrm>
                <a:off x="6137080" y="1906550"/>
                <a:ext cx="72360" cy="65880"/>
              </p14:xfrm>
            </p:contentPart>
          </mc:Choice>
          <mc:Fallback xmlns="">
            <p:pic>
              <p:nvPicPr>
                <p:cNvPr id="696" name="インク 695">
                  <a:extLst>
                    <a:ext uri="{FF2B5EF4-FFF2-40B4-BE49-F238E27FC236}">
                      <a16:creationId xmlns:a16="http://schemas.microsoft.com/office/drawing/2014/main" id="{C630F429-30BF-AEF0-BA27-88620FE7C3C0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6132760" y="1902230"/>
                  <a:ext cx="81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97" name="インク 696">
                  <a:extLst>
                    <a:ext uri="{FF2B5EF4-FFF2-40B4-BE49-F238E27FC236}">
                      <a16:creationId xmlns:a16="http://schemas.microsoft.com/office/drawing/2014/main" id="{1DF06F96-0EC0-CB3D-BAB4-AC89BF4ED47E}"/>
                    </a:ext>
                  </a:extLst>
                </p14:cNvPr>
                <p14:cNvContentPartPr/>
                <p14:nvPr/>
              </p14:nvContentPartPr>
              <p14:xfrm>
                <a:off x="6172000" y="1933550"/>
                <a:ext cx="65880" cy="89280"/>
              </p14:xfrm>
            </p:contentPart>
          </mc:Choice>
          <mc:Fallback xmlns="">
            <p:pic>
              <p:nvPicPr>
                <p:cNvPr id="697" name="インク 696">
                  <a:extLst>
                    <a:ext uri="{FF2B5EF4-FFF2-40B4-BE49-F238E27FC236}">
                      <a16:creationId xmlns:a16="http://schemas.microsoft.com/office/drawing/2014/main" id="{1DF06F96-0EC0-CB3D-BAB4-AC89BF4ED47E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6167680" y="1929230"/>
                  <a:ext cx="74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99" name="インク 698">
                  <a:extLst>
                    <a:ext uri="{FF2B5EF4-FFF2-40B4-BE49-F238E27FC236}">
                      <a16:creationId xmlns:a16="http://schemas.microsoft.com/office/drawing/2014/main" id="{09DAD4DB-6ECE-ACE7-80B5-65228E7B64CA}"/>
                    </a:ext>
                  </a:extLst>
                </p14:cNvPr>
                <p14:cNvContentPartPr/>
                <p14:nvPr/>
              </p14:nvContentPartPr>
              <p14:xfrm>
                <a:off x="6151480" y="1915910"/>
                <a:ext cx="110880" cy="196200"/>
              </p14:xfrm>
            </p:contentPart>
          </mc:Choice>
          <mc:Fallback xmlns="">
            <p:pic>
              <p:nvPicPr>
                <p:cNvPr id="699" name="インク 698">
                  <a:extLst>
                    <a:ext uri="{FF2B5EF4-FFF2-40B4-BE49-F238E27FC236}">
                      <a16:creationId xmlns:a16="http://schemas.microsoft.com/office/drawing/2014/main" id="{09DAD4DB-6ECE-ACE7-80B5-65228E7B64CA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6147160" y="1911590"/>
                  <a:ext cx="119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700" name="インク 699">
                  <a:extLst>
                    <a:ext uri="{FF2B5EF4-FFF2-40B4-BE49-F238E27FC236}">
                      <a16:creationId xmlns:a16="http://schemas.microsoft.com/office/drawing/2014/main" id="{81137161-C6A8-1B84-F1BB-8EBF5244C209}"/>
                    </a:ext>
                  </a:extLst>
                </p14:cNvPr>
                <p14:cNvContentPartPr/>
                <p14:nvPr/>
              </p14:nvContentPartPr>
              <p14:xfrm>
                <a:off x="6230680" y="2039750"/>
                <a:ext cx="24480" cy="84240"/>
              </p14:xfrm>
            </p:contentPart>
          </mc:Choice>
          <mc:Fallback xmlns="">
            <p:pic>
              <p:nvPicPr>
                <p:cNvPr id="700" name="インク 699">
                  <a:extLst>
                    <a:ext uri="{FF2B5EF4-FFF2-40B4-BE49-F238E27FC236}">
                      <a16:creationId xmlns:a16="http://schemas.microsoft.com/office/drawing/2014/main" id="{81137161-C6A8-1B84-F1BB-8EBF5244C209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226360" y="2035430"/>
                  <a:ext cx="33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704" name="インク 703">
                  <a:extLst>
                    <a:ext uri="{FF2B5EF4-FFF2-40B4-BE49-F238E27FC236}">
                      <a16:creationId xmlns:a16="http://schemas.microsoft.com/office/drawing/2014/main" id="{F1A95DC1-6C84-9E03-3D71-CBB06556D422}"/>
                    </a:ext>
                  </a:extLst>
                </p14:cNvPr>
                <p14:cNvContentPartPr/>
                <p14:nvPr/>
              </p14:nvContentPartPr>
              <p14:xfrm>
                <a:off x="6127720" y="1904750"/>
                <a:ext cx="12600" cy="360"/>
              </p14:xfrm>
            </p:contentPart>
          </mc:Choice>
          <mc:Fallback xmlns="">
            <p:pic>
              <p:nvPicPr>
                <p:cNvPr id="704" name="インク 703">
                  <a:extLst>
                    <a:ext uri="{FF2B5EF4-FFF2-40B4-BE49-F238E27FC236}">
                      <a16:creationId xmlns:a16="http://schemas.microsoft.com/office/drawing/2014/main" id="{F1A95DC1-6C84-9E03-3D71-CBB06556D422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123400" y="1900430"/>
                  <a:ext cx="21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706" name="インク 705">
                  <a:extLst>
                    <a:ext uri="{FF2B5EF4-FFF2-40B4-BE49-F238E27FC236}">
                      <a16:creationId xmlns:a16="http://schemas.microsoft.com/office/drawing/2014/main" id="{A450D69E-AC78-E198-2EE3-A17CA1E7BD05}"/>
                    </a:ext>
                  </a:extLst>
                </p14:cNvPr>
                <p14:cNvContentPartPr/>
                <p14:nvPr/>
              </p14:nvContentPartPr>
              <p14:xfrm>
                <a:off x="6167320" y="1904750"/>
                <a:ext cx="16920" cy="2160"/>
              </p14:xfrm>
            </p:contentPart>
          </mc:Choice>
          <mc:Fallback xmlns="">
            <p:pic>
              <p:nvPicPr>
                <p:cNvPr id="706" name="インク 705">
                  <a:extLst>
                    <a:ext uri="{FF2B5EF4-FFF2-40B4-BE49-F238E27FC236}">
                      <a16:creationId xmlns:a16="http://schemas.microsoft.com/office/drawing/2014/main" id="{A450D69E-AC78-E198-2EE3-A17CA1E7BD0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163000" y="1900430"/>
                  <a:ext cx="2556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707" name="インク 706">
                  <a:extLst>
                    <a:ext uri="{FF2B5EF4-FFF2-40B4-BE49-F238E27FC236}">
                      <a16:creationId xmlns:a16="http://schemas.microsoft.com/office/drawing/2014/main" id="{46EF0072-0D4B-7A72-AF31-F9823DEED631}"/>
                    </a:ext>
                  </a:extLst>
                </p14:cNvPr>
                <p14:cNvContentPartPr/>
                <p14:nvPr/>
              </p14:nvContentPartPr>
              <p14:xfrm>
                <a:off x="6173440" y="1915550"/>
                <a:ext cx="42120" cy="7200"/>
              </p14:xfrm>
            </p:contentPart>
          </mc:Choice>
          <mc:Fallback xmlns="">
            <p:pic>
              <p:nvPicPr>
                <p:cNvPr id="707" name="インク 706">
                  <a:extLst>
                    <a:ext uri="{FF2B5EF4-FFF2-40B4-BE49-F238E27FC236}">
                      <a16:creationId xmlns:a16="http://schemas.microsoft.com/office/drawing/2014/main" id="{46EF0072-0D4B-7A72-AF31-F9823DEED631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169120" y="1911230"/>
                  <a:ext cx="507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708" name="インク 707">
                  <a:extLst>
                    <a:ext uri="{FF2B5EF4-FFF2-40B4-BE49-F238E27FC236}">
                      <a16:creationId xmlns:a16="http://schemas.microsoft.com/office/drawing/2014/main" id="{B80A14FC-C17F-8BFC-9042-9572D76CFFB7}"/>
                    </a:ext>
                  </a:extLst>
                </p14:cNvPr>
                <p14:cNvContentPartPr/>
                <p14:nvPr/>
              </p14:nvContentPartPr>
              <p14:xfrm>
                <a:off x="6154720" y="1912670"/>
                <a:ext cx="85680" cy="70920"/>
              </p14:xfrm>
            </p:contentPart>
          </mc:Choice>
          <mc:Fallback xmlns="">
            <p:pic>
              <p:nvPicPr>
                <p:cNvPr id="708" name="インク 707">
                  <a:extLst>
                    <a:ext uri="{FF2B5EF4-FFF2-40B4-BE49-F238E27FC236}">
                      <a16:creationId xmlns:a16="http://schemas.microsoft.com/office/drawing/2014/main" id="{B80A14FC-C17F-8BFC-9042-9572D76CFFB7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150400" y="1908350"/>
                  <a:ext cx="94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709" name="インク 708">
                  <a:extLst>
                    <a:ext uri="{FF2B5EF4-FFF2-40B4-BE49-F238E27FC236}">
                      <a16:creationId xmlns:a16="http://schemas.microsoft.com/office/drawing/2014/main" id="{88703E06-6437-C397-4C76-A51504B7B1B9}"/>
                    </a:ext>
                  </a:extLst>
                </p14:cNvPr>
                <p14:cNvContentPartPr/>
                <p14:nvPr/>
              </p14:nvContentPartPr>
              <p14:xfrm>
                <a:off x="6214840" y="1946150"/>
                <a:ext cx="360" cy="360"/>
              </p14:xfrm>
            </p:contentPart>
          </mc:Choice>
          <mc:Fallback xmlns="">
            <p:pic>
              <p:nvPicPr>
                <p:cNvPr id="709" name="インク 708">
                  <a:extLst>
                    <a:ext uri="{FF2B5EF4-FFF2-40B4-BE49-F238E27FC236}">
                      <a16:creationId xmlns:a16="http://schemas.microsoft.com/office/drawing/2014/main" id="{88703E06-6437-C397-4C76-A51504B7B1B9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210520" y="194183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710" name="インク 709">
                  <a:extLst>
                    <a:ext uri="{FF2B5EF4-FFF2-40B4-BE49-F238E27FC236}">
                      <a16:creationId xmlns:a16="http://schemas.microsoft.com/office/drawing/2014/main" id="{E2CD3AF1-E8FD-3F72-B754-7773C2D23405}"/>
                    </a:ext>
                  </a:extLst>
                </p14:cNvPr>
                <p14:cNvContentPartPr/>
                <p14:nvPr/>
              </p14:nvContentPartPr>
              <p14:xfrm>
                <a:off x="6178480" y="1918790"/>
                <a:ext cx="33480" cy="3600"/>
              </p14:xfrm>
            </p:contentPart>
          </mc:Choice>
          <mc:Fallback xmlns="">
            <p:pic>
              <p:nvPicPr>
                <p:cNvPr id="710" name="インク 709">
                  <a:extLst>
                    <a:ext uri="{FF2B5EF4-FFF2-40B4-BE49-F238E27FC236}">
                      <a16:creationId xmlns:a16="http://schemas.microsoft.com/office/drawing/2014/main" id="{E2CD3AF1-E8FD-3F72-B754-7773C2D2340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6174160" y="1914470"/>
                  <a:ext cx="42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720" name="インク 719">
                  <a:extLst>
                    <a:ext uri="{FF2B5EF4-FFF2-40B4-BE49-F238E27FC236}">
                      <a16:creationId xmlns:a16="http://schemas.microsoft.com/office/drawing/2014/main" id="{19328988-42BF-4753-3E10-0B0BBCA792A2}"/>
                    </a:ext>
                  </a:extLst>
                </p14:cNvPr>
                <p14:cNvContentPartPr/>
                <p14:nvPr/>
              </p14:nvContentPartPr>
              <p14:xfrm>
                <a:off x="6242920" y="1959830"/>
                <a:ext cx="274320" cy="114120"/>
              </p14:xfrm>
            </p:contentPart>
          </mc:Choice>
          <mc:Fallback xmlns="">
            <p:pic>
              <p:nvPicPr>
                <p:cNvPr id="720" name="インク 719">
                  <a:extLst>
                    <a:ext uri="{FF2B5EF4-FFF2-40B4-BE49-F238E27FC236}">
                      <a16:creationId xmlns:a16="http://schemas.microsoft.com/office/drawing/2014/main" id="{19328988-42BF-4753-3E10-0B0BBCA792A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6206920" y="1924190"/>
                  <a:ext cx="345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722" name="インク 721">
                  <a:extLst>
                    <a:ext uri="{FF2B5EF4-FFF2-40B4-BE49-F238E27FC236}">
                      <a16:creationId xmlns:a16="http://schemas.microsoft.com/office/drawing/2014/main" id="{5F518DE5-A557-DD9E-4103-083DAE34D8F4}"/>
                    </a:ext>
                  </a:extLst>
                </p14:cNvPr>
                <p14:cNvContentPartPr/>
                <p14:nvPr/>
              </p14:nvContentPartPr>
              <p14:xfrm>
                <a:off x="6649720" y="2114270"/>
                <a:ext cx="2880" cy="3960"/>
              </p14:xfrm>
            </p:contentPart>
          </mc:Choice>
          <mc:Fallback xmlns="">
            <p:pic>
              <p:nvPicPr>
                <p:cNvPr id="722" name="インク 721">
                  <a:extLst>
                    <a:ext uri="{FF2B5EF4-FFF2-40B4-BE49-F238E27FC236}">
                      <a16:creationId xmlns:a16="http://schemas.microsoft.com/office/drawing/2014/main" id="{5F518DE5-A557-DD9E-4103-083DAE34D8F4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6645400" y="2109950"/>
                  <a:ext cx="11520" cy="1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26" name="グループ化 725">
              <a:extLst>
                <a:ext uri="{FF2B5EF4-FFF2-40B4-BE49-F238E27FC236}">
                  <a16:creationId xmlns:a16="http://schemas.microsoft.com/office/drawing/2014/main" id="{D2C7D28F-756F-9D43-79CA-7556512310FA}"/>
                </a:ext>
              </a:extLst>
            </p:cNvPr>
            <p:cNvGrpSpPr/>
            <p:nvPr/>
          </p:nvGrpSpPr>
          <p:grpSpPr>
            <a:xfrm>
              <a:off x="6462160" y="2046230"/>
              <a:ext cx="183240" cy="78120"/>
              <a:chOff x="6462160" y="2046230"/>
              <a:chExt cx="183240" cy="7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4">
                <p14:nvContentPartPr>
                  <p14:cNvPr id="714" name="インク 713">
                    <a:extLst>
                      <a:ext uri="{FF2B5EF4-FFF2-40B4-BE49-F238E27FC236}">
                        <a16:creationId xmlns:a16="http://schemas.microsoft.com/office/drawing/2014/main" id="{8A3A6543-2B89-DE0C-106D-CED557DDD04D}"/>
                      </a:ext>
                    </a:extLst>
                  </p14:cNvPr>
                  <p14:cNvContentPartPr/>
                  <p14:nvPr/>
                </p14:nvContentPartPr>
                <p14:xfrm>
                  <a:off x="6571960" y="2046230"/>
                  <a:ext cx="72360" cy="73080"/>
                </p14:xfrm>
              </p:contentPart>
            </mc:Choice>
            <mc:Fallback xmlns="">
              <p:pic>
                <p:nvPicPr>
                  <p:cNvPr id="714" name="インク 713">
                    <a:extLst>
                      <a:ext uri="{FF2B5EF4-FFF2-40B4-BE49-F238E27FC236}">
                        <a16:creationId xmlns:a16="http://schemas.microsoft.com/office/drawing/2014/main" id="{8A3A6543-2B89-DE0C-106D-CED557DDD04D}"/>
                      </a:ext>
                    </a:extLst>
                  </p:cNvPr>
                  <p:cNvPicPr/>
                  <p:nvPr/>
                </p:nvPicPr>
                <p:blipFill>
                  <a:blip r:embed="rId615"/>
                  <a:stretch>
                    <a:fillRect/>
                  </a:stretch>
                </p:blipFill>
                <p:spPr>
                  <a:xfrm>
                    <a:off x="6567640" y="2041910"/>
                    <a:ext cx="8100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6">
                <p14:nvContentPartPr>
                  <p14:cNvPr id="715" name="インク 714">
                    <a:extLst>
                      <a:ext uri="{FF2B5EF4-FFF2-40B4-BE49-F238E27FC236}">
                        <a16:creationId xmlns:a16="http://schemas.microsoft.com/office/drawing/2014/main" id="{454F6AE0-AB78-6192-D1A6-266EF43D753D}"/>
                      </a:ext>
                    </a:extLst>
                  </p14:cNvPr>
                  <p14:cNvContentPartPr/>
                  <p14:nvPr/>
                </p14:nvContentPartPr>
                <p14:xfrm>
                  <a:off x="6632440" y="2120750"/>
                  <a:ext cx="12960" cy="3600"/>
                </p14:xfrm>
              </p:contentPart>
            </mc:Choice>
            <mc:Fallback xmlns="">
              <p:pic>
                <p:nvPicPr>
                  <p:cNvPr id="715" name="インク 714">
                    <a:extLst>
                      <a:ext uri="{FF2B5EF4-FFF2-40B4-BE49-F238E27FC236}">
                        <a16:creationId xmlns:a16="http://schemas.microsoft.com/office/drawing/2014/main" id="{454F6AE0-AB78-6192-D1A6-266EF43D753D}"/>
                      </a:ext>
                    </a:extLst>
                  </p:cNvPr>
                  <p:cNvPicPr/>
                  <p:nvPr/>
                </p:nvPicPr>
                <p:blipFill>
                  <a:blip r:embed="rId617"/>
                  <a:stretch>
                    <a:fillRect/>
                  </a:stretch>
                </p:blipFill>
                <p:spPr>
                  <a:xfrm>
                    <a:off x="6628120" y="2116430"/>
                    <a:ext cx="21600" cy="1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8">
                <p14:nvContentPartPr>
                  <p14:cNvPr id="718" name="インク 717">
                    <a:extLst>
                      <a:ext uri="{FF2B5EF4-FFF2-40B4-BE49-F238E27FC236}">
                        <a16:creationId xmlns:a16="http://schemas.microsoft.com/office/drawing/2014/main" id="{EFAC15AB-BBEC-E94F-9495-1D9725EE1367}"/>
                      </a:ext>
                    </a:extLst>
                  </p14:cNvPr>
                  <p14:cNvContentPartPr/>
                  <p14:nvPr/>
                </p14:nvContentPartPr>
                <p14:xfrm>
                  <a:off x="6462160" y="2072870"/>
                  <a:ext cx="97560" cy="11160"/>
                </p14:xfrm>
              </p:contentPart>
            </mc:Choice>
            <mc:Fallback xmlns="">
              <p:pic>
                <p:nvPicPr>
                  <p:cNvPr id="718" name="インク 717">
                    <a:extLst>
                      <a:ext uri="{FF2B5EF4-FFF2-40B4-BE49-F238E27FC236}">
                        <a16:creationId xmlns:a16="http://schemas.microsoft.com/office/drawing/2014/main" id="{EFAC15AB-BBEC-E94F-9495-1D9725EE1367}"/>
                      </a:ext>
                    </a:extLst>
                  </p:cNvPr>
                  <p:cNvPicPr/>
                  <p:nvPr/>
                </p:nvPicPr>
                <p:blipFill>
                  <a:blip r:embed="rId619"/>
                  <a:stretch>
                    <a:fillRect/>
                  </a:stretch>
                </p:blipFill>
                <p:spPr>
                  <a:xfrm>
                    <a:off x="6457840" y="2068550"/>
                    <a:ext cx="106200" cy="1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0">
                <p14:nvContentPartPr>
                  <p14:cNvPr id="725" name="インク 724">
                    <a:extLst>
                      <a:ext uri="{FF2B5EF4-FFF2-40B4-BE49-F238E27FC236}">
                        <a16:creationId xmlns:a16="http://schemas.microsoft.com/office/drawing/2014/main" id="{34E6B2C0-4AA9-49AD-EC66-BE952F648533}"/>
                      </a:ext>
                    </a:extLst>
                  </p14:cNvPr>
                  <p14:cNvContentPartPr/>
                  <p14:nvPr/>
                </p14:nvContentPartPr>
                <p14:xfrm>
                  <a:off x="6574120" y="2050190"/>
                  <a:ext cx="44280" cy="48600"/>
                </p14:xfrm>
              </p:contentPart>
            </mc:Choice>
            <mc:Fallback xmlns="">
              <p:pic>
                <p:nvPicPr>
                  <p:cNvPr id="725" name="インク 724">
                    <a:extLst>
                      <a:ext uri="{FF2B5EF4-FFF2-40B4-BE49-F238E27FC236}">
                        <a16:creationId xmlns:a16="http://schemas.microsoft.com/office/drawing/2014/main" id="{34E6B2C0-4AA9-49AD-EC66-BE952F648533}"/>
                      </a:ext>
                    </a:extLst>
                  </p:cNvPr>
                  <p:cNvPicPr/>
                  <p:nvPr/>
                </p:nvPicPr>
                <p:blipFill>
                  <a:blip r:embed="rId621"/>
                  <a:stretch>
                    <a:fillRect/>
                  </a:stretch>
                </p:blipFill>
                <p:spPr>
                  <a:xfrm>
                    <a:off x="6569800" y="2045870"/>
                    <a:ext cx="52920" cy="57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27" name="テキスト ボックス 726">
              <a:extLst>
                <a:ext uri="{FF2B5EF4-FFF2-40B4-BE49-F238E27FC236}">
                  <a16:creationId xmlns:a16="http://schemas.microsoft.com/office/drawing/2014/main" id="{D095976D-3887-C011-4B38-7863D6D2BA09}"/>
                </a:ext>
              </a:extLst>
            </p:cNvPr>
            <p:cNvSpPr txBox="1"/>
            <p:nvPr/>
          </p:nvSpPr>
          <p:spPr>
            <a:xfrm>
              <a:off x="2398823" y="5385343"/>
              <a:ext cx="66747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K</a:t>
              </a:r>
              <a:r>
                <a:rPr lang="ja-JP" altLang="en-US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o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n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o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n</a:t>
              </a:r>
              <a:r>
                <a:rPr lang="en-US" altLang="ja-JP" sz="32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T</a:t>
              </a:r>
              <a:r>
                <a:rPr lang="en-US" altLang="ja-JP" sz="14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o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k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i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5B879D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h</a:t>
              </a:r>
              <a:r>
                <a:rPr lang="en-US" altLang="ja-JP" sz="10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 </a:t>
              </a:r>
              <a:r>
                <a:rPr lang="en-US" altLang="ja-JP" sz="3600" dirty="0">
                  <a:solidFill>
                    <a:srgbClr val="38425F"/>
                  </a:solidFill>
                  <a:latin typeface="源ノ角ゴシック Code JP H" panose="020B0A00000000000000" pitchFamily="34" charset="-128"/>
                  <a:ea typeface="源ノ角ゴシック Code JP H" panose="020B0A00000000000000" pitchFamily="34" charset="-128"/>
                </a:rPr>
                <a:t>a</a:t>
              </a:r>
              <a:endParaRPr kumimoji="1" lang="ja-JP" altLang="en-US" sz="3600" dirty="0">
                <a:solidFill>
                  <a:srgbClr val="38425F"/>
                </a:solidFill>
                <a:latin typeface="源ノ角ゴシック Code JP H" panose="020B0A00000000000000" pitchFamily="34" charset="-128"/>
                <a:ea typeface="源ノ角ゴシック Code JP H" panose="020B0A00000000000000" pitchFamily="34" charset="-128"/>
              </a:endParaRPr>
            </a:p>
          </p:txBody>
        </p:sp>
        <p:sp>
          <p:nvSpPr>
            <p:cNvPr id="728" name="フローチャート: 判断 727">
              <a:extLst>
                <a:ext uri="{FF2B5EF4-FFF2-40B4-BE49-F238E27FC236}">
                  <a16:creationId xmlns:a16="http://schemas.microsoft.com/office/drawing/2014/main" id="{A1605B20-AC5C-EFB3-6738-12200383A0CC}"/>
                </a:ext>
              </a:extLst>
            </p:cNvPr>
            <p:cNvSpPr/>
            <p:nvPr/>
          </p:nvSpPr>
          <p:spPr>
            <a:xfrm rot="18818339">
              <a:off x="2612351" y="3221291"/>
              <a:ext cx="532446" cy="792433"/>
            </a:xfrm>
            <a:prstGeom prst="flowChartDecision">
              <a:avLst/>
            </a:prstGeom>
            <a:solidFill>
              <a:srgbClr val="9FC6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9" name="月 728">
              <a:extLst>
                <a:ext uri="{FF2B5EF4-FFF2-40B4-BE49-F238E27FC236}">
                  <a16:creationId xmlns:a16="http://schemas.microsoft.com/office/drawing/2014/main" id="{3264B3D3-E877-73C4-0462-B1788F960E3D}"/>
                </a:ext>
              </a:extLst>
            </p:cNvPr>
            <p:cNvSpPr/>
            <p:nvPr/>
          </p:nvSpPr>
          <p:spPr>
            <a:xfrm rot="9017088">
              <a:off x="1642757" y="4058773"/>
              <a:ext cx="85558" cy="261731"/>
            </a:xfrm>
            <a:prstGeom prst="moon">
              <a:avLst>
                <a:gd name="adj" fmla="val 62674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0" name="正方形/長方形 729">
              <a:extLst>
                <a:ext uri="{FF2B5EF4-FFF2-40B4-BE49-F238E27FC236}">
                  <a16:creationId xmlns:a16="http://schemas.microsoft.com/office/drawing/2014/main" id="{FC43F37A-12C8-DA7A-A8DD-A69AC451E3B2}"/>
                </a:ext>
              </a:extLst>
            </p:cNvPr>
            <p:cNvSpPr/>
            <p:nvPr/>
          </p:nvSpPr>
          <p:spPr>
            <a:xfrm>
              <a:off x="1635827" y="4089698"/>
              <a:ext cx="78879" cy="45719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731" name="インク 730">
                  <a:extLst>
                    <a:ext uri="{FF2B5EF4-FFF2-40B4-BE49-F238E27FC236}">
                      <a16:creationId xmlns:a16="http://schemas.microsoft.com/office/drawing/2014/main" id="{A3DC8DC5-09A6-6853-40A6-790E9BC84EF0}"/>
                    </a:ext>
                  </a:extLst>
                </p14:cNvPr>
                <p14:cNvContentPartPr/>
                <p14:nvPr/>
              </p14:nvContentPartPr>
              <p14:xfrm>
                <a:off x="1676683" y="4119054"/>
                <a:ext cx="86040" cy="360"/>
              </p14:xfrm>
            </p:contentPart>
          </mc:Choice>
          <mc:Fallback xmlns="">
            <p:pic>
              <p:nvPicPr>
                <p:cNvPr id="731" name="インク 730">
                  <a:extLst>
                    <a:ext uri="{FF2B5EF4-FFF2-40B4-BE49-F238E27FC236}">
                      <a16:creationId xmlns:a16="http://schemas.microsoft.com/office/drawing/2014/main" id="{A3DC8DC5-09A6-6853-40A6-790E9BC84E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72363" y="4114734"/>
                  <a:ext cx="94680" cy="9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2" name="グループ化 731">
              <a:extLst>
                <a:ext uri="{FF2B5EF4-FFF2-40B4-BE49-F238E27FC236}">
                  <a16:creationId xmlns:a16="http://schemas.microsoft.com/office/drawing/2014/main" id="{7EE82D06-FCEF-90A6-867E-556FB248ADE3}"/>
                </a:ext>
              </a:extLst>
            </p:cNvPr>
            <p:cNvGrpSpPr/>
            <p:nvPr/>
          </p:nvGrpSpPr>
          <p:grpSpPr>
            <a:xfrm>
              <a:off x="1658070" y="4110550"/>
              <a:ext cx="123120" cy="92880"/>
              <a:chOff x="6140233" y="1898073"/>
              <a:chExt cx="123120" cy="9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3">
                <p14:nvContentPartPr>
                  <p14:cNvPr id="733" name="インク 732">
                    <a:extLst>
                      <a:ext uri="{FF2B5EF4-FFF2-40B4-BE49-F238E27FC236}">
                        <a16:creationId xmlns:a16="http://schemas.microsoft.com/office/drawing/2014/main" id="{9D2C8394-507E-DFEC-87D3-82A08680CDBA}"/>
                      </a:ext>
                    </a:extLst>
                  </p14:cNvPr>
                  <p14:cNvContentPartPr/>
                  <p14:nvPr/>
                </p14:nvContentPartPr>
                <p14:xfrm>
                  <a:off x="6239593" y="1943433"/>
                  <a:ext cx="23760" cy="47520"/>
                </p14:xfrm>
              </p:contentPart>
            </mc:Choice>
            <mc:Fallback xmlns="">
              <p:pic>
                <p:nvPicPr>
                  <p:cNvPr id="733" name="インク 732">
                    <a:extLst>
                      <a:ext uri="{FF2B5EF4-FFF2-40B4-BE49-F238E27FC236}">
                        <a16:creationId xmlns:a16="http://schemas.microsoft.com/office/drawing/2014/main" id="{9D2C8394-507E-DFEC-87D3-82A08680CDB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235273" y="1939113"/>
                    <a:ext cx="32400" cy="5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4">
                <p14:nvContentPartPr>
                  <p14:cNvPr id="734" name="インク 733">
                    <a:extLst>
                      <a:ext uri="{FF2B5EF4-FFF2-40B4-BE49-F238E27FC236}">
                        <a16:creationId xmlns:a16="http://schemas.microsoft.com/office/drawing/2014/main" id="{E6FFEF23-4610-571F-2774-75185E0D7992}"/>
                      </a:ext>
                    </a:extLst>
                  </p14:cNvPr>
                  <p14:cNvContentPartPr/>
                  <p14:nvPr/>
                </p14:nvContentPartPr>
                <p14:xfrm>
                  <a:off x="6159313" y="1904913"/>
                  <a:ext cx="16560" cy="8280"/>
                </p14:xfrm>
              </p:contentPart>
            </mc:Choice>
            <mc:Fallback xmlns="">
              <p:pic>
                <p:nvPicPr>
                  <p:cNvPr id="734" name="インク 733">
                    <a:extLst>
                      <a:ext uri="{FF2B5EF4-FFF2-40B4-BE49-F238E27FC236}">
                        <a16:creationId xmlns:a16="http://schemas.microsoft.com/office/drawing/2014/main" id="{E6FFEF23-4610-571F-2774-75185E0D7992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6154993" y="1900593"/>
                    <a:ext cx="2520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5">
                <p14:nvContentPartPr>
                  <p14:cNvPr id="735" name="インク 734">
                    <a:extLst>
                      <a:ext uri="{FF2B5EF4-FFF2-40B4-BE49-F238E27FC236}">
                        <a16:creationId xmlns:a16="http://schemas.microsoft.com/office/drawing/2014/main" id="{0D8D8A47-9B7C-2413-F3BA-33B77C2777DA}"/>
                      </a:ext>
                    </a:extLst>
                  </p14:cNvPr>
                  <p14:cNvContentPartPr/>
                  <p14:nvPr/>
                </p14:nvContentPartPr>
                <p14:xfrm>
                  <a:off x="6140233" y="1898073"/>
                  <a:ext cx="121320" cy="21240"/>
                </p14:xfrm>
              </p:contentPart>
            </mc:Choice>
            <mc:Fallback xmlns="">
              <p:pic>
                <p:nvPicPr>
                  <p:cNvPr id="735" name="インク 734">
                    <a:extLst>
                      <a:ext uri="{FF2B5EF4-FFF2-40B4-BE49-F238E27FC236}">
                        <a16:creationId xmlns:a16="http://schemas.microsoft.com/office/drawing/2014/main" id="{0D8D8A47-9B7C-2413-F3BA-33B77C2777DA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135913" y="1893753"/>
                    <a:ext cx="129960" cy="29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36" name="正方形/長方形 735">
              <a:extLst>
                <a:ext uri="{FF2B5EF4-FFF2-40B4-BE49-F238E27FC236}">
                  <a16:creationId xmlns:a16="http://schemas.microsoft.com/office/drawing/2014/main" id="{2D53F8FD-2737-91B2-BA87-BF3BBBE86B16}"/>
                </a:ext>
              </a:extLst>
            </p:cNvPr>
            <p:cNvSpPr/>
            <p:nvPr/>
          </p:nvSpPr>
          <p:spPr>
            <a:xfrm>
              <a:off x="1691436" y="4090210"/>
              <a:ext cx="2058744" cy="23599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37" name="グループ化 736">
              <a:extLst>
                <a:ext uri="{FF2B5EF4-FFF2-40B4-BE49-F238E27FC236}">
                  <a16:creationId xmlns:a16="http://schemas.microsoft.com/office/drawing/2014/main" id="{0BEDF2D9-45C2-6C1E-91C3-032BEEC9B185}"/>
                </a:ext>
              </a:extLst>
            </p:cNvPr>
            <p:cNvGrpSpPr/>
            <p:nvPr/>
          </p:nvGrpSpPr>
          <p:grpSpPr>
            <a:xfrm>
              <a:off x="3429960" y="3925961"/>
              <a:ext cx="444600" cy="187920"/>
              <a:chOff x="8290378" y="1728745"/>
              <a:chExt cx="4446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6">
                <p14:nvContentPartPr>
                  <p14:cNvPr id="738" name="インク 737">
                    <a:extLst>
                      <a:ext uri="{FF2B5EF4-FFF2-40B4-BE49-F238E27FC236}">
                        <a16:creationId xmlns:a16="http://schemas.microsoft.com/office/drawing/2014/main" id="{3CCA9030-DEA5-714E-C39E-70B30387CBCA}"/>
                      </a:ext>
                    </a:extLst>
                  </p14:cNvPr>
                  <p14:cNvContentPartPr/>
                  <p14:nvPr/>
                </p14:nvContentPartPr>
                <p14:xfrm>
                  <a:off x="8321338" y="1728745"/>
                  <a:ext cx="413640" cy="179640"/>
                </p14:xfrm>
              </p:contentPart>
            </mc:Choice>
            <mc:Fallback xmlns="">
              <p:pic>
                <p:nvPicPr>
                  <p:cNvPr id="738" name="インク 737">
                    <a:extLst>
                      <a:ext uri="{FF2B5EF4-FFF2-40B4-BE49-F238E27FC236}">
                        <a16:creationId xmlns:a16="http://schemas.microsoft.com/office/drawing/2014/main" id="{3CCA9030-DEA5-714E-C39E-70B30387CBCA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317018" y="1724425"/>
                    <a:ext cx="422280" cy="1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7">
                <p14:nvContentPartPr>
                  <p14:cNvPr id="739" name="インク 738">
                    <a:extLst>
                      <a:ext uri="{FF2B5EF4-FFF2-40B4-BE49-F238E27FC236}">
                        <a16:creationId xmlns:a16="http://schemas.microsoft.com/office/drawing/2014/main" id="{A4B5037E-B432-2A58-3EFB-127D864D9572}"/>
                      </a:ext>
                    </a:extLst>
                  </p14:cNvPr>
                  <p14:cNvContentPartPr/>
                  <p14:nvPr/>
                </p14:nvContentPartPr>
                <p14:xfrm>
                  <a:off x="8687458" y="1741345"/>
                  <a:ext cx="32760" cy="22680"/>
                </p14:xfrm>
              </p:contentPart>
            </mc:Choice>
            <mc:Fallback xmlns="">
              <p:pic>
                <p:nvPicPr>
                  <p:cNvPr id="739" name="インク 738">
                    <a:extLst>
                      <a:ext uri="{FF2B5EF4-FFF2-40B4-BE49-F238E27FC236}">
                        <a16:creationId xmlns:a16="http://schemas.microsoft.com/office/drawing/2014/main" id="{A4B5037E-B432-2A58-3EFB-127D864D9572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683138" y="1737025"/>
                    <a:ext cx="41400" cy="3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8">
                <p14:nvContentPartPr>
                  <p14:cNvPr id="740" name="インク 739">
                    <a:extLst>
                      <a:ext uri="{FF2B5EF4-FFF2-40B4-BE49-F238E27FC236}">
                        <a16:creationId xmlns:a16="http://schemas.microsoft.com/office/drawing/2014/main" id="{B0BD80BC-4529-B3B4-F0D1-36CB6059541A}"/>
                      </a:ext>
                    </a:extLst>
                  </p14:cNvPr>
                  <p14:cNvContentPartPr/>
                  <p14:nvPr/>
                </p14:nvContentPartPr>
                <p14:xfrm>
                  <a:off x="8317378" y="1733425"/>
                  <a:ext cx="388800" cy="178200"/>
                </p14:xfrm>
              </p:contentPart>
            </mc:Choice>
            <mc:Fallback xmlns="">
              <p:pic>
                <p:nvPicPr>
                  <p:cNvPr id="740" name="インク 739">
                    <a:extLst>
                      <a:ext uri="{FF2B5EF4-FFF2-40B4-BE49-F238E27FC236}">
                        <a16:creationId xmlns:a16="http://schemas.microsoft.com/office/drawing/2014/main" id="{B0BD80BC-4529-B3B4-F0D1-36CB6059541A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313058" y="1729105"/>
                    <a:ext cx="39744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9">
                <p14:nvContentPartPr>
                  <p14:cNvPr id="741" name="インク 740">
                    <a:extLst>
                      <a:ext uri="{FF2B5EF4-FFF2-40B4-BE49-F238E27FC236}">
                        <a16:creationId xmlns:a16="http://schemas.microsoft.com/office/drawing/2014/main" id="{D4BA02D2-F9D6-57D8-6458-A65C52D341D2}"/>
                      </a:ext>
                    </a:extLst>
                  </p14:cNvPr>
                  <p14:cNvContentPartPr/>
                  <p14:nvPr/>
                </p14:nvContentPartPr>
                <p14:xfrm>
                  <a:off x="8290378" y="1896865"/>
                  <a:ext cx="82080" cy="14400"/>
                </p14:xfrm>
              </p:contentPart>
            </mc:Choice>
            <mc:Fallback xmlns="">
              <p:pic>
                <p:nvPicPr>
                  <p:cNvPr id="741" name="インク 740">
                    <a:extLst>
                      <a:ext uri="{FF2B5EF4-FFF2-40B4-BE49-F238E27FC236}">
                        <a16:creationId xmlns:a16="http://schemas.microsoft.com/office/drawing/2014/main" id="{D4BA02D2-F9D6-57D8-6458-A65C52D341D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286058" y="1892545"/>
                    <a:ext cx="9072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0">
                <p14:nvContentPartPr>
                  <p14:cNvPr id="742" name="インク 741">
                    <a:extLst>
                      <a:ext uri="{FF2B5EF4-FFF2-40B4-BE49-F238E27FC236}">
                        <a16:creationId xmlns:a16="http://schemas.microsoft.com/office/drawing/2014/main" id="{DB940107-419A-DDEF-5702-EEBF387E2C10}"/>
                      </a:ext>
                    </a:extLst>
                  </p14:cNvPr>
                  <p14:cNvContentPartPr/>
                  <p14:nvPr/>
                </p14:nvContentPartPr>
                <p14:xfrm>
                  <a:off x="8294698" y="1887505"/>
                  <a:ext cx="135720" cy="12960"/>
                </p14:xfrm>
              </p:contentPart>
            </mc:Choice>
            <mc:Fallback xmlns="">
              <p:pic>
                <p:nvPicPr>
                  <p:cNvPr id="742" name="インク 741">
                    <a:extLst>
                      <a:ext uri="{FF2B5EF4-FFF2-40B4-BE49-F238E27FC236}">
                        <a16:creationId xmlns:a16="http://schemas.microsoft.com/office/drawing/2014/main" id="{DB940107-419A-DDEF-5702-EEBF387E2C10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8290378" y="1883185"/>
                    <a:ext cx="14436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1">
                <p14:nvContentPartPr>
                  <p14:cNvPr id="743" name="インク 742">
                    <a:extLst>
                      <a:ext uri="{FF2B5EF4-FFF2-40B4-BE49-F238E27FC236}">
                        <a16:creationId xmlns:a16="http://schemas.microsoft.com/office/drawing/2014/main" id="{505B57AB-8CEA-56CE-D3C0-4672BD6284BE}"/>
                      </a:ext>
                    </a:extLst>
                  </p14:cNvPr>
                  <p14:cNvContentPartPr/>
                  <p14:nvPr/>
                </p14:nvContentPartPr>
                <p14:xfrm>
                  <a:off x="8492338" y="1847905"/>
                  <a:ext cx="121320" cy="59760"/>
                </p14:xfrm>
              </p:contentPart>
            </mc:Choice>
            <mc:Fallback xmlns="">
              <p:pic>
                <p:nvPicPr>
                  <p:cNvPr id="743" name="インク 742">
                    <a:extLst>
                      <a:ext uri="{FF2B5EF4-FFF2-40B4-BE49-F238E27FC236}">
                        <a16:creationId xmlns:a16="http://schemas.microsoft.com/office/drawing/2014/main" id="{505B57AB-8CEA-56CE-D3C0-4672BD6284BE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8488018" y="1843585"/>
                    <a:ext cx="12996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2">
                <p14:nvContentPartPr>
                  <p14:cNvPr id="744" name="インク 743">
                    <a:extLst>
                      <a:ext uri="{FF2B5EF4-FFF2-40B4-BE49-F238E27FC236}">
                        <a16:creationId xmlns:a16="http://schemas.microsoft.com/office/drawing/2014/main" id="{0937583D-3D52-A251-76D8-8A9A372FC100}"/>
                      </a:ext>
                    </a:extLst>
                  </p14:cNvPr>
                  <p14:cNvContentPartPr/>
                  <p14:nvPr/>
                </p14:nvContentPartPr>
                <p14:xfrm>
                  <a:off x="8491978" y="1857265"/>
                  <a:ext cx="124920" cy="59400"/>
                </p14:xfrm>
              </p:contentPart>
            </mc:Choice>
            <mc:Fallback xmlns="">
              <p:pic>
                <p:nvPicPr>
                  <p:cNvPr id="744" name="インク 743">
                    <a:extLst>
                      <a:ext uri="{FF2B5EF4-FFF2-40B4-BE49-F238E27FC236}">
                        <a16:creationId xmlns:a16="http://schemas.microsoft.com/office/drawing/2014/main" id="{0937583D-3D52-A251-76D8-8A9A372FC10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8487658" y="1852945"/>
                    <a:ext cx="133560" cy="6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3">
                <p14:nvContentPartPr>
                  <p14:cNvPr id="745" name="インク 744">
                    <a:extLst>
                      <a:ext uri="{FF2B5EF4-FFF2-40B4-BE49-F238E27FC236}">
                        <a16:creationId xmlns:a16="http://schemas.microsoft.com/office/drawing/2014/main" id="{181C6CF8-D613-C0FD-A638-558B13A5EB93}"/>
                      </a:ext>
                    </a:extLst>
                  </p14:cNvPr>
                  <p14:cNvContentPartPr/>
                  <p14:nvPr/>
                </p14:nvContentPartPr>
                <p14:xfrm>
                  <a:off x="8582698" y="1820185"/>
                  <a:ext cx="69840" cy="75960"/>
                </p14:xfrm>
              </p:contentPart>
            </mc:Choice>
            <mc:Fallback xmlns="">
              <p:pic>
                <p:nvPicPr>
                  <p:cNvPr id="745" name="インク 744">
                    <a:extLst>
                      <a:ext uri="{FF2B5EF4-FFF2-40B4-BE49-F238E27FC236}">
                        <a16:creationId xmlns:a16="http://schemas.microsoft.com/office/drawing/2014/main" id="{181C6CF8-D613-C0FD-A638-558B13A5EB9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8578378" y="1815865"/>
                    <a:ext cx="7848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4">
                <p14:nvContentPartPr>
                  <p14:cNvPr id="746" name="インク 745">
                    <a:extLst>
                      <a:ext uri="{FF2B5EF4-FFF2-40B4-BE49-F238E27FC236}">
                        <a16:creationId xmlns:a16="http://schemas.microsoft.com/office/drawing/2014/main" id="{026E9DEA-EA71-2FDD-38AE-2A864CA2CE41}"/>
                      </a:ext>
                    </a:extLst>
                  </p14:cNvPr>
                  <p14:cNvContentPartPr/>
                  <p14:nvPr/>
                </p14:nvContentPartPr>
                <p14:xfrm>
                  <a:off x="8436538" y="1804705"/>
                  <a:ext cx="205920" cy="101520"/>
                </p14:xfrm>
              </p:contentPart>
            </mc:Choice>
            <mc:Fallback xmlns="">
              <p:pic>
                <p:nvPicPr>
                  <p:cNvPr id="746" name="インク 745">
                    <a:extLst>
                      <a:ext uri="{FF2B5EF4-FFF2-40B4-BE49-F238E27FC236}">
                        <a16:creationId xmlns:a16="http://schemas.microsoft.com/office/drawing/2014/main" id="{026E9DEA-EA71-2FDD-38AE-2A864CA2CE41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8432218" y="1800385"/>
                    <a:ext cx="21456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5">
                <p14:nvContentPartPr>
                  <p14:cNvPr id="747" name="インク 746">
                    <a:extLst>
                      <a:ext uri="{FF2B5EF4-FFF2-40B4-BE49-F238E27FC236}">
                        <a16:creationId xmlns:a16="http://schemas.microsoft.com/office/drawing/2014/main" id="{B7F82BCC-9E0A-EE41-4F51-848D6596F537}"/>
                      </a:ext>
                    </a:extLst>
                  </p14:cNvPr>
                  <p14:cNvContentPartPr/>
                  <p14:nvPr/>
                </p14:nvContentPartPr>
                <p14:xfrm>
                  <a:off x="8439058" y="1885705"/>
                  <a:ext cx="60480" cy="2160"/>
                </p14:xfrm>
              </p:contentPart>
            </mc:Choice>
            <mc:Fallback xmlns="">
              <p:pic>
                <p:nvPicPr>
                  <p:cNvPr id="747" name="インク 746">
                    <a:extLst>
                      <a:ext uri="{FF2B5EF4-FFF2-40B4-BE49-F238E27FC236}">
                        <a16:creationId xmlns:a16="http://schemas.microsoft.com/office/drawing/2014/main" id="{B7F82BCC-9E0A-EE41-4F51-848D6596F537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434738" y="1881385"/>
                    <a:ext cx="69120" cy="1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6">
                <p14:nvContentPartPr>
                  <p14:cNvPr id="748" name="インク 747">
                    <a:extLst>
                      <a:ext uri="{FF2B5EF4-FFF2-40B4-BE49-F238E27FC236}">
                        <a16:creationId xmlns:a16="http://schemas.microsoft.com/office/drawing/2014/main" id="{F83FE689-7C45-1CA6-40A9-C478ADB9CD68}"/>
                      </a:ext>
                    </a:extLst>
                  </p14:cNvPr>
                  <p14:cNvContentPartPr/>
                  <p14:nvPr/>
                </p14:nvContentPartPr>
                <p14:xfrm>
                  <a:off x="8419978" y="1888945"/>
                  <a:ext cx="55800" cy="7560"/>
                </p14:xfrm>
              </p:contentPart>
            </mc:Choice>
            <mc:Fallback xmlns="">
              <p:pic>
                <p:nvPicPr>
                  <p:cNvPr id="748" name="インク 747">
                    <a:extLst>
                      <a:ext uri="{FF2B5EF4-FFF2-40B4-BE49-F238E27FC236}">
                        <a16:creationId xmlns:a16="http://schemas.microsoft.com/office/drawing/2014/main" id="{F83FE689-7C45-1CA6-40A9-C478ADB9CD68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8415658" y="1884625"/>
                    <a:ext cx="64440" cy="1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7">
                <p14:nvContentPartPr>
                  <p14:cNvPr id="749" name="インク 748">
                    <a:extLst>
                      <a:ext uri="{FF2B5EF4-FFF2-40B4-BE49-F238E27FC236}">
                        <a16:creationId xmlns:a16="http://schemas.microsoft.com/office/drawing/2014/main" id="{75C9BE38-2D21-B2F4-EBAA-8DF472F24D26}"/>
                      </a:ext>
                    </a:extLst>
                  </p14:cNvPr>
                  <p14:cNvContentPartPr/>
                  <p14:nvPr/>
                </p14:nvContentPartPr>
                <p14:xfrm>
                  <a:off x="8470738" y="1801105"/>
                  <a:ext cx="196920" cy="105840"/>
                </p14:xfrm>
              </p:contentPart>
            </mc:Choice>
            <mc:Fallback xmlns="">
              <p:pic>
                <p:nvPicPr>
                  <p:cNvPr id="749" name="インク 748">
                    <a:extLst>
                      <a:ext uri="{FF2B5EF4-FFF2-40B4-BE49-F238E27FC236}">
                        <a16:creationId xmlns:a16="http://schemas.microsoft.com/office/drawing/2014/main" id="{75C9BE38-2D21-B2F4-EBAA-8DF472F24D26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8466418" y="1796785"/>
                    <a:ext cx="205560" cy="114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750" name="フローチャート: 結合子 749">
              <a:extLst>
                <a:ext uri="{FF2B5EF4-FFF2-40B4-BE49-F238E27FC236}">
                  <a16:creationId xmlns:a16="http://schemas.microsoft.com/office/drawing/2014/main" id="{E54ECB79-68B0-B294-47D9-CED2D69D54BF}"/>
                </a:ext>
              </a:extLst>
            </p:cNvPr>
            <p:cNvSpPr/>
            <p:nvPr/>
          </p:nvSpPr>
          <p:spPr>
            <a:xfrm>
              <a:off x="3660196" y="3863930"/>
              <a:ext cx="614847" cy="528237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751" name="インク 750">
                  <a:extLst>
                    <a:ext uri="{FF2B5EF4-FFF2-40B4-BE49-F238E27FC236}">
                      <a16:creationId xmlns:a16="http://schemas.microsoft.com/office/drawing/2014/main" id="{C0DFEBF5-C7DC-B3E5-AD13-2B431540659C}"/>
                    </a:ext>
                  </a:extLst>
                </p14:cNvPr>
                <p14:cNvContentPartPr/>
                <p14:nvPr/>
              </p14:nvContentPartPr>
              <p14:xfrm>
                <a:off x="3744747" y="4268072"/>
                <a:ext cx="10800" cy="10800"/>
              </p14:xfrm>
            </p:contentPart>
          </mc:Choice>
          <mc:Fallback xmlns="">
            <p:pic>
              <p:nvPicPr>
                <p:cNvPr id="751" name="インク 750">
                  <a:extLst>
                    <a:ext uri="{FF2B5EF4-FFF2-40B4-BE49-F238E27FC236}">
                      <a16:creationId xmlns:a16="http://schemas.microsoft.com/office/drawing/2014/main" id="{C0DFEBF5-C7DC-B3E5-AD13-2B431540659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709107" y="4232432"/>
                  <a:ext cx="82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752" name="インク 751">
                  <a:extLst>
                    <a:ext uri="{FF2B5EF4-FFF2-40B4-BE49-F238E27FC236}">
                      <a16:creationId xmlns:a16="http://schemas.microsoft.com/office/drawing/2014/main" id="{4C6A22E5-78F5-F2AF-D280-F26CDBF253F7}"/>
                    </a:ext>
                  </a:extLst>
                </p14:cNvPr>
                <p14:cNvContentPartPr/>
                <p14:nvPr/>
              </p14:nvContentPartPr>
              <p14:xfrm>
                <a:off x="3768005" y="4163127"/>
                <a:ext cx="52200" cy="40320"/>
              </p14:xfrm>
            </p:contentPart>
          </mc:Choice>
          <mc:Fallback xmlns="">
            <p:pic>
              <p:nvPicPr>
                <p:cNvPr id="752" name="インク 751">
                  <a:extLst>
                    <a:ext uri="{FF2B5EF4-FFF2-40B4-BE49-F238E27FC236}">
                      <a16:creationId xmlns:a16="http://schemas.microsoft.com/office/drawing/2014/main" id="{4C6A22E5-78F5-F2AF-D280-F26CDBF253F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732365" y="4127127"/>
                  <a:ext cx="1238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825" name="インク 824">
                  <a:extLst>
                    <a:ext uri="{FF2B5EF4-FFF2-40B4-BE49-F238E27FC236}">
                      <a16:creationId xmlns:a16="http://schemas.microsoft.com/office/drawing/2014/main" id="{3A01CDFA-1568-A2CC-AC3E-457176629364}"/>
                    </a:ext>
                  </a:extLst>
                </p14:cNvPr>
                <p14:cNvContentPartPr/>
                <p14:nvPr/>
              </p14:nvContentPartPr>
              <p14:xfrm>
                <a:off x="4208365" y="4131514"/>
                <a:ext cx="360" cy="360"/>
              </p14:xfrm>
            </p:contentPart>
          </mc:Choice>
          <mc:Fallback xmlns="">
            <p:pic>
              <p:nvPicPr>
                <p:cNvPr id="825" name="インク 824">
                  <a:extLst>
                    <a:ext uri="{FF2B5EF4-FFF2-40B4-BE49-F238E27FC236}">
                      <a16:creationId xmlns:a16="http://schemas.microsoft.com/office/drawing/2014/main" id="{3A01CDFA-1568-A2CC-AC3E-457176629364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4204045" y="412719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35" name="フローチャート: 結合子 834">
              <a:extLst>
                <a:ext uri="{FF2B5EF4-FFF2-40B4-BE49-F238E27FC236}">
                  <a16:creationId xmlns:a16="http://schemas.microsoft.com/office/drawing/2014/main" id="{F94331FA-BB29-7B72-220C-11121C0B5416}"/>
                </a:ext>
              </a:extLst>
            </p:cNvPr>
            <p:cNvSpPr/>
            <p:nvPr/>
          </p:nvSpPr>
          <p:spPr>
            <a:xfrm rot="1452695">
              <a:off x="2811989" y="4925257"/>
              <a:ext cx="465219" cy="291602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6" name="フローチャート: 結合子 835">
              <a:extLst>
                <a:ext uri="{FF2B5EF4-FFF2-40B4-BE49-F238E27FC236}">
                  <a16:creationId xmlns:a16="http://schemas.microsoft.com/office/drawing/2014/main" id="{A293EF04-DA46-176F-6793-1928DCD19CBF}"/>
                </a:ext>
              </a:extLst>
            </p:cNvPr>
            <p:cNvSpPr/>
            <p:nvPr/>
          </p:nvSpPr>
          <p:spPr>
            <a:xfrm rot="2770238">
              <a:off x="3448644" y="4421755"/>
              <a:ext cx="108541" cy="946707"/>
            </a:xfrm>
            <a:prstGeom prst="flowChartConnector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7" name="正方形/長方形 836">
              <a:extLst>
                <a:ext uri="{FF2B5EF4-FFF2-40B4-BE49-F238E27FC236}">
                  <a16:creationId xmlns:a16="http://schemas.microsoft.com/office/drawing/2014/main" id="{B7F0338B-EA09-3934-CA12-9579230558EA}"/>
                </a:ext>
              </a:extLst>
            </p:cNvPr>
            <p:cNvSpPr/>
            <p:nvPr/>
          </p:nvSpPr>
          <p:spPr>
            <a:xfrm rot="2560625">
              <a:off x="3492767" y="4155420"/>
              <a:ext cx="421654" cy="60066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0" name="正方形/長方形 839">
              <a:extLst>
                <a:ext uri="{FF2B5EF4-FFF2-40B4-BE49-F238E27FC236}">
                  <a16:creationId xmlns:a16="http://schemas.microsoft.com/office/drawing/2014/main" id="{CEC8398D-5CCF-1A90-7EBE-0B67F925C54C}"/>
                </a:ext>
              </a:extLst>
            </p:cNvPr>
            <p:cNvSpPr/>
            <p:nvPr/>
          </p:nvSpPr>
          <p:spPr>
            <a:xfrm rot="2957452">
              <a:off x="3154625" y="4508295"/>
              <a:ext cx="363237" cy="545853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1" name="正方形/長方形 840">
              <a:extLst>
                <a:ext uri="{FF2B5EF4-FFF2-40B4-BE49-F238E27FC236}">
                  <a16:creationId xmlns:a16="http://schemas.microsoft.com/office/drawing/2014/main" id="{CD9CA1D4-CCDC-99E8-3DC2-DD2F84DBDD74}"/>
                </a:ext>
              </a:extLst>
            </p:cNvPr>
            <p:cNvSpPr/>
            <p:nvPr/>
          </p:nvSpPr>
          <p:spPr>
            <a:xfrm rot="3157827">
              <a:off x="2933994" y="4787493"/>
              <a:ext cx="293698" cy="333291"/>
            </a:xfrm>
            <a:prstGeom prst="rect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フローチャート: 結合子 841">
              <a:extLst>
                <a:ext uri="{FF2B5EF4-FFF2-40B4-BE49-F238E27FC236}">
                  <a16:creationId xmlns:a16="http://schemas.microsoft.com/office/drawing/2014/main" id="{25E52092-E641-BBC6-6DF9-9C2FD7DD7EBA}"/>
                </a:ext>
              </a:extLst>
            </p:cNvPr>
            <p:cNvSpPr/>
            <p:nvPr/>
          </p:nvSpPr>
          <p:spPr>
            <a:xfrm>
              <a:off x="2604593" y="2575278"/>
              <a:ext cx="457200" cy="45720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3" name="フローチャート: 結合子 842">
              <a:extLst>
                <a:ext uri="{FF2B5EF4-FFF2-40B4-BE49-F238E27FC236}">
                  <a16:creationId xmlns:a16="http://schemas.microsoft.com/office/drawing/2014/main" id="{9E2BEEC0-6748-3E4E-DB3D-955D50123324}"/>
                </a:ext>
              </a:extLst>
            </p:cNvPr>
            <p:cNvSpPr/>
            <p:nvPr/>
          </p:nvSpPr>
          <p:spPr>
            <a:xfrm>
              <a:off x="2661033" y="2625924"/>
              <a:ext cx="344319" cy="348640"/>
            </a:xfrm>
            <a:prstGeom prst="flowChartConnector">
              <a:avLst/>
            </a:prstGeom>
            <a:solidFill>
              <a:schemeClr val="bg1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4" name="フローチャート: 結合子 843">
              <a:extLst>
                <a:ext uri="{FF2B5EF4-FFF2-40B4-BE49-F238E27FC236}">
                  <a16:creationId xmlns:a16="http://schemas.microsoft.com/office/drawing/2014/main" id="{85EEE299-FB18-18BE-0F4D-512E1E5E68E9}"/>
                </a:ext>
              </a:extLst>
            </p:cNvPr>
            <p:cNvSpPr/>
            <p:nvPr/>
          </p:nvSpPr>
          <p:spPr>
            <a:xfrm>
              <a:off x="2687496" y="2646617"/>
              <a:ext cx="291392" cy="303012"/>
            </a:xfrm>
            <a:prstGeom prst="flowChartConnector">
              <a:avLst/>
            </a:prstGeom>
            <a:solidFill>
              <a:srgbClr val="B3E3F3"/>
            </a:solidFill>
            <a:ln w="76200">
              <a:solidFill>
                <a:srgbClr val="3842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5" name="月 844">
              <a:extLst>
                <a:ext uri="{FF2B5EF4-FFF2-40B4-BE49-F238E27FC236}">
                  <a16:creationId xmlns:a16="http://schemas.microsoft.com/office/drawing/2014/main" id="{EE62B5EA-7191-2A43-79B2-56BF4E88F02C}"/>
                </a:ext>
              </a:extLst>
            </p:cNvPr>
            <p:cNvSpPr/>
            <p:nvPr/>
          </p:nvSpPr>
          <p:spPr>
            <a:xfrm rot="14654210">
              <a:off x="1585091" y="2418850"/>
              <a:ext cx="517220" cy="1901380"/>
            </a:xfrm>
            <a:prstGeom prst="moon">
              <a:avLst>
                <a:gd name="adj" fmla="val 55022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6" name="月 845">
              <a:extLst>
                <a:ext uri="{FF2B5EF4-FFF2-40B4-BE49-F238E27FC236}">
                  <a16:creationId xmlns:a16="http://schemas.microsoft.com/office/drawing/2014/main" id="{B2B70523-6A0A-5EBD-A626-2B56365071B0}"/>
                </a:ext>
              </a:extLst>
            </p:cNvPr>
            <p:cNvSpPr/>
            <p:nvPr/>
          </p:nvSpPr>
          <p:spPr>
            <a:xfrm rot="15386756">
              <a:off x="1495608" y="2820481"/>
              <a:ext cx="322689" cy="1465333"/>
            </a:xfrm>
            <a:prstGeom prst="moon">
              <a:avLst>
                <a:gd name="adj" fmla="val 57643"/>
              </a:avLst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7" name="月 846">
              <a:extLst>
                <a:ext uri="{FF2B5EF4-FFF2-40B4-BE49-F238E27FC236}">
                  <a16:creationId xmlns:a16="http://schemas.microsoft.com/office/drawing/2014/main" id="{1351E1A0-0E22-3B8A-3902-C67DA8D2046F}"/>
                </a:ext>
              </a:extLst>
            </p:cNvPr>
            <p:cNvSpPr/>
            <p:nvPr/>
          </p:nvSpPr>
          <p:spPr>
            <a:xfrm rot="13975961">
              <a:off x="2112677" y="2894165"/>
              <a:ext cx="179295" cy="953735"/>
            </a:xfrm>
            <a:prstGeom prst="moon">
              <a:avLst/>
            </a:prstGeom>
            <a:solidFill>
              <a:srgbClr val="38425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51" name="グループ化 850">
              <a:extLst>
                <a:ext uri="{FF2B5EF4-FFF2-40B4-BE49-F238E27FC236}">
                  <a16:creationId xmlns:a16="http://schemas.microsoft.com/office/drawing/2014/main" id="{9E7C2CA1-3A2F-4A3F-7636-2806558A9C96}"/>
                </a:ext>
              </a:extLst>
            </p:cNvPr>
            <p:cNvGrpSpPr/>
            <p:nvPr/>
          </p:nvGrpSpPr>
          <p:grpSpPr>
            <a:xfrm flipH="1">
              <a:off x="2861261" y="3126061"/>
              <a:ext cx="1951213" cy="603562"/>
              <a:chOff x="3054917" y="2948276"/>
              <a:chExt cx="1901380" cy="603562"/>
            </a:xfrm>
          </p:grpSpPr>
          <p:sp>
            <p:nvSpPr>
              <p:cNvPr id="848" name="月 847">
                <a:extLst>
                  <a:ext uri="{FF2B5EF4-FFF2-40B4-BE49-F238E27FC236}">
                    <a16:creationId xmlns:a16="http://schemas.microsoft.com/office/drawing/2014/main" id="{7294607C-047D-3791-0427-87D20C52E7CB}"/>
                  </a:ext>
                </a:extLst>
              </p:cNvPr>
              <p:cNvSpPr/>
              <p:nvPr/>
            </p:nvSpPr>
            <p:spPr>
              <a:xfrm rot="14654210">
                <a:off x="3746997" y="2256196"/>
                <a:ext cx="517220" cy="1901380"/>
              </a:xfrm>
              <a:prstGeom prst="moon">
                <a:avLst>
                  <a:gd name="adj" fmla="val 55022"/>
                </a:avLst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9" name="月 848">
                <a:extLst>
                  <a:ext uri="{FF2B5EF4-FFF2-40B4-BE49-F238E27FC236}">
                    <a16:creationId xmlns:a16="http://schemas.microsoft.com/office/drawing/2014/main" id="{6092B7DF-FF1B-1C3E-69C9-53EF19F819DE}"/>
                  </a:ext>
                </a:extLst>
              </p:cNvPr>
              <p:cNvSpPr/>
              <p:nvPr/>
            </p:nvSpPr>
            <p:spPr>
              <a:xfrm rot="15386756">
                <a:off x="3657514" y="2657827"/>
                <a:ext cx="322689" cy="1465333"/>
              </a:xfrm>
              <a:prstGeom prst="moon">
                <a:avLst>
                  <a:gd name="adj" fmla="val 57643"/>
                </a:avLst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0" name="月 849">
                <a:extLst>
                  <a:ext uri="{FF2B5EF4-FFF2-40B4-BE49-F238E27FC236}">
                    <a16:creationId xmlns:a16="http://schemas.microsoft.com/office/drawing/2014/main" id="{1F3270F8-C4C3-40BE-C998-8BF165B44EF6}"/>
                  </a:ext>
                </a:extLst>
              </p:cNvPr>
              <p:cNvSpPr/>
              <p:nvPr/>
            </p:nvSpPr>
            <p:spPr>
              <a:xfrm rot="13975961">
                <a:off x="4274583" y="2731511"/>
                <a:ext cx="179295" cy="953735"/>
              </a:xfrm>
              <a:prstGeom prst="moon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74" name="グループ化 873">
              <a:extLst>
                <a:ext uri="{FF2B5EF4-FFF2-40B4-BE49-F238E27FC236}">
                  <a16:creationId xmlns:a16="http://schemas.microsoft.com/office/drawing/2014/main" id="{8A1F5A8C-3B1F-064D-161C-FC348FCF7619}"/>
                </a:ext>
              </a:extLst>
            </p:cNvPr>
            <p:cNvGrpSpPr/>
            <p:nvPr/>
          </p:nvGrpSpPr>
          <p:grpSpPr>
            <a:xfrm rot="21087941">
              <a:off x="1068821" y="1429010"/>
              <a:ext cx="1426694" cy="1619067"/>
              <a:chOff x="1113550" y="1383623"/>
              <a:chExt cx="1426694" cy="1619067"/>
            </a:xfrm>
          </p:grpSpPr>
          <p:sp>
            <p:nvSpPr>
              <p:cNvPr id="852" name="正方形/長方形 851">
                <a:extLst>
                  <a:ext uri="{FF2B5EF4-FFF2-40B4-BE49-F238E27FC236}">
                    <a16:creationId xmlns:a16="http://schemas.microsoft.com/office/drawing/2014/main" id="{EBE86108-EF95-1C75-096C-0C64743C0EB2}"/>
                  </a:ext>
                </a:extLst>
              </p:cNvPr>
              <p:cNvSpPr/>
              <p:nvPr/>
            </p:nvSpPr>
            <p:spPr>
              <a:xfrm>
                <a:off x="1973742" y="1442045"/>
                <a:ext cx="339958" cy="1308663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3" name="正方形/長方形 852">
                <a:extLst>
                  <a:ext uri="{FF2B5EF4-FFF2-40B4-BE49-F238E27FC236}">
                    <a16:creationId xmlns:a16="http://schemas.microsoft.com/office/drawing/2014/main" id="{58B39AA8-A9E7-91AE-242A-C6533ED550FF}"/>
                  </a:ext>
                </a:extLst>
              </p:cNvPr>
              <p:cNvSpPr/>
              <p:nvPr/>
            </p:nvSpPr>
            <p:spPr>
              <a:xfrm>
                <a:off x="1120750" y="1582965"/>
                <a:ext cx="1399707" cy="190222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4" name="フローチャート: 結合子 853">
                <a:extLst>
                  <a:ext uri="{FF2B5EF4-FFF2-40B4-BE49-F238E27FC236}">
                    <a16:creationId xmlns:a16="http://schemas.microsoft.com/office/drawing/2014/main" id="{93CA9EEA-26F3-4C98-2386-8903796894FE}"/>
                  </a:ext>
                </a:extLst>
              </p:cNvPr>
              <p:cNvSpPr/>
              <p:nvPr/>
            </p:nvSpPr>
            <p:spPr>
              <a:xfrm>
                <a:off x="1113550" y="1383623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5" name="正方形/長方形 854">
                <a:extLst>
                  <a:ext uri="{FF2B5EF4-FFF2-40B4-BE49-F238E27FC236}">
                    <a16:creationId xmlns:a16="http://schemas.microsoft.com/office/drawing/2014/main" id="{10340A36-F6E1-A6DB-B23F-767719E4C0AB}"/>
                  </a:ext>
                </a:extLst>
              </p:cNvPr>
              <p:cNvSpPr/>
              <p:nvPr/>
            </p:nvSpPr>
            <p:spPr>
              <a:xfrm>
                <a:off x="1126934" y="2078455"/>
                <a:ext cx="1393524" cy="190222"/>
              </a:xfrm>
              <a:prstGeom prst="rect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6" name="フローチャート: 結合子 855">
                <a:extLst>
                  <a:ext uri="{FF2B5EF4-FFF2-40B4-BE49-F238E27FC236}">
                    <a16:creationId xmlns:a16="http://schemas.microsoft.com/office/drawing/2014/main" id="{1C372B7A-4674-E7DA-E732-25B31CC2C354}"/>
                  </a:ext>
                </a:extLst>
              </p:cNvPr>
              <p:cNvSpPr/>
              <p:nvPr/>
            </p:nvSpPr>
            <p:spPr>
              <a:xfrm>
                <a:off x="1119733" y="1879113"/>
                <a:ext cx="339958" cy="368055"/>
              </a:xfrm>
              <a:prstGeom prst="flowChartConnector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7" name="正方形/長方形 856">
                <a:extLst>
                  <a:ext uri="{FF2B5EF4-FFF2-40B4-BE49-F238E27FC236}">
                    <a16:creationId xmlns:a16="http://schemas.microsoft.com/office/drawing/2014/main" id="{AC24AB37-BA9F-A9D8-0D2A-283690DE01B4}"/>
                  </a:ext>
                </a:extLst>
              </p:cNvPr>
              <p:cNvSpPr/>
              <p:nvPr/>
            </p:nvSpPr>
            <p:spPr>
              <a:xfrm rot="20708214">
                <a:off x="1168625" y="2690159"/>
                <a:ext cx="1371619" cy="244607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8" name="フローチャート: 結合子 857">
                <a:extLst>
                  <a:ext uri="{FF2B5EF4-FFF2-40B4-BE49-F238E27FC236}">
                    <a16:creationId xmlns:a16="http://schemas.microsoft.com/office/drawing/2014/main" id="{A37FF85A-CA9D-462E-741A-4AE8B6C195BA}"/>
                  </a:ext>
                </a:extLst>
              </p:cNvPr>
              <p:cNvSpPr/>
              <p:nvPr/>
            </p:nvSpPr>
            <p:spPr>
              <a:xfrm rot="20718776">
                <a:off x="1137541" y="2634635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66" name="グループ化 865">
              <a:extLst>
                <a:ext uri="{FF2B5EF4-FFF2-40B4-BE49-F238E27FC236}">
                  <a16:creationId xmlns:a16="http://schemas.microsoft.com/office/drawing/2014/main" id="{D7D1AB0C-6F55-605E-FA6E-3E35C7A12C52}"/>
                </a:ext>
              </a:extLst>
            </p:cNvPr>
            <p:cNvGrpSpPr/>
            <p:nvPr/>
          </p:nvGrpSpPr>
          <p:grpSpPr>
            <a:xfrm rot="603810" flipH="1">
              <a:off x="3178867" y="1437046"/>
              <a:ext cx="1395088" cy="1619067"/>
              <a:chOff x="3144953" y="1399645"/>
              <a:chExt cx="1426694" cy="1619067"/>
            </a:xfrm>
          </p:grpSpPr>
          <p:sp>
            <p:nvSpPr>
              <p:cNvPr id="859" name="正方形/長方形 858">
                <a:extLst>
                  <a:ext uri="{FF2B5EF4-FFF2-40B4-BE49-F238E27FC236}">
                    <a16:creationId xmlns:a16="http://schemas.microsoft.com/office/drawing/2014/main" id="{0674FD82-5DB5-0F40-2A64-BD863BD29159}"/>
                  </a:ext>
                </a:extLst>
              </p:cNvPr>
              <p:cNvSpPr/>
              <p:nvPr/>
            </p:nvSpPr>
            <p:spPr>
              <a:xfrm>
                <a:off x="4005145" y="1458067"/>
                <a:ext cx="339958" cy="1308663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0" name="正方形/長方形 859">
                <a:extLst>
                  <a:ext uri="{FF2B5EF4-FFF2-40B4-BE49-F238E27FC236}">
                    <a16:creationId xmlns:a16="http://schemas.microsoft.com/office/drawing/2014/main" id="{54672077-6F66-9278-B256-B83DA93C47A2}"/>
                  </a:ext>
                </a:extLst>
              </p:cNvPr>
              <p:cNvSpPr/>
              <p:nvPr/>
            </p:nvSpPr>
            <p:spPr>
              <a:xfrm>
                <a:off x="3152153" y="1598987"/>
                <a:ext cx="1399707" cy="190222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1" name="フローチャート: 結合子 860">
                <a:extLst>
                  <a:ext uri="{FF2B5EF4-FFF2-40B4-BE49-F238E27FC236}">
                    <a16:creationId xmlns:a16="http://schemas.microsoft.com/office/drawing/2014/main" id="{842031FF-A8B1-3B3C-9526-DECEA5D293E4}"/>
                  </a:ext>
                </a:extLst>
              </p:cNvPr>
              <p:cNvSpPr/>
              <p:nvPr/>
            </p:nvSpPr>
            <p:spPr>
              <a:xfrm>
                <a:off x="3144953" y="1399645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2" name="正方形/長方形 861">
                <a:extLst>
                  <a:ext uri="{FF2B5EF4-FFF2-40B4-BE49-F238E27FC236}">
                    <a16:creationId xmlns:a16="http://schemas.microsoft.com/office/drawing/2014/main" id="{3372CAF5-7385-88B1-C6BA-3F8CFFF1BBFE}"/>
                  </a:ext>
                </a:extLst>
              </p:cNvPr>
              <p:cNvSpPr/>
              <p:nvPr/>
            </p:nvSpPr>
            <p:spPr>
              <a:xfrm>
                <a:off x="3158337" y="2094477"/>
                <a:ext cx="1393524" cy="190222"/>
              </a:xfrm>
              <a:prstGeom prst="rect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3" name="フローチャート: 結合子 862">
                <a:extLst>
                  <a:ext uri="{FF2B5EF4-FFF2-40B4-BE49-F238E27FC236}">
                    <a16:creationId xmlns:a16="http://schemas.microsoft.com/office/drawing/2014/main" id="{A9354D4E-1298-B833-F998-2A24EF041FEC}"/>
                  </a:ext>
                </a:extLst>
              </p:cNvPr>
              <p:cNvSpPr/>
              <p:nvPr/>
            </p:nvSpPr>
            <p:spPr>
              <a:xfrm>
                <a:off x="3151136" y="1895135"/>
                <a:ext cx="339958" cy="368055"/>
              </a:xfrm>
              <a:prstGeom prst="flowChartConnector">
                <a:avLst/>
              </a:prstGeom>
              <a:solidFill>
                <a:srgbClr val="9FC6D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4" name="正方形/長方形 863">
                <a:extLst>
                  <a:ext uri="{FF2B5EF4-FFF2-40B4-BE49-F238E27FC236}">
                    <a16:creationId xmlns:a16="http://schemas.microsoft.com/office/drawing/2014/main" id="{AE9F8537-F5FD-85F0-75A5-6124B4A4EC20}"/>
                  </a:ext>
                </a:extLst>
              </p:cNvPr>
              <p:cNvSpPr/>
              <p:nvPr/>
            </p:nvSpPr>
            <p:spPr>
              <a:xfrm rot="20708214">
                <a:off x="3200028" y="2706181"/>
                <a:ext cx="1371619" cy="244607"/>
              </a:xfrm>
              <a:prstGeom prst="rect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5" name="フローチャート: 結合子 864">
                <a:extLst>
                  <a:ext uri="{FF2B5EF4-FFF2-40B4-BE49-F238E27FC236}">
                    <a16:creationId xmlns:a16="http://schemas.microsoft.com/office/drawing/2014/main" id="{949E1B27-1479-3350-0C84-372B9B34888B}"/>
                  </a:ext>
                </a:extLst>
              </p:cNvPr>
              <p:cNvSpPr/>
              <p:nvPr/>
            </p:nvSpPr>
            <p:spPr>
              <a:xfrm rot="20718776">
                <a:off x="3168944" y="2650657"/>
                <a:ext cx="339958" cy="368055"/>
              </a:xfrm>
              <a:prstGeom prst="flowChartConnector">
                <a:avLst/>
              </a:prstGeom>
              <a:solidFill>
                <a:srgbClr val="38425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6" name="正方形/長方形 875">
              <a:extLst>
                <a:ext uri="{FF2B5EF4-FFF2-40B4-BE49-F238E27FC236}">
                  <a16:creationId xmlns:a16="http://schemas.microsoft.com/office/drawing/2014/main" id="{DFFAF1AA-6160-D40C-AE96-5D3BF2582F9E}"/>
                </a:ext>
              </a:extLst>
            </p:cNvPr>
            <p:cNvSpPr/>
            <p:nvPr/>
          </p:nvSpPr>
          <p:spPr>
            <a:xfrm rot="596924">
              <a:off x="3494796" y="1450871"/>
              <a:ext cx="330801" cy="477650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7" name="正方形/長方形 876">
              <a:extLst>
                <a:ext uri="{FF2B5EF4-FFF2-40B4-BE49-F238E27FC236}">
                  <a16:creationId xmlns:a16="http://schemas.microsoft.com/office/drawing/2014/main" id="{DB67F99D-9A50-114F-5D1A-85DB6306DAC6}"/>
                </a:ext>
              </a:extLst>
            </p:cNvPr>
            <p:cNvSpPr/>
            <p:nvPr/>
          </p:nvSpPr>
          <p:spPr>
            <a:xfrm rot="6014659">
              <a:off x="3537752" y="1341668"/>
              <a:ext cx="188320" cy="674993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9" name="月 878">
              <a:extLst>
                <a:ext uri="{FF2B5EF4-FFF2-40B4-BE49-F238E27FC236}">
                  <a16:creationId xmlns:a16="http://schemas.microsoft.com/office/drawing/2014/main" id="{19FB20A4-22FB-DB55-06CB-EC8D313414DE}"/>
                </a:ext>
              </a:extLst>
            </p:cNvPr>
            <p:cNvSpPr/>
            <p:nvPr/>
          </p:nvSpPr>
          <p:spPr>
            <a:xfrm rot="15802592">
              <a:off x="3588190" y="1816375"/>
              <a:ext cx="45719" cy="335496"/>
            </a:xfrm>
            <a:prstGeom prst="moon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0" name="正方形/長方形 879">
              <a:extLst>
                <a:ext uri="{FF2B5EF4-FFF2-40B4-BE49-F238E27FC236}">
                  <a16:creationId xmlns:a16="http://schemas.microsoft.com/office/drawing/2014/main" id="{27611983-4001-1F0A-BCD1-FB6EF2574E53}"/>
                </a:ext>
              </a:extLst>
            </p:cNvPr>
            <p:cNvSpPr/>
            <p:nvPr/>
          </p:nvSpPr>
          <p:spPr>
            <a:xfrm rot="596924">
              <a:off x="3448163" y="1866614"/>
              <a:ext cx="148757" cy="128485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1" name="正方形/長方形 880">
              <a:extLst>
                <a:ext uri="{FF2B5EF4-FFF2-40B4-BE49-F238E27FC236}">
                  <a16:creationId xmlns:a16="http://schemas.microsoft.com/office/drawing/2014/main" id="{6B8EDDC6-71A4-111B-A8A7-E21CF00A4609}"/>
                </a:ext>
              </a:extLst>
            </p:cNvPr>
            <p:cNvSpPr/>
            <p:nvPr/>
          </p:nvSpPr>
          <p:spPr>
            <a:xfrm rot="20613431">
              <a:off x="3545015" y="1849948"/>
              <a:ext cx="206097" cy="132571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2" name="月 881">
              <a:extLst>
                <a:ext uri="{FF2B5EF4-FFF2-40B4-BE49-F238E27FC236}">
                  <a16:creationId xmlns:a16="http://schemas.microsoft.com/office/drawing/2014/main" id="{9892BBFA-E3AF-342C-CC39-DCE078BF6B0C}"/>
                </a:ext>
              </a:extLst>
            </p:cNvPr>
            <p:cNvSpPr/>
            <p:nvPr/>
          </p:nvSpPr>
          <p:spPr>
            <a:xfrm rot="11872636">
              <a:off x="3954633" y="1661367"/>
              <a:ext cx="45719" cy="176758"/>
            </a:xfrm>
            <a:prstGeom prst="moon">
              <a:avLst>
                <a:gd name="adj" fmla="val 87500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月 882">
              <a:extLst>
                <a:ext uri="{FF2B5EF4-FFF2-40B4-BE49-F238E27FC236}">
                  <a16:creationId xmlns:a16="http://schemas.microsoft.com/office/drawing/2014/main" id="{5DEB6C22-9C40-A8D6-E8F2-0D08651007BB}"/>
                </a:ext>
              </a:extLst>
            </p:cNvPr>
            <p:cNvSpPr/>
            <p:nvPr/>
          </p:nvSpPr>
          <p:spPr>
            <a:xfrm rot="12980906">
              <a:off x="3951771" y="1671793"/>
              <a:ext cx="45719" cy="176758"/>
            </a:xfrm>
            <a:prstGeom prst="moon">
              <a:avLst>
                <a:gd name="adj" fmla="val 87500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4" name="正方形/長方形 883">
              <a:extLst>
                <a:ext uri="{FF2B5EF4-FFF2-40B4-BE49-F238E27FC236}">
                  <a16:creationId xmlns:a16="http://schemas.microsoft.com/office/drawing/2014/main" id="{B9BBEF86-6DB6-AF94-086C-3AB0CEA973AC}"/>
                </a:ext>
              </a:extLst>
            </p:cNvPr>
            <p:cNvSpPr/>
            <p:nvPr/>
          </p:nvSpPr>
          <p:spPr>
            <a:xfrm rot="838319">
              <a:off x="3947453" y="1649955"/>
              <a:ext cx="81493" cy="77409"/>
            </a:xfrm>
            <a:prstGeom prst="rect">
              <a:avLst/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6" name="二等辺三角形 885">
              <a:extLst>
                <a:ext uri="{FF2B5EF4-FFF2-40B4-BE49-F238E27FC236}">
                  <a16:creationId xmlns:a16="http://schemas.microsoft.com/office/drawing/2014/main" id="{A6024812-68D8-ED5A-5D72-620114399FCC}"/>
                </a:ext>
              </a:extLst>
            </p:cNvPr>
            <p:cNvSpPr/>
            <p:nvPr/>
          </p:nvSpPr>
          <p:spPr>
            <a:xfrm rot="7983545">
              <a:off x="2760063" y="3553453"/>
              <a:ext cx="530580" cy="400810"/>
            </a:xfrm>
            <a:prstGeom prst="triangle">
              <a:avLst>
                <a:gd name="adj" fmla="val 50684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7" name="台形 886">
              <a:extLst>
                <a:ext uri="{FF2B5EF4-FFF2-40B4-BE49-F238E27FC236}">
                  <a16:creationId xmlns:a16="http://schemas.microsoft.com/office/drawing/2014/main" id="{72C7294C-829B-3EA5-47A5-ACA18184E7E9}"/>
                </a:ext>
              </a:extLst>
            </p:cNvPr>
            <p:cNvSpPr/>
            <p:nvPr/>
          </p:nvSpPr>
          <p:spPr>
            <a:xfrm rot="18783824">
              <a:off x="2585708" y="3556368"/>
              <a:ext cx="534046" cy="78914"/>
            </a:xfrm>
            <a:prstGeom prst="trapezoid">
              <a:avLst>
                <a:gd name="adj" fmla="val 64883"/>
              </a:avLst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8" name="月 887">
              <a:extLst>
                <a:ext uri="{FF2B5EF4-FFF2-40B4-BE49-F238E27FC236}">
                  <a16:creationId xmlns:a16="http://schemas.microsoft.com/office/drawing/2014/main" id="{EE90AFFF-8DED-8B71-5756-BD2A8E579087}"/>
                </a:ext>
              </a:extLst>
            </p:cNvPr>
            <p:cNvSpPr/>
            <p:nvPr/>
          </p:nvSpPr>
          <p:spPr>
            <a:xfrm rot="2841449">
              <a:off x="2778788" y="3324571"/>
              <a:ext cx="67860" cy="429519"/>
            </a:xfrm>
            <a:prstGeom prst="moon">
              <a:avLst/>
            </a:prstGeom>
            <a:solidFill>
              <a:srgbClr val="B3E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889" name="インク 888">
                  <a:extLst>
                    <a:ext uri="{FF2B5EF4-FFF2-40B4-BE49-F238E27FC236}">
                      <a16:creationId xmlns:a16="http://schemas.microsoft.com/office/drawing/2014/main" id="{28EBBF7D-1F7A-FE75-D95E-C6F08BC3D42F}"/>
                    </a:ext>
                  </a:extLst>
                </p14:cNvPr>
                <p14:cNvContentPartPr/>
                <p14:nvPr/>
              </p14:nvContentPartPr>
              <p14:xfrm>
                <a:off x="2957188" y="3471730"/>
                <a:ext cx="360" cy="360"/>
              </p14:xfrm>
            </p:contentPart>
          </mc:Choice>
          <mc:Fallback xmlns="">
            <p:pic>
              <p:nvPicPr>
                <p:cNvPr id="889" name="インク 888">
                  <a:extLst>
                    <a:ext uri="{FF2B5EF4-FFF2-40B4-BE49-F238E27FC236}">
                      <a16:creationId xmlns:a16="http://schemas.microsoft.com/office/drawing/2014/main" id="{28EBBF7D-1F7A-FE75-D95E-C6F08BC3D4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952868" y="346741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890" name="インク 889">
                  <a:extLst>
                    <a:ext uri="{FF2B5EF4-FFF2-40B4-BE49-F238E27FC236}">
                      <a16:creationId xmlns:a16="http://schemas.microsoft.com/office/drawing/2014/main" id="{B33A8276-A131-8740-D03D-6B9F7B61BEE5}"/>
                    </a:ext>
                  </a:extLst>
                </p14:cNvPr>
                <p14:cNvContentPartPr/>
                <p14:nvPr/>
              </p14:nvContentPartPr>
              <p14:xfrm>
                <a:off x="2678908" y="3444370"/>
                <a:ext cx="280800" cy="274680"/>
              </p14:xfrm>
            </p:contentPart>
          </mc:Choice>
          <mc:Fallback xmlns="">
            <p:pic>
              <p:nvPicPr>
                <p:cNvPr id="890" name="インク 889">
                  <a:extLst>
                    <a:ext uri="{FF2B5EF4-FFF2-40B4-BE49-F238E27FC236}">
                      <a16:creationId xmlns:a16="http://schemas.microsoft.com/office/drawing/2014/main" id="{B33A8276-A131-8740-D03D-6B9F7B61BEE5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674588" y="3440050"/>
                  <a:ext cx="289440" cy="2833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91" name="台形 890">
              <a:extLst>
                <a:ext uri="{FF2B5EF4-FFF2-40B4-BE49-F238E27FC236}">
                  <a16:creationId xmlns:a16="http://schemas.microsoft.com/office/drawing/2014/main" id="{EADA83BB-220D-80EF-6D62-501A394CB4D2}"/>
                </a:ext>
              </a:extLst>
            </p:cNvPr>
            <p:cNvSpPr/>
            <p:nvPr/>
          </p:nvSpPr>
          <p:spPr>
            <a:xfrm rot="10800000">
              <a:off x="2618124" y="4087290"/>
              <a:ext cx="1051727" cy="234685"/>
            </a:xfrm>
            <a:prstGeom prst="trapezoid">
              <a:avLst>
                <a:gd name="adj" fmla="val 56116"/>
              </a:avLst>
            </a:prstGeom>
            <a:solidFill>
              <a:srgbClr val="5B879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09" name="グループ化 908">
              <a:extLst>
                <a:ext uri="{FF2B5EF4-FFF2-40B4-BE49-F238E27FC236}">
                  <a16:creationId xmlns:a16="http://schemas.microsoft.com/office/drawing/2014/main" id="{2A45F31E-4F9F-DA83-B925-20D89EEA8EAF}"/>
                </a:ext>
              </a:extLst>
            </p:cNvPr>
            <p:cNvGrpSpPr/>
            <p:nvPr/>
          </p:nvGrpSpPr>
          <p:grpSpPr>
            <a:xfrm>
              <a:off x="2628868" y="4100290"/>
              <a:ext cx="115920" cy="211320"/>
              <a:chOff x="2628868" y="4100290"/>
              <a:chExt cx="115920" cy="21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4">
                <p14:nvContentPartPr>
                  <p14:cNvPr id="904" name="インク 903">
                    <a:extLst>
                      <a:ext uri="{FF2B5EF4-FFF2-40B4-BE49-F238E27FC236}">
                        <a16:creationId xmlns:a16="http://schemas.microsoft.com/office/drawing/2014/main" id="{4FA263A2-C1AC-2FC0-D32D-852B315BC408}"/>
                      </a:ext>
                    </a:extLst>
                  </p14:cNvPr>
                  <p14:cNvContentPartPr/>
                  <p14:nvPr/>
                </p14:nvContentPartPr>
                <p14:xfrm>
                  <a:off x="2688988" y="4182730"/>
                  <a:ext cx="16200" cy="76680"/>
                </p14:xfrm>
              </p:contentPart>
            </mc:Choice>
            <mc:Fallback xmlns="">
              <p:pic>
                <p:nvPicPr>
                  <p:cNvPr id="904" name="インク 903">
                    <a:extLst>
                      <a:ext uri="{FF2B5EF4-FFF2-40B4-BE49-F238E27FC236}">
                        <a16:creationId xmlns:a16="http://schemas.microsoft.com/office/drawing/2014/main" id="{4FA263A2-C1AC-2FC0-D32D-852B315BC408}"/>
                      </a:ext>
                    </a:extLst>
                  </p:cNvPr>
                  <p:cNvPicPr/>
                  <p:nvPr/>
                </p:nvPicPr>
                <p:blipFill>
                  <a:blip r:embed="rId645"/>
                  <a:stretch>
                    <a:fillRect/>
                  </a:stretch>
                </p:blipFill>
                <p:spPr>
                  <a:xfrm>
                    <a:off x="2684668" y="4178410"/>
                    <a:ext cx="24840" cy="8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6">
                <p14:nvContentPartPr>
                  <p14:cNvPr id="905" name="インク 904">
                    <a:extLst>
                      <a:ext uri="{FF2B5EF4-FFF2-40B4-BE49-F238E27FC236}">
                        <a16:creationId xmlns:a16="http://schemas.microsoft.com/office/drawing/2014/main" id="{F113ED40-C231-9AC2-BA6C-4F68BDC1C4C3}"/>
                      </a:ext>
                    </a:extLst>
                  </p14:cNvPr>
                  <p14:cNvContentPartPr/>
                  <p14:nvPr/>
                </p14:nvContentPartPr>
                <p14:xfrm>
                  <a:off x="2730028" y="4280290"/>
                  <a:ext cx="14760" cy="31320"/>
                </p14:xfrm>
              </p:contentPart>
            </mc:Choice>
            <mc:Fallback xmlns="">
              <p:pic>
                <p:nvPicPr>
                  <p:cNvPr id="905" name="インク 904">
                    <a:extLst>
                      <a:ext uri="{FF2B5EF4-FFF2-40B4-BE49-F238E27FC236}">
                        <a16:creationId xmlns:a16="http://schemas.microsoft.com/office/drawing/2014/main" id="{F113ED40-C231-9AC2-BA6C-4F68BDC1C4C3}"/>
                      </a:ext>
                    </a:extLst>
                  </p:cNvPr>
                  <p:cNvPicPr/>
                  <p:nvPr/>
                </p:nvPicPr>
                <p:blipFill>
                  <a:blip r:embed="rId647"/>
                  <a:stretch>
                    <a:fillRect/>
                  </a:stretch>
                </p:blipFill>
                <p:spPr>
                  <a:xfrm>
                    <a:off x="2725708" y="4275970"/>
                    <a:ext cx="23400" cy="3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8">
                <p14:nvContentPartPr>
                  <p14:cNvPr id="907" name="インク 906">
                    <a:extLst>
                      <a:ext uri="{FF2B5EF4-FFF2-40B4-BE49-F238E27FC236}">
                        <a16:creationId xmlns:a16="http://schemas.microsoft.com/office/drawing/2014/main" id="{0575BB61-4039-9685-A223-6240447DC944}"/>
                      </a:ext>
                    </a:extLst>
                  </p14:cNvPr>
                  <p14:cNvContentPartPr/>
                  <p14:nvPr/>
                </p14:nvContentPartPr>
                <p14:xfrm>
                  <a:off x="2628868" y="4100290"/>
                  <a:ext cx="111600" cy="206640"/>
                </p14:xfrm>
              </p:contentPart>
            </mc:Choice>
            <mc:Fallback xmlns="">
              <p:pic>
                <p:nvPicPr>
                  <p:cNvPr id="907" name="インク 906">
                    <a:extLst>
                      <a:ext uri="{FF2B5EF4-FFF2-40B4-BE49-F238E27FC236}">
                        <a16:creationId xmlns:a16="http://schemas.microsoft.com/office/drawing/2014/main" id="{0575BB61-4039-9685-A223-6240447DC944}"/>
                      </a:ext>
                    </a:extLst>
                  </p:cNvPr>
                  <p:cNvPicPr/>
                  <p:nvPr/>
                </p:nvPicPr>
                <p:blipFill>
                  <a:blip r:embed="rId649"/>
                  <a:stretch>
                    <a:fillRect/>
                  </a:stretch>
                </p:blipFill>
                <p:spPr>
                  <a:xfrm>
                    <a:off x="2624548" y="4095970"/>
                    <a:ext cx="120240" cy="21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0">
                <p14:nvContentPartPr>
                  <p14:cNvPr id="908" name="インク 907">
                    <a:extLst>
                      <a:ext uri="{FF2B5EF4-FFF2-40B4-BE49-F238E27FC236}">
                        <a16:creationId xmlns:a16="http://schemas.microsoft.com/office/drawing/2014/main" id="{9722D070-84FF-9F8E-4CCB-A9DE772D24E2}"/>
                      </a:ext>
                    </a:extLst>
                  </p14:cNvPr>
                  <p14:cNvContentPartPr/>
                  <p14:nvPr/>
                </p14:nvContentPartPr>
                <p14:xfrm>
                  <a:off x="2634988" y="4112890"/>
                  <a:ext cx="76680" cy="138600"/>
                </p14:xfrm>
              </p:contentPart>
            </mc:Choice>
            <mc:Fallback xmlns="">
              <p:pic>
                <p:nvPicPr>
                  <p:cNvPr id="908" name="インク 907">
                    <a:extLst>
                      <a:ext uri="{FF2B5EF4-FFF2-40B4-BE49-F238E27FC236}">
                        <a16:creationId xmlns:a16="http://schemas.microsoft.com/office/drawing/2014/main" id="{9722D070-84FF-9F8E-4CCB-A9DE772D24E2}"/>
                      </a:ext>
                    </a:extLst>
                  </p:cNvPr>
                  <p:cNvPicPr/>
                  <p:nvPr/>
                </p:nvPicPr>
                <p:blipFill>
                  <a:blip r:embed="rId651"/>
                  <a:stretch>
                    <a:fillRect/>
                  </a:stretch>
                </p:blipFill>
                <p:spPr>
                  <a:xfrm>
                    <a:off x="2630668" y="4108570"/>
                    <a:ext cx="85320" cy="147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920" name="インク 919">
                  <a:extLst>
                    <a:ext uri="{FF2B5EF4-FFF2-40B4-BE49-F238E27FC236}">
                      <a16:creationId xmlns:a16="http://schemas.microsoft.com/office/drawing/2014/main" id="{3A0E94B9-708C-48DA-ECD5-8DFBE9184D75}"/>
                    </a:ext>
                  </a:extLst>
                </p14:cNvPr>
                <p14:cNvContentPartPr/>
                <p14:nvPr/>
              </p14:nvContentPartPr>
              <p14:xfrm>
                <a:off x="3534628" y="4089130"/>
                <a:ext cx="124560" cy="210960"/>
              </p14:xfrm>
            </p:contentPart>
          </mc:Choice>
          <mc:Fallback xmlns="">
            <p:pic>
              <p:nvPicPr>
                <p:cNvPr id="920" name="インク 919">
                  <a:extLst>
                    <a:ext uri="{FF2B5EF4-FFF2-40B4-BE49-F238E27FC236}">
                      <a16:creationId xmlns:a16="http://schemas.microsoft.com/office/drawing/2014/main" id="{3A0E94B9-708C-48DA-ECD5-8DFBE9184D75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530308" y="4084810"/>
                  <a:ext cx="133200" cy="219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7" name="グループ化 926">
              <a:extLst>
                <a:ext uri="{FF2B5EF4-FFF2-40B4-BE49-F238E27FC236}">
                  <a16:creationId xmlns:a16="http://schemas.microsoft.com/office/drawing/2014/main" id="{066E503F-DE51-66F9-8658-B36CE494C5D0}"/>
                </a:ext>
              </a:extLst>
            </p:cNvPr>
            <p:cNvGrpSpPr/>
            <p:nvPr/>
          </p:nvGrpSpPr>
          <p:grpSpPr>
            <a:xfrm>
              <a:off x="3536788" y="4211530"/>
              <a:ext cx="66960" cy="103680"/>
              <a:chOff x="3536788" y="4211530"/>
              <a:chExt cx="66960" cy="10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4">
                <p14:nvContentPartPr>
                  <p14:cNvPr id="923" name="インク 922">
                    <a:extLst>
                      <a:ext uri="{FF2B5EF4-FFF2-40B4-BE49-F238E27FC236}">
                        <a16:creationId xmlns:a16="http://schemas.microsoft.com/office/drawing/2014/main" id="{0C0D4467-E79A-2ED1-0928-05FD3E50D48F}"/>
                      </a:ext>
                    </a:extLst>
                  </p14:cNvPr>
                  <p14:cNvContentPartPr/>
                  <p14:nvPr/>
                </p14:nvContentPartPr>
                <p14:xfrm>
                  <a:off x="3554788" y="4211530"/>
                  <a:ext cx="48960" cy="73800"/>
                </p14:xfrm>
              </p:contentPart>
            </mc:Choice>
            <mc:Fallback xmlns="">
              <p:pic>
                <p:nvPicPr>
                  <p:cNvPr id="923" name="インク 922">
                    <a:extLst>
                      <a:ext uri="{FF2B5EF4-FFF2-40B4-BE49-F238E27FC236}">
                        <a16:creationId xmlns:a16="http://schemas.microsoft.com/office/drawing/2014/main" id="{0C0D4467-E79A-2ED1-0928-05FD3E50D48F}"/>
                      </a:ext>
                    </a:extLst>
                  </p:cNvPr>
                  <p:cNvPicPr/>
                  <p:nvPr/>
                </p:nvPicPr>
                <p:blipFill>
                  <a:blip r:embed="rId655"/>
                  <a:stretch>
                    <a:fillRect/>
                  </a:stretch>
                </p:blipFill>
                <p:spPr>
                  <a:xfrm>
                    <a:off x="3550468" y="4207210"/>
                    <a:ext cx="5760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6">
                <p14:nvContentPartPr>
                  <p14:cNvPr id="924" name="インク 923">
                    <a:extLst>
                      <a:ext uri="{FF2B5EF4-FFF2-40B4-BE49-F238E27FC236}">
                        <a16:creationId xmlns:a16="http://schemas.microsoft.com/office/drawing/2014/main" id="{8526669D-4FA6-9D8C-9876-22BFFFCA2E56}"/>
                      </a:ext>
                    </a:extLst>
                  </p14:cNvPr>
                  <p14:cNvContentPartPr/>
                  <p14:nvPr/>
                </p14:nvContentPartPr>
                <p14:xfrm>
                  <a:off x="3536788" y="4232050"/>
                  <a:ext cx="57600" cy="83160"/>
                </p14:xfrm>
              </p:contentPart>
            </mc:Choice>
            <mc:Fallback xmlns="">
              <p:pic>
                <p:nvPicPr>
                  <p:cNvPr id="924" name="インク 923">
                    <a:extLst>
                      <a:ext uri="{FF2B5EF4-FFF2-40B4-BE49-F238E27FC236}">
                        <a16:creationId xmlns:a16="http://schemas.microsoft.com/office/drawing/2014/main" id="{8526669D-4FA6-9D8C-9876-22BFFFCA2E56}"/>
                      </a:ext>
                    </a:extLst>
                  </p:cNvPr>
                  <p:cNvPicPr/>
                  <p:nvPr/>
                </p:nvPicPr>
                <p:blipFill>
                  <a:blip r:embed="rId657"/>
                  <a:stretch>
                    <a:fillRect/>
                  </a:stretch>
                </p:blipFill>
                <p:spPr>
                  <a:xfrm>
                    <a:off x="3532468" y="4227730"/>
                    <a:ext cx="66240" cy="91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6" name="グループ化 925">
              <a:extLst>
                <a:ext uri="{FF2B5EF4-FFF2-40B4-BE49-F238E27FC236}">
                  <a16:creationId xmlns:a16="http://schemas.microsoft.com/office/drawing/2014/main" id="{81AFDB55-3538-C65F-E292-445CF323AC4C}"/>
                </a:ext>
              </a:extLst>
            </p:cNvPr>
            <p:cNvGrpSpPr/>
            <p:nvPr/>
          </p:nvGrpSpPr>
          <p:grpSpPr>
            <a:xfrm>
              <a:off x="3461188" y="4036930"/>
              <a:ext cx="215640" cy="83160"/>
              <a:chOff x="3461188" y="4036930"/>
              <a:chExt cx="215640" cy="8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8">
                <p14:nvContentPartPr>
                  <p14:cNvPr id="910" name="インク 909">
                    <a:extLst>
                      <a:ext uri="{FF2B5EF4-FFF2-40B4-BE49-F238E27FC236}">
                        <a16:creationId xmlns:a16="http://schemas.microsoft.com/office/drawing/2014/main" id="{FB1C3847-F4D6-5929-58BB-B465277FF8F9}"/>
                      </a:ext>
                    </a:extLst>
                  </p14:cNvPr>
                  <p14:cNvContentPartPr/>
                  <p14:nvPr/>
                </p14:nvContentPartPr>
                <p14:xfrm>
                  <a:off x="3505108" y="4038370"/>
                  <a:ext cx="171720" cy="57240"/>
                </p14:xfrm>
              </p:contentPart>
            </mc:Choice>
            <mc:Fallback xmlns="">
              <p:pic>
                <p:nvPicPr>
                  <p:cNvPr id="910" name="インク 909">
                    <a:extLst>
                      <a:ext uri="{FF2B5EF4-FFF2-40B4-BE49-F238E27FC236}">
                        <a16:creationId xmlns:a16="http://schemas.microsoft.com/office/drawing/2014/main" id="{FB1C3847-F4D6-5929-58BB-B465277FF8F9}"/>
                      </a:ext>
                    </a:extLst>
                  </p:cNvPr>
                  <p:cNvPicPr/>
                  <p:nvPr/>
                </p:nvPicPr>
                <p:blipFill>
                  <a:blip r:embed="rId659"/>
                  <a:stretch>
                    <a:fillRect/>
                  </a:stretch>
                </p:blipFill>
                <p:spPr>
                  <a:xfrm>
                    <a:off x="3500788" y="4034050"/>
                    <a:ext cx="18036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0">
                <p14:nvContentPartPr>
                  <p14:cNvPr id="911" name="インク 910">
                    <a:extLst>
                      <a:ext uri="{FF2B5EF4-FFF2-40B4-BE49-F238E27FC236}">
                        <a16:creationId xmlns:a16="http://schemas.microsoft.com/office/drawing/2014/main" id="{86324581-3487-DA9F-0309-F41899E277C8}"/>
                      </a:ext>
                    </a:extLst>
                  </p14:cNvPr>
                  <p14:cNvContentPartPr/>
                  <p14:nvPr/>
                </p14:nvContentPartPr>
                <p14:xfrm>
                  <a:off x="3525628" y="4041610"/>
                  <a:ext cx="147960" cy="50760"/>
                </p14:xfrm>
              </p:contentPart>
            </mc:Choice>
            <mc:Fallback xmlns="">
              <p:pic>
                <p:nvPicPr>
                  <p:cNvPr id="911" name="インク 910">
                    <a:extLst>
                      <a:ext uri="{FF2B5EF4-FFF2-40B4-BE49-F238E27FC236}">
                        <a16:creationId xmlns:a16="http://schemas.microsoft.com/office/drawing/2014/main" id="{86324581-3487-DA9F-0309-F41899E277C8}"/>
                      </a:ext>
                    </a:extLst>
                  </p:cNvPr>
                  <p:cNvPicPr/>
                  <p:nvPr/>
                </p:nvPicPr>
                <p:blipFill>
                  <a:blip r:embed="rId661"/>
                  <a:stretch>
                    <a:fillRect/>
                  </a:stretch>
                </p:blipFill>
                <p:spPr>
                  <a:xfrm>
                    <a:off x="3521308" y="4037290"/>
                    <a:ext cx="156600" cy="5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2">
                <p14:nvContentPartPr>
                  <p14:cNvPr id="913" name="インク 912">
                    <a:extLst>
                      <a:ext uri="{FF2B5EF4-FFF2-40B4-BE49-F238E27FC236}">
                        <a16:creationId xmlns:a16="http://schemas.microsoft.com/office/drawing/2014/main" id="{F0B52AFE-2493-2CC1-A329-780F684DBFB7}"/>
                      </a:ext>
                    </a:extLst>
                  </p14:cNvPr>
                  <p14:cNvContentPartPr/>
                  <p14:nvPr/>
                </p14:nvContentPartPr>
                <p14:xfrm>
                  <a:off x="3637228" y="4036930"/>
                  <a:ext cx="36720" cy="83160"/>
                </p14:xfrm>
              </p:contentPart>
            </mc:Choice>
            <mc:Fallback xmlns="">
              <p:pic>
                <p:nvPicPr>
                  <p:cNvPr id="913" name="インク 912">
                    <a:extLst>
                      <a:ext uri="{FF2B5EF4-FFF2-40B4-BE49-F238E27FC236}">
                        <a16:creationId xmlns:a16="http://schemas.microsoft.com/office/drawing/2014/main" id="{F0B52AFE-2493-2CC1-A329-780F684DBFB7}"/>
                      </a:ext>
                    </a:extLst>
                  </p:cNvPr>
                  <p:cNvPicPr/>
                  <p:nvPr/>
                </p:nvPicPr>
                <p:blipFill>
                  <a:blip r:embed="rId663"/>
                  <a:stretch>
                    <a:fillRect/>
                  </a:stretch>
                </p:blipFill>
                <p:spPr>
                  <a:xfrm>
                    <a:off x="3632908" y="4032610"/>
                    <a:ext cx="4536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4">
                <p14:nvContentPartPr>
                  <p14:cNvPr id="914" name="インク 913">
                    <a:extLst>
                      <a:ext uri="{FF2B5EF4-FFF2-40B4-BE49-F238E27FC236}">
                        <a16:creationId xmlns:a16="http://schemas.microsoft.com/office/drawing/2014/main" id="{EF250B65-6191-DA5A-52DE-1EC90376FE60}"/>
                      </a:ext>
                    </a:extLst>
                  </p14:cNvPr>
                  <p14:cNvContentPartPr/>
                  <p14:nvPr/>
                </p14:nvContentPartPr>
                <p14:xfrm>
                  <a:off x="3626068" y="4068610"/>
                  <a:ext cx="34920" cy="29160"/>
                </p14:xfrm>
              </p:contentPart>
            </mc:Choice>
            <mc:Fallback xmlns="">
              <p:pic>
                <p:nvPicPr>
                  <p:cNvPr id="914" name="インク 913">
                    <a:extLst>
                      <a:ext uri="{FF2B5EF4-FFF2-40B4-BE49-F238E27FC236}">
                        <a16:creationId xmlns:a16="http://schemas.microsoft.com/office/drawing/2014/main" id="{EF250B65-6191-DA5A-52DE-1EC90376FE60}"/>
                      </a:ext>
                    </a:extLst>
                  </p:cNvPr>
                  <p:cNvPicPr/>
                  <p:nvPr/>
                </p:nvPicPr>
                <p:blipFill>
                  <a:blip r:embed="rId665"/>
                  <a:stretch>
                    <a:fillRect/>
                  </a:stretch>
                </p:blipFill>
                <p:spPr>
                  <a:xfrm>
                    <a:off x="3621748" y="4064290"/>
                    <a:ext cx="4356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6">
                <p14:nvContentPartPr>
                  <p14:cNvPr id="915" name="インク 914">
                    <a:extLst>
                      <a:ext uri="{FF2B5EF4-FFF2-40B4-BE49-F238E27FC236}">
                        <a16:creationId xmlns:a16="http://schemas.microsoft.com/office/drawing/2014/main" id="{9A2ED6E3-3811-5060-EDEE-4A8306456B6B}"/>
                      </a:ext>
                    </a:extLst>
                  </p14:cNvPr>
                  <p14:cNvContentPartPr/>
                  <p14:nvPr/>
                </p14:nvContentPartPr>
                <p14:xfrm>
                  <a:off x="3609508" y="4075090"/>
                  <a:ext cx="30600" cy="14760"/>
                </p14:xfrm>
              </p:contentPart>
            </mc:Choice>
            <mc:Fallback xmlns="">
              <p:pic>
                <p:nvPicPr>
                  <p:cNvPr id="915" name="インク 914">
                    <a:extLst>
                      <a:ext uri="{FF2B5EF4-FFF2-40B4-BE49-F238E27FC236}">
                        <a16:creationId xmlns:a16="http://schemas.microsoft.com/office/drawing/2014/main" id="{9A2ED6E3-3811-5060-EDEE-4A8306456B6B}"/>
                      </a:ext>
                    </a:extLst>
                  </p:cNvPr>
                  <p:cNvPicPr/>
                  <p:nvPr/>
                </p:nvPicPr>
                <p:blipFill>
                  <a:blip r:embed="rId667"/>
                  <a:stretch>
                    <a:fillRect/>
                  </a:stretch>
                </p:blipFill>
                <p:spPr>
                  <a:xfrm>
                    <a:off x="3605188" y="4070770"/>
                    <a:ext cx="3924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8">
                <p14:nvContentPartPr>
                  <p14:cNvPr id="916" name="インク 915">
                    <a:extLst>
                      <a:ext uri="{FF2B5EF4-FFF2-40B4-BE49-F238E27FC236}">
                        <a16:creationId xmlns:a16="http://schemas.microsoft.com/office/drawing/2014/main" id="{2B3D1B88-25EA-58D9-026D-E76BF45B9BE5}"/>
                      </a:ext>
                    </a:extLst>
                  </p14:cNvPr>
                  <p14:cNvContentPartPr/>
                  <p14:nvPr/>
                </p14:nvContentPartPr>
                <p14:xfrm>
                  <a:off x="3607708" y="4076530"/>
                  <a:ext cx="13680" cy="14040"/>
                </p14:xfrm>
              </p:contentPart>
            </mc:Choice>
            <mc:Fallback xmlns="">
              <p:pic>
                <p:nvPicPr>
                  <p:cNvPr id="916" name="インク 915">
                    <a:extLst>
                      <a:ext uri="{FF2B5EF4-FFF2-40B4-BE49-F238E27FC236}">
                        <a16:creationId xmlns:a16="http://schemas.microsoft.com/office/drawing/2014/main" id="{2B3D1B88-25EA-58D9-026D-E76BF45B9BE5}"/>
                      </a:ext>
                    </a:extLst>
                  </p:cNvPr>
                  <p:cNvPicPr/>
                  <p:nvPr/>
                </p:nvPicPr>
                <p:blipFill>
                  <a:blip r:embed="rId669"/>
                  <a:stretch>
                    <a:fillRect/>
                  </a:stretch>
                </p:blipFill>
                <p:spPr>
                  <a:xfrm>
                    <a:off x="3603388" y="4072210"/>
                    <a:ext cx="2232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0">
                <p14:nvContentPartPr>
                  <p14:cNvPr id="917" name="インク 916">
                    <a:extLst>
                      <a:ext uri="{FF2B5EF4-FFF2-40B4-BE49-F238E27FC236}">
                        <a16:creationId xmlns:a16="http://schemas.microsoft.com/office/drawing/2014/main" id="{8E1345E5-BFF7-BABE-A032-CCAA0033820E}"/>
                      </a:ext>
                    </a:extLst>
                  </p14:cNvPr>
                  <p14:cNvContentPartPr/>
                  <p14:nvPr/>
                </p14:nvContentPartPr>
                <p14:xfrm>
                  <a:off x="3591868" y="4054210"/>
                  <a:ext cx="69120" cy="50400"/>
                </p14:xfrm>
              </p:contentPart>
            </mc:Choice>
            <mc:Fallback xmlns="">
              <p:pic>
                <p:nvPicPr>
                  <p:cNvPr id="917" name="インク 916">
                    <a:extLst>
                      <a:ext uri="{FF2B5EF4-FFF2-40B4-BE49-F238E27FC236}">
                        <a16:creationId xmlns:a16="http://schemas.microsoft.com/office/drawing/2014/main" id="{8E1345E5-BFF7-BABE-A032-CCAA0033820E}"/>
                      </a:ext>
                    </a:extLst>
                  </p:cNvPr>
                  <p:cNvPicPr/>
                  <p:nvPr/>
                </p:nvPicPr>
                <p:blipFill>
                  <a:blip r:embed="rId671"/>
                  <a:stretch>
                    <a:fillRect/>
                  </a:stretch>
                </p:blipFill>
                <p:spPr>
                  <a:xfrm>
                    <a:off x="3587548" y="4049890"/>
                    <a:ext cx="7776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2">
                <p14:nvContentPartPr>
                  <p14:cNvPr id="918" name="インク 917">
                    <a:extLst>
                      <a:ext uri="{FF2B5EF4-FFF2-40B4-BE49-F238E27FC236}">
                        <a16:creationId xmlns:a16="http://schemas.microsoft.com/office/drawing/2014/main" id="{3A99D495-6791-E66C-B7FF-AD17BEE1C86D}"/>
                      </a:ext>
                    </a:extLst>
                  </p14:cNvPr>
                  <p14:cNvContentPartPr/>
                  <p14:nvPr/>
                </p14:nvContentPartPr>
                <p14:xfrm>
                  <a:off x="3582868" y="4087690"/>
                  <a:ext cx="25920" cy="6480"/>
                </p14:xfrm>
              </p:contentPart>
            </mc:Choice>
            <mc:Fallback xmlns="">
              <p:pic>
                <p:nvPicPr>
                  <p:cNvPr id="918" name="インク 917">
                    <a:extLst>
                      <a:ext uri="{FF2B5EF4-FFF2-40B4-BE49-F238E27FC236}">
                        <a16:creationId xmlns:a16="http://schemas.microsoft.com/office/drawing/2014/main" id="{3A99D495-6791-E66C-B7FF-AD17BEE1C86D}"/>
                      </a:ext>
                    </a:extLst>
                  </p:cNvPr>
                  <p:cNvPicPr/>
                  <p:nvPr/>
                </p:nvPicPr>
                <p:blipFill>
                  <a:blip r:embed="rId673"/>
                  <a:stretch>
                    <a:fillRect/>
                  </a:stretch>
                </p:blipFill>
                <p:spPr>
                  <a:xfrm>
                    <a:off x="3578548" y="4083370"/>
                    <a:ext cx="3456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4">
                <p14:nvContentPartPr>
                  <p14:cNvPr id="925" name="インク 924">
                    <a:extLst>
                      <a:ext uri="{FF2B5EF4-FFF2-40B4-BE49-F238E27FC236}">
                        <a16:creationId xmlns:a16="http://schemas.microsoft.com/office/drawing/2014/main" id="{A863C70F-8545-C67C-3656-969270691A9F}"/>
                      </a:ext>
                    </a:extLst>
                  </p14:cNvPr>
                  <p14:cNvContentPartPr/>
                  <p14:nvPr/>
                </p14:nvContentPartPr>
                <p14:xfrm>
                  <a:off x="3461188" y="4084450"/>
                  <a:ext cx="80640" cy="24840"/>
                </p14:xfrm>
              </p:contentPart>
            </mc:Choice>
            <mc:Fallback xmlns="">
              <p:pic>
                <p:nvPicPr>
                  <p:cNvPr id="925" name="インク 924">
                    <a:extLst>
                      <a:ext uri="{FF2B5EF4-FFF2-40B4-BE49-F238E27FC236}">
                        <a16:creationId xmlns:a16="http://schemas.microsoft.com/office/drawing/2014/main" id="{A863C70F-8545-C67C-3656-969270691A9F}"/>
                      </a:ext>
                    </a:extLst>
                  </p:cNvPr>
                  <p:cNvPicPr/>
                  <p:nvPr/>
                </p:nvPicPr>
                <p:blipFill>
                  <a:blip r:embed="rId675"/>
                  <a:stretch>
                    <a:fillRect/>
                  </a:stretch>
                </p:blipFill>
                <p:spPr>
                  <a:xfrm>
                    <a:off x="3456868" y="4080130"/>
                    <a:ext cx="89280" cy="33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" name="星: 5 pt 1">
            <a:extLst>
              <a:ext uri="{FF2B5EF4-FFF2-40B4-BE49-F238E27FC236}">
                <a16:creationId xmlns:a16="http://schemas.microsoft.com/office/drawing/2014/main" id="{B597D970-4A86-B84B-A88A-FC250D1DA6CE}"/>
              </a:ext>
            </a:extLst>
          </p:cNvPr>
          <p:cNvSpPr/>
          <p:nvPr/>
        </p:nvSpPr>
        <p:spPr>
          <a:xfrm rot="4413939">
            <a:off x="3264736" y="4542028"/>
            <a:ext cx="349736" cy="340257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星: 5 pt 2">
            <a:extLst>
              <a:ext uri="{FF2B5EF4-FFF2-40B4-BE49-F238E27FC236}">
                <a16:creationId xmlns:a16="http://schemas.microsoft.com/office/drawing/2014/main" id="{8CADA626-47FB-46A9-6697-B85EBD636178}"/>
              </a:ext>
            </a:extLst>
          </p:cNvPr>
          <p:cNvSpPr/>
          <p:nvPr/>
        </p:nvSpPr>
        <p:spPr>
          <a:xfrm rot="20099139">
            <a:off x="1941710" y="3096134"/>
            <a:ext cx="395638" cy="349290"/>
          </a:xfrm>
          <a:prstGeom prst="star5">
            <a:avLst/>
          </a:prstGeom>
          <a:solidFill>
            <a:srgbClr val="5B87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星: 5 pt 3">
            <a:extLst>
              <a:ext uri="{FF2B5EF4-FFF2-40B4-BE49-F238E27FC236}">
                <a16:creationId xmlns:a16="http://schemas.microsoft.com/office/drawing/2014/main" id="{76D9EAE8-43C7-7EAC-BB0A-BA671A8B2077}"/>
              </a:ext>
            </a:extLst>
          </p:cNvPr>
          <p:cNvSpPr/>
          <p:nvPr/>
        </p:nvSpPr>
        <p:spPr>
          <a:xfrm>
            <a:off x="7337720" y="1567129"/>
            <a:ext cx="448370" cy="421896"/>
          </a:xfrm>
          <a:prstGeom prst="star5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星: 5 pt 7">
            <a:extLst>
              <a:ext uri="{FF2B5EF4-FFF2-40B4-BE49-F238E27FC236}">
                <a16:creationId xmlns:a16="http://schemas.microsoft.com/office/drawing/2014/main" id="{6713D746-1E09-4F9A-9CB0-C4590CAC57F0}"/>
              </a:ext>
            </a:extLst>
          </p:cNvPr>
          <p:cNvSpPr/>
          <p:nvPr/>
        </p:nvSpPr>
        <p:spPr>
          <a:xfrm rot="1190952">
            <a:off x="8541849" y="4149616"/>
            <a:ext cx="406892" cy="374266"/>
          </a:xfrm>
          <a:prstGeom prst="star5">
            <a:avLst/>
          </a:prstGeom>
          <a:solidFill>
            <a:srgbClr val="3842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星: 5 pt 8">
            <a:extLst>
              <a:ext uri="{FF2B5EF4-FFF2-40B4-BE49-F238E27FC236}">
                <a16:creationId xmlns:a16="http://schemas.microsoft.com/office/drawing/2014/main" id="{6EF07463-5DAF-D02B-398D-18C6F9060D70}"/>
              </a:ext>
            </a:extLst>
          </p:cNvPr>
          <p:cNvSpPr/>
          <p:nvPr/>
        </p:nvSpPr>
        <p:spPr>
          <a:xfrm rot="1169826">
            <a:off x="3785267" y="2000103"/>
            <a:ext cx="408962" cy="383546"/>
          </a:xfrm>
          <a:prstGeom prst="star5">
            <a:avLst/>
          </a:prstGeom>
          <a:solidFill>
            <a:srgbClr val="B3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星: 5 pt 9">
            <a:extLst>
              <a:ext uri="{FF2B5EF4-FFF2-40B4-BE49-F238E27FC236}">
                <a16:creationId xmlns:a16="http://schemas.microsoft.com/office/drawing/2014/main" id="{EBDD4FAC-9EF2-698E-6A11-A788CF5DE15A}"/>
              </a:ext>
            </a:extLst>
          </p:cNvPr>
          <p:cNvSpPr/>
          <p:nvPr/>
        </p:nvSpPr>
        <p:spPr>
          <a:xfrm rot="20391911">
            <a:off x="5633444" y="2540847"/>
            <a:ext cx="438169" cy="430929"/>
          </a:xfrm>
          <a:prstGeom prst="star5">
            <a:avLst/>
          </a:prstGeom>
          <a:solidFill>
            <a:srgbClr val="6296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星: 5 pt 105">
            <a:extLst>
              <a:ext uri="{FF2B5EF4-FFF2-40B4-BE49-F238E27FC236}">
                <a16:creationId xmlns:a16="http://schemas.microsoft.com/office/drawing/2014/main" id="{0799E8B7-C363-863B-D6EA-EBC4A7EF593C}"/>
              </a:ext>
            </a:extLst>
          </p:cNvPr>
          <p:cNvSpPr/>
          <p:nvPr/>
        </p:nvSpPr>
        <p:spPr>
          <a:xfrm rot="4178052">
            <a:off x="5747444" y="4293625"/>
            <a:ext cx="438169" cy="430929"/>
          </a:xfrm>
          <a:prstGeom prst="star5">
            <a:avLst/>
          </a:prstGeom>
          <a:solidFill>
            <a:srgbClr val="9FC6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48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12</Words>
  <Application>Microsoft Office PowerPoint</Application>
  <PresentationFormat>ワイド画面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源ノ角ゴシック Code JP H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中田　陽斗</dc:creator>
  <cp:lastModifiedBy>中田　陽斗</cp:lastModifiedBy>
  <cp:revision>18</cp:revision>
  <dcterms:created xsi:type="dcterms:W3CDTF">2024-10-26T08:37:49Z</dcterms:created>
  <dcterms:modified xsi:type="dcterms:W3CDTF">2024-10-27T03:06:11Z</dcterms:modified>
</cp:coreProperties>
</file>