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6B0"/>
    <a:srgbClr val="B3E3F3"/>
    <a:srgbClr val="38425F"/>
    <a:srgbClr val="5B879D"/>
    <a:srgbClr val="9F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973" autoAdjust="0"/>
  </p:normalViewPr>
  <p:slideViewPr>
    <p:cSldViewPr snapToGrid="0">
      <p:cViewPr>
        <p:scale>
          <a:sx n="125" d="100"/>
          <a:sy n="125" d="100"/>
        </p:scale>
        <p:origin x="-163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1,1-1-1,0 1 1,-1-1-1,1 1 1,0-1-1,-1 1 1,1-1 0,0 1-1,-1-1 1,1 1-1,-1 0 1,1-1-1,-1 1 1,1 1-1,6 20-298,-3-8-1079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0,0-1 0,-1 1 0,1-1 0,0 1 0,0 0 0,-1-1 0,1 1 0,0 0 0,-1 0 0,1-1 0,0 1 0,-1 0 0,1 0 0,-1 0 0,0 0 0,1 0 0,-1 0 0,0 0 0,1 1 0,5 29 0,-5-27 0,32 159 0,-1 16 0,-28-161 236,3 23-1837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24575,'9'97'0,"-6"-73"0,2 0 0,9 33 0,-3-16 0,7 44 0,2 11 0,-9-38 0,-8-29-1365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24575,'2'36'0,"9"56"0,-7-65 0,6 92 0,-3-81-1365,-6-34-5461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24575,'6'46'0,"1"-7"0,-2 26 242,3 72-1849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0 210 24575,'5'-202'-1365,"-5"194"-5461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24575,'0'249'-1365,"0"-243"-5461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 0 0,1 2 0,0 0 0,0-1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24575,'1'30'0,"2"-1"0,6 32 0,-8-53-1365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3 0,0 1 0,0 0 0,0 2 0,0 0 0,0-1 0,1 1 0,0-1 0,0-1 0,0 0 0,-1-1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3 0,0 1 0,0 1 0,0 0 0,0 0 0,0 1 0,0-1 0,0-2 0,0 0 0,1-1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24575,'6'84'0,"-3"-53"0,6 121 0,-5-132-1365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24575,'7'84'338,"-1"-9"-2041,-5-71-5123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15 168 24575,'-9'-142'0,"5"122"-1365,2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24575,'4'66'342,"-1"-40"-684,-2-21-180,1-9-321,-2-4-5983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24575,'4'10'12,"-1"0"0,0 0 0,0 1-1,-1-1 1,-1 1 0,1 13 0,1 9-1460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1 0,0 0 0,0 1 0,0 0 0,1 2 0,0 1 0,1 0 0,-1-1 0,1 1 0,-1-1 0,1 0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24575,'15'0'0,"-1"0"0,1 1 0,-1 0 0,0 1 0,0 1 0,18 6 0,-21-6-227,1-1-1,-1 1 1,1-2-1,0 0 1,15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24575,'47'-1'0,"51"2"0,-33 12 0,-50-9 0,-1-1 0,0 0 0,28 1 0,11 4-1365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24575,'53'-1'0,"53"2"0,-35 8 0,-48-7 0,0 0 0,0 2 0,34 9 0,-6-2 0,31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24575,'27'1'0,"0"2"0,37 7 0,-26-3 0,79 11 0,7-4 0,-19 4-707,-95-16 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24575,'5'0'0,"0"0"0,1 1 0,-1 0 0,0 0 0,0 0 0,1 0 0,-1 1 0,0 0 0,6 3 0,2 3 0,-1 0 0,13 10 0,-23-15 0,11 4-1365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43 1 24575,'-2'21'0,"0"-1"0,-2 1 0,0 0 0,-8 21 0,10-35 0,-15 65-1365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0 24575,'-1'1'0,"0"0"0,0-1 0,0 1 0,0 0 0,1-1 0,-1 1 0,0 0 0,0 0 0,1 0 0,-1 0 0,0 0 0,1 0 0,-1 0 0,1 0 0,-1 0 0,0 1 0,-8 20 0,9-22 0,-4 15 0,3-12 0,1 0 0,-1 0 0,0 0 0,0 0 0,0 0 0,-1 0 0,1-1 0,-3 5 0,2-22-1365,2 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24575,'0'3'-62,"0"1"0,0-1 0,0 1 0,1-1 0,-1 1 0,1-1 0,0 1 0,0-1 0,0 0 0,1 1 0,-1-1 0,1 0-1,-1 0 1,1 0 0,0 0 0,1 0 0,-1-1 0,0 1 0,1-1 0,-1 1 0,5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24575,'7'1'0,"-1"0"0,1 0 0,-1 0 0,12 4 0,-12-3 0,0 0 0,1 0 0,-1-1 0,14 1 0,44 1 0,67 12 0,87 21 0,-158-26 0,122 15 0,-71-21-1365,-106-4-5461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137 21 24575,'0'-1'0,"-2"0"0,-1 0 0,-4 0 0,-1-1 0,-1 1 0,-2-1 0,-2-1 0,0 1 0,-2 0 0,-1 1 0,0 0 0,3-1 0,3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24575,'23'0'0,"1"0"0,-1 1 0,0 2 0,1 0 0,23 8 0,-32-7-1365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1 0,3 3 0,3 0 0,0 1 0,1 3 0,2 0 0,1 2 0,1 2 0,1 0 0,0 0 0,-1-1 0,-2-2 0,-2-2 0,-2-3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24575,'1'0'0,"3"3"0,6 3 0,5 3 0,1 1 0,0-1 0,-2-2 0,-3-2-8191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 18 24575,'-3'0'0,"1"-1"0,-1 1 0,1-1 0,0 0 0,0 0 0,-1 0 0,1 0 0,0 0 0,0 0 0,0-1 0,0 1 0,-3-3 0,36 2 0,6 2 0,90 4 0,-41 11 0,-60-10 0,-1 0 0,47 1 0,-49-5 0,1 1 0,32 8 0,-2-1 0,-3-5 0,-59-5 0,-1 0 0,1-1 0,0 0 0,0 0 0,-11-6 0,-16-3 0,43 11 0,2-1 0,1 1 0,-1 0 0,18 3 0,43 13 0,-45-11 0,0 1 0,49 19 0,-59-20 0,-1 0 0,32 5 0,-27-7 0,0-1 0,30-2 0,15 2 0,-61-2 0,-1 0 0,0 1 0,1 0 0,-1 0 0,0 0 0,0 0 0,0 0 0,0 1 0,0-1 0,0 1 0,-1 0 0,1 0 0,0 0 0,-1 0 0,1 1 0,-1-1 0,0 0 0,0 1 0,0 0 0,0 0 0,2 3 0,-3-4 0,0 1 0,0-1 0,0 0 0,-1 1 0,1-1 0,-1 1 0,1 0 0,-1-1 0,0 1 0,0-1 0,0 1 0,0-1 0,0 1 0,-1 0 0,1-1 0,-1 1 0,0-1 0,0 1 0,0-1 0,0 0 0,0 1 0,0-1 0,0 0 0,-1 0 0,1 0 0,-1 0 0,-3 3 0,-16 29 0,-27 57 0,43-80 0,1 1 0,0 0 0,0 0 0,1 0 0,1 0 0,0 1 0,0-1 0,1 1 0,2 14 0,-4 20 0,-5 23 0,7-47 0,-7 41 0,4-41 0,-1 39 0,-4 106 0,8-71 0,-1-17 0,9 82 0,-2-124-1365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1 304 24575,'4'5'0,"0"0"0,0 0 0,-1 0 0,1 0 0,-1 1 0,0-1 0,0 1 0,2 7 0,0 0 0,-4-10 0,9 18 0,-2 1 0,9 33 0,8 41 0,-22-87 0,1 1 0,0-2 0,0 1 0,0 0 0,11 14 0,34 39 0,-43-54 0,4 3 0,1 0 0,0 0 0,0-1 0,1-1 0,0 0 0,25 13 0,74 42 0,-80-47 0,34 12 0,14 3 0,-56-20 0,-7-4 0,0-1 0,18 7 0,70 13 0,73 0 0,-110-16 0,-46-7 0,1-1 0,31 2 0,22-1 0,36 1 0,-40 0 0,121-6 0,-156-3 0,52-13 0,0-13 0,-66 24 0,-14 4 0,-1 0 0,-1 0 0,1-1 0,11-5 0,14-10 0,-7 3 0,29-20 0,-44 26 0,-2 0 0,1 0 0,-1 0 0,-1-1 0,1 0 0,9-19 0,31-46 0,-24 24 0,30-64 0,-39 78 0,16-68 0,-14 23 0,6-20 0,21-98 0,-41 182 0,-2 11 0,-1 1 0,2-1 0,-1 1 0,1-1 0,4-10 0,-2 17 0,0 8 0,6 17 0,-7-15 0,34 87 0,-10-26 0,-1 3 0,-1-19 0,50 90 0,-32-82 0,-32-48 0,-7-9 0,8 10 0,0 0 0,1 0 0,23 20 0,13 11 0,7 5 0,-43-43 0,3 4 0,28 27 0,-18-14 0,-19-20 0,-1 1 0,0-1 0,10 14 0,-14-16 0,0 0 0,-1 0 0,1-1 0,0 1 0,-1 0 0,0 1 0,0-1 0,0 0 0,-1 0 0,1 0 0,-1 7 0,-1 2 0,0 0 0,-1-1 0,0 1 0,-1-1 0,-1 1 0,1-1 0,-2 0 0,-10 20 0,-8 22 0,13-36 0,-32 54 0,25-45 0,11-17 0,0 0 0,-1 0 0,-10 10 0,-31 40 0,25-34 0,17-19 0,0 0 0,0-1 0,-1 1 0,0-1 0,0-1 0,-8 6 0,-19 12 0,26-16 0,0-1 0,-18 9 0,8-7 0,-34 9 0,-10 3 0,52-15 110,4-2-405,0-1 0,-1 1 0,1-1 0,-14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24575,'15'13'0,"-11"-8"0,33 24 0,1-1 0,77 42 0,-9-6 0,-97-59 0,0-1 0,0-1 0,0 1 0,0-1 0,1-1 0,0 0 0,9 1 0,16 4 0,62 10 302,-30-7-1969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24575,'3'1'0,"0"0"0,0 0 0,0 0 0,0 0 0,-1 1 0,1-1 0,0 1 0,3 3 0,8 3 0,19 7 0,1-1 0,0-2 0,71 15 0,111 6 0,-197-31 0,60 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24575,'15'0'0,"1"2"0,19 4 0,12 2 0,316 12 0,1-19 0,-226-2 0,-59-2-1365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45 24575,'1'0'0,"2"0"0,3 0 0,5 0 0,6 0 0,10-1 0,11 0 0,22-2 0,16 1 0,6-1 0,4-1 0,-7 0 0,-1-1 0,-7 0 0,-11-1 0,-13 1 0,-14-1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93 24575,'2'-1'0,"6"-2"0,10-3 0,11-3 0,9-1 0,11-1 0,10 1 0,7-1 0,7 2 0,-7 1 0,-6 1 0,-11 2 0,-14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0 175 24575,'1'-1'0,"16"-10"0,18-7 0,9-5 0,7-1 0,1 0 0,0 1 0,-8 5 0,-6 4 0,-7 3 0,-8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881 1 24575,'-174'64'0,"-266"65"0,407-122 0,-53 5 0,0-1 0,71-7 0,10-3 0,1 1 0,-1-1 0,0-1 0,1 1 0,-1-1 0,0 1 0,-5-2 0,10 1 0,0 0 0,0 0 0,-1 0 0,1 0 0,0 0 0,0-1 0,0 1 0,-1 0 0,1 0 0,0 0 0,0 0 0,0-1 0,0 1 0,0 0 0,-1 0 0,1 0 0,0-1 0,0 1 0,0 0 0,0 0 0,0-1 0,0 1 0,0 0 0,0 0 0,0 0 0,0-1 0,0 1 0,0 0 0,0 0 0,0-1 0,0 1 0,0 0 0,0 0 0,0-1 0,0 1 0,0 0 0,1 0 0,-1 0 0,0-1 0,0 1 0,0 0 0,0 0 0,0 0 0,1 0 0,-1-1 0,0 1 0,0 0 0,0 0 0,0 0 0,1 0 0,-1 0 0,0-1 0,12-10 0,-3 5 0,1 0 0,0 1 0,1 0 0,-1 1 0,1 0 0,16-4 0,72-11 0,-69 14 0,18-3-1365,-4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82 16 24575,'43'-10'0,"-19"4"0,-49 16 0,-6 1 0,12-5 0,1 1 0,-1 0 0,-18 12 0,37-19 0,0 0 0,1 0 0,-1 0 0,0 0 0,0 0 0,0 0 0,0 0 0,0-1 0,0 1 0,0 0 0,0 0 0,0 0 0,0 0 0,0 0 0,0 0 0,1 0 0,-1 1 0,0-1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0,12 2 0,14-1 0,109 0-1365,-102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1934 121 24575,'-4'1'0,"0"0"0,0 0 0,0 1 0,1-1 0,-1 1 0,0 0 0,1 0 0,-5 4 0,-7 2 0,-87 46 0,-62 30 0,-138 36 0,290-118 0,17-7 0,20-10 0,22-8 0,99-32 0,58-3 0,-148 44 0,31-11 0,156-34 0,-231 59 0,-12 6 0,-14 11 0,13-16 0,-67 63 0,-117 84 0,164-137 0,21-11 0,-1 0 0,1 0 0,0 0 0,0 0 0,0 0 0,-1 0 0,1 0 0,0 0 0,0 0 0,0 0 0,-1 0 0,1 0 0,0-1 0,0 1 0,0 0 0,0 0 0,-1 0 0,1 0 0,0 0 0,0-1 0,0 1 0,0 0 0,0 0 0,-1 0 0,1 0 0,0-1 0,0 1 0,0 0 0,0 0 0,0 0 0,0-1 0,0 1 0,0 0 0,0 0 0,0-1 0,0 1 0,0 0 0,0 0 0,0 0 0,0-1 0,0 1 0,0 0 0,0 0 0,0 0 0,0-1 0,2-5 0,0 0 0,1 0 0,-1 0 0,7-9 0,77-135 0,-85 149 0,-1 1 0,0-1 0,1 1 0,-1-1 0,0 1 0,1-1 0,-1 1 0,0-1 0,0 0 0,1 1 0,-1-1 0,0 1 0,0-1 0,0 1 0,0-1 0,0 0 0,0 1 0,0-1 0,0 0 0,0 1 0,0-1 0,0 1 0,0-1 0,-1 1 0,1-1 0,0 0 0,0 1 0,-1-1 0,1 0 0,-1 1 0,0-1 0,0 1 0,0 0 0,0 0 0,0 0 0,0-1 0,0 1 0,0 0 0,0 0 0,0 0 0,0 0 0,0 1 0,0-1 0,0 0 0,0 0 0,-1 1 0,-50 20 0,42-16 0,-24 10 0,14-5 0,-2-1 0,-31 9 0,52-18 0,0 0 0,1 0 0,-1 0 0,0 1 0,1-1 0,-1 0 0,0 0 0,0 0 0,1 0 0,-1 0 0,0 0 0,1 0 0,-1 0 0,0 0 0,0-1 0,1 1 0,-1 0 0,0 0 0,1 0 0,-1-1 0,1 1 0,-1-1 0,0 1 0,1 0 0,-1-1 0,1 1 0,-2-2 0,2 1 0,0 0 0,-1 0 0,1 0 0,0 0 0,-1 0 0,1-1 0,0 1 0,0 0 0,0 0 0,0 0 0,0-1 0,0 1 0,1 0 0,0-2 0,1-6 0,1 0 0,1 0 0,5-9 0,-8 15 0,9-17 0,1 0 0,1 1 0,1 0 0,23-27 0,-36 45 0,1 1 0,-1 0 0,0-1 0,0 1 0,1-1 0,-1 1 0,1 0 0,-1-1 0,0 1 0,1 0 0,-1-1 0,1 1 0,-1 0 0,1-1 0,-1 1 0,1 0 0,-1 0 0,1 0 0,-1 0 0,1 0 0,-1-1 0,1 1 0,-1 0 0,1 0 0,0 0 0,0 1 0,2 10 0,-8 21 0,0-22 0,0 0 0,0 0 0,-1-1 0,0 0 0,-1 0 0,0 0 0,0-1 0,-1 0 0,0 0 0,-1-1 0,-10 7 0,12-9 0,-1 0 0,1 0 0,-1-1 0,0 0 0,-1-1 0,1 0 0,-1 0 0,1 0 0,-1-1 0,0-1 0,0 1 0,0-2 0,0 1 0,-12-2 0,19 1 0,1 0 0,-1 0 0,0-1 0,0 1 0,1-1 0,-1 1 0,0-1 0,1 0 0,-1 1 0,1-1 0,-1 0 0,1 0 0,-1 0 0,1 0 0,-1-1 0,1 1 0,0 0 0,0-1 0,0 1 0,0 0 0,-1-3 0,0 2 0,1-1 0,0 0 0,0 0 0,1 0 0,-1-1 0,0 1 0,1 0 0,0 0 0,0 0 0,0 0 0,0-4 0,1-1 0,1 0 0,0 1 0,0-1 0,0 1 0,1-1 0,0 1 0,0 0 0,0 0 0,6-7 0,-1 5 0,0-1 0,1 1 0,0 1 0,0 0 0,14-9 0,-18 13 0,1 0 0,-1 1 0,1 0 0,0 0 0,0 0 0,0 1 0,1 0 0,-1 0 0,0 1 0,1 0 0,11-1 0,-17 2 0,1 0 0,0 0 0,-1 0 0,1 1 0,-1-1 0,1 1 0,0-1 0,-1 1 0,1-1 0,-1 1 0,1 0 0,-1 0 0,0 0 0,1 0 0,-1 0 0,0 0 0,0 0 0,0 0 0,2 3 0,-1-1 0,0 1 0,0-1 0,0 1 0,-1-1 0,1 1 0,-1 0 0,0 0 0,0 5 0,1 1 0,-1 1 0,-1-1 0,0 1 0,-1 0 0,-2 15 0,3-23 0,-1 0 0,0 0 0,1 0 0,-1 0 0,0-1 0,0 1 0,-1 0 0,1 0 0,-1-1 0,1 1 0,-1-1 0,0 1 0,0-1 0,0 0 0,0 0 0,0 0 0,0 0 0,-1 0 0,1 0 0,-1 0 0,1-1 0,-1 1 0,0-1 0,0 0 0,1 0 0,-1 0 0,0 0 0,0-1 0,0 1 0,0-1 0,0 1 0,0-1 0,0 0 0,0 0 0,0-1 0,0 1 0,0 0 0,0-1 0,0 0 0,-3-1 0,0 1 0,1-1 0,0 0 0,0 0 0,0-1 0,0 1 0,0-1 0,1 0 0,-1 0 0,1-1 0,0 1 0,0-1 0,0 0 0,0 0 0,1 0 0,0 0 0,0-1 0,0 0 0,0 1 0,0-1 0,1 0 0,0 0 0,-1-6 0,2 6 0,1 1 0,0 0 0,0-1 0,0 1 0,1-1 0,0 1 0,0 0 0,0-1 0,0 1 0,1 0 0,-1 0 0,1 0 0,0 0 0,0 0 0,1 0 0,-1 0 0,1 1 0,0-1 0,0 1 0,0 0 0,0 0 0,1 0 0,6-4 0,-5 3 0,-1 1 0,1 0 0,-1 1 0,1-1 0,0 1 0,0 0 0,0 0 0,1 1 0,-1-1 0,0 1 0,0 0 0,1 1 0,-1-1 0,1 1 0,-1 0 0,1 0 0,-1 1 0,0 0 0,9 2 0,-12-2 0,1 0 0,-1 0 0,0 0 0,1 1 0,-1-1 0,0 1 0,0-1 0,0 1 0,0 0 0,0 0 0,-1 0 0,1 0 0,-1 0 0,1 0 0,-1 0 0,1 1 0,-1-1 0,0 1 0,0-1 0,-1 0 0,1 1 0,0 0 0,-1-1 0,1 1 0,-1-1 0,0 1 0,0 0 0,0-1 0,0 1 0,0-1 0,-1 1 0,1 0 0,-1-1 0,0 1 0,0-1 0,0 1 0,0-1 0,0 0 0,0 1 0,-1-1 0,1 0 0,-1 0 0,1 0 0,-1 0 0,0 0 0,0 0 0,-3 3 0,-3 0 0,-1 0 0,1 0 0,-1 0 0,0-1 0,1-1 0,-2 1 0,1-1 0,0-1 0,-12 2 0,14-3 0,0 0 0,-1 0 0,1-1 0,0 0 0,0 0 0,-1-1 0,1 0 0,0-1 0,0 1 0,0-1 0,0-1 0,-12-5 0,17 7 0,0 0 0,0 0 0,1-1 0,-1 1 0,1 0 0,-1-1 0,1 1 0,0-1 0,0 1 0,0-1 0,-1 0 0,1 0 0,1 0 0,-1 1 0,0-1 0,0 0 0,1 0 0,-1 0 0,1 0 0,0 0 0,-1-3 0,-2-10 0,3 15 0,0 0 0,-1 0 0,1-1 0,0 1 0,0 0 0,0 0 0,0 0 0,-1-1 0,1 1 0,0 0 0,0 0 0,0 0 0,0 0 0,-1 0 0,1 0 0,0-1 0,0 1 0,-1 0 0,1 0 0,0 0 0,0 0 0,0 0 0,-1 0 0,1 0 0,0 0 0,0 0 0,-1 0 0,1 0 0,0 0 0,0 0 0,-1 0 0,1 0 0,0 0 0,0 1 0,0-1 0,-1 0 0,1 0 0,0 0 0,0 0 0,-1 0 0,-10 7 0,9-6 0,-56 35 0,-74 34 0,103-57 0,-2-1 0,1-2 0,-1 0 0,-56 8 0,11-12 0,-122-5 0,88-3 0,25-1 0,0-4 0,-104-22 0,121 18 0,-63-14 0,108 19 0,0-1 0,1-1 0,-36-18 0,45 19 229,-15-9-1823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327 727 24575,'-3'0'0,"1"0"0,0 1 0,-1-1 0,1 1 0,0 0 0,0 0 0,0 0 0,0 0 0,-1 0 0,1 0 0,1 0 0,-1 1 0,-3 1 0,-24 27 0,12-12 0,1-4 0,8-8 0,1 0 0,0 0 0,-10 14 0,167-169 0,-138 134 0,-1 0 0,0-1 0,-1-1 0,12-29 0,2-1 0,-22 42 0,0-1 0,0 0 0,0 0 0,0 0 0,-1 0 0,1-7 0,-2 9 0,1 1 0,-1-1 0,0 1 0,0-1 0,0 0 0,-1 1 0,1-1 0,-1 1 0,0-1 0,0 1 0,-2-7 0,-7-3 0,0 1 0,0 0 0,-2 0 0,-12-11 0,-21-21 0,-67-102 0,34 12 0,72 121 0,5 11 0,0-1 0,0 1 0,0 0 0,-1-1 0,1 1 0,0 0 0,-1 0 0,1 0 0,-1 0 0,0 0 0,0 0 0,-2-1 0,3 3 0,1 0 0,-1 0 0,0 0 0,0 0 0,1 1 0,-1-1 0,0 0 0,0 0 0,1 1 0,-1-1 0,0 0 0,0 1 0,1-1 0,-1 1 0,0-1 0,1 1 0,-1-1 0,1 1 0,-1-1 0,1 1 0,-1 0 0,1-1 0,-1 2 0,-12 17 0,13-19 0,-10 18 0,2-1 0,0 2 0,0-1 0,2 1 0,-4 20 0,-13 99 0,13-17 0,12-161 0,1 0 0,2 1 0,2-1 0,1 2 0,2-1 0,21-52 0,-31 91 0,0-1 0,0 1 0,1-1 0,-1 0 0,0 1 0,0 0 0,0-1 0,1 1 0,-1-1 0,0 1 0,0-1 0,1 1 0,-1-1 0,1 1 0,-1 0 0,0-1 0,1 1 0,-1 0 0,1-1 0,-1 1 0,1 0 0,-1 0 0,0-1 0,1 1 0,0 0 0,0 0 0,-1 0 0,1 0 0,-1 1 0,1-1 0,-1 0 0,1 1 0,-1-1 0,1 0 0,-1 1 0,1-1 0,-1 1 0,0-1 0,1 0 0,-1 1 0,0-1 0,1 1 0,-1-1 0,1 2 0,13 36 0,-11-28 0,73 195 0,-49-143 0,43 74 0,-70-136 0,0 1 0,0-1 0,0 0 0,0 0 0,0 0 0,0 0 0,0 1 0,0-1 0,0 0 0,0 0 0,0 0 0,0 0 0,0 1 0,0-1 0,0 0 0,0 0 0,0 0 0,0 0 0,1 0 0,-1 0 0,0 1 0,0-1 0,0 0 0,0 0 0,0 0 0,0 0 0,0 0 0,1 0 0,-1 0 0,0 0 0,0 0 0,0 1 0,0-1 0,1 0 0,-1 0 0,0 0 0,0 0 0,0 0 0,0 0 0,1 0 0,-1 0 0,0 0 0,0 0 0,0 0 0,0 0 0,0 0 0,1-1 0,-1 1 0,0 0 0,0 0 0,0 0 0,0 0 0,0 0 0,1 0 0,-1 0 0,0 0 0,0 0 0,0 0 0,0-1 0,0 1 0,0 0 0,1 0 0,-1 0 0,3-19 0,-4-37 0,1 43 0,-1-121 0,3 178-682,12 68-1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0,1 0 0,-1 0 0,1 0 0,-1 0 0,0 0 0,0 1 0,1-1 0,-1 1 0,3 3 0,16 9 0,-14-10 0,1 0 0,-1 0 0,0 1 0,6 5 0,23 13 0,-17-12 0,-1 0 0,30 24 0,-44-32 0,7 6 0,0 0 0,1-1 0,14 8 0,-2-4 0,-2 1 0,31 23 0,-28-19 0,-14-10 0,0 1 0,0 0 0,-1 0 0,0 1 0,-1 0 0,0 1 0,11 15 0,9 19 0,2-1 0,41 45 0,-42-51 0,-20-23 0,21 21 0,93 99 0,-16-35 0,-63-61-1365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32 24575,'-31'-22'0,"23"12"-1365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24575,'1'3'0,"1"1"0,0-1 0,0 0 0,0 0 0,1 0 0,-1 0 0,0 0 0,1 0 0,6 4 0,-2 0 0,33 30 0,-35-32 0,14 10 0,-18-14 0,0 1 0,0-1 0,0 0 0,0 1 0,-1-1 0,1 1 0,0-1 0,-1 1 0,1-1 0,-1 1 0,0-1 0,1 1 0,-1 0 0,0-1 0,0 1 0,0-1 0,0 4 0,-3 29 0,1-27 0,-1-1 0,1 1 0,-1-1 0,0 0 0,-1 0 0,-7 11 0,-12 22 0,14-22-1365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67 1 24575,'1'0'0,"-1"1"0,1-1 0,-1 1 0,1-1 0,-1 1 0,0-1 0,1 1 0,-1-1 0,0 1 0,0 0 0,1-1 0,-1 1 0,0 0 0,0-1 0,0 1 0,0-1 0,0 1 0,0 0 0,0-1 0,0 1 0,0 0 0,0 0 0,0 21 0,0-18 0,0 3 0,-1 0 0,0 0 0,0 0 0,-1 0 0,0 0 0,0 0 0,0-1 0,-1 1 0,-5 8 0,2-1 0,-38 66-1365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205 1 24575,'0'13'0,"0"-1"0,0 1 0,-1 0 0,-1 0 0,0 0 0,-1-1 0,-9 25 0,3-9 0,-7 12 0,-7 16 0,-5 6 0,7-19 0,18-34 0,-1-1 0,0 0 0,0 0 0,-5 8 0,-49 72 0,53-78-1365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69 8 24575,'-14'26'0,"9"-19"0,0 3 0,-1 0 0,0-1 0,-14 16 0,20-25 0,0 0 0,0 0 0,0 0 0,0 1 0,0-1 0,-1 0 0,1 0 0,0 0 0,0 0 0,0 0 0,0 0 0,0 0 0,-1 1 0,1-1 0,0 0 0,0 0 0,0 0 0,0 0 0,-1 0 0,1 0 0,0 0 0,0 0 0,0 0 0,0 0 0,-1 0 0,1 0 0,0 0 0,0 0 0,0 0 0,0 0 0,-1 0 0,1 0 0,0 0 0,0 0 0,0-1 0,0 1 0,-1 0 0,1 0 0,0 0 0,0 0 0,0 0 0,0 0 0,0 0 0,0-1 0,-1 1 0,-2-11 0,2-14 0,1 25 0,-1-15 188,1 9-447,0 0 0,0 0 0,0 0 1,1 1-1,1-9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0,0 1 0,0 0 0,1 0 0,-1 0 0,0 0 0,0 0 0,0 0 0,0 0 0,-1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 1 24575,'6'6'0,"-4"-4"0,0-1 0,0 1 0,0-1 0,-1 1 0,1 0 0,0 0 0,-1 0 0,1 0 0,-1 0 0,0 0 0,0 0 0,0 0 0,0 0 0,0 1 0,0-1 0,0 0 0,-1 1 0,1-1 0,-1 1 0,0-1 0,0 0 0,0 1 0,0-1 0,0 1 0,-1 3 0,-3 9 0,0-1 0,-1 0 0,-1 0 0,0 0 0,-14 22 0,20-35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0,-5-9 0,0-11 0,5-44-1365,0 58-5461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24575,'6'1'0,"1"1"0,-1-1 0,0 2 0,0-1 0,0 1 0,0 0 0,0 0 0,0 0 0,5 6 0,-1-3 0,9 6 0,60 42 0,-65-45 0,0 0 0,23 11 0,17 11 0,9 6 0,-62-35 0,1 1 0,-1-1 0,0 0 0,0 0 0,0 1 0,0-1 0,0 0 0,-1 1 0,1-1 0,-1 1 0,1-1 0,-1 1 0,0-1 0,0 1 0,0 2 0,4 23 0,-2-20 167,-1-5-337,0-1 0,0 0-1,0 1 1,0-1 0,0 0 0,0 0-1,1 1 1,2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30 1 24575,'0'114'0,"0"-114"0,0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0,-1 0 0,1 0 0,0-1 0,-7-8 0,-4-15 0,7 16 0,0-5 0,16 24 0,34 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24575,'9'8'0,"0"-1"0,0 0 0,13 7 0,16 11 0,-6-3 0,-24-18 0,-1 1 0,0 0 0,12 10 0,4 6 0,25 17 0,-12-10 0,80 82 0,-93-86 0,5 1 0,33 25 0,-34-29 0,71 48 0,-49-40-1365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24575,'5'1'0,"0"0"0,0 1 0,0 0 0,0 0 0,0 0 0,-1 1 0,1-1 0,6 6 0,9 4 0,7 2 0,32 15 0,-47-24 0,-1 0 0,1 1 0,12 8 0,88 54 0,-69-42 0,-27-16 0,1 0 0,24 20 0,50 48 0,-43-38 0,52 55 0,-78-74 0,29 33 0,40 62-1365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24575,'12'0'0,"0"1"0,0 1 0,0 0 0,0 0 0,0 1 0,-1 1 0,18 7 0,12 12 0,-23-13 0,28 13 0,48 7 0,9 1 0,-42-16 0,-24-7 0,-12-3 0,-1-1 0,1-2 0,33 0 0,13 1 0,77 1-1365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24575,'28'1'0,"-1"2"0,0 1 0,38 10 0,-31-6 0,-21-7-1365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0,0 0 0,1 0 0,-1 0 0,1 0 0,-1 0 0,1 0 0,0-1 0,4 1 0,-2 0 0,56 6 0,-45-6 0,0 1 0,17 4 0,-17-3 0,0-1 0,0-1 0,1-1 0,24-2 0,3 1 0,-3-2-1365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19 24575,'80'-9'0,"-35"1"-1365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24575,'33'3'0,"-27"-2"0,0-1 0,0 1 0,0-1 0,1 0 0,-1 0 0,0-1 0,0 1 0,11-4 0,-21 5 0,0 0 0,-1-1 0,1 1 0,0-1 0,0 0 0,-6-1 0,-19 2 0,3 5-1365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7 24575,'-75'-4'-1365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0,1 0 0,0 0 0,1 0 0,0 0 0,-1 0 0,1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24575,'-4'0'16,"-7"0"-362,0 0 1,0 1 0,-22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3 24575,'-27'9'0,"11"-4"0,-5 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76 1 24575,'0'4'0,"0"-3"0,0-1 0,0 1 0,0 0 0,0-1 0,0 1 0,0 0 0,0-1 0,0 1 0,0-1 0,0 1 0,0 0 0,0-1 0,-1 1 0,1-1 0,0 1 0,0-1 0,-1 1 0,1 0 0,-1-1 0,1 1 0,0-1 0,-1 0 0,1 1 0,-1-1 0,1 1 0,-1-1 0,1 0 0,-1 1 0,1-1 0,-1 0 0,1 1 0,-1-1 0,1 0 0,-1 0 0,0 0 0,1 1 0,-1-1 0,0 0 0,1 0 0,-2 0 0,-6 2-227,0 0-1,-1 0 1,1-1-1,-1 0 1,-9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19 24575,'0'-1'0,"0"-1"0,0 0 0,1 0 0,1-1 0,1-1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156 0 24575,'-71'5'0,"61"-4"33,0 1 0,1 0 0,-11 4 0,-15 4-1530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26 24575,'7'0'0,"0"-1"0,-1 0 0,1 0 0,12-4 0,-13 2 0,0 2 0,1-1 0,0 1 0,-1 0 0,9 0 0,78-4 0,-71 2-1365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27 24575,'6'0'0,"1"-1"0,-1 0 0,1 0 0,10-4 0,-10 2 0,-1 2 0,1-1 0,0 1 0,11-1 0,75-7 0,101 9-1365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1 0,1 0 0,1 3 0,3 1 0,1 2 0,2 0 0,0 1 0,-1-2 0,-1-1 0,0-2 0,-2 0 0,0-2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24575,'2'0'0,"3"1"0,9 4 0,9 3 0,8 2 0,5 2 0,6 2 0,1 1 0,0 0 0,-7-1 0,-7-3 0,-9-3 0,-7-3-8191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75 11 24575,'-8'0'0,"-6"0"0,14 0 0,0-1 0,-1 1 0,1 0 0,0 0 0,0 0 0,-1-1 0,1 1 0,0 0 0,-1 0 0,1-1 0,0 1 0,0 0 0,-1 0 0,1-1 0,0 1 0,0 0 0,0-1 0,0 1 0,-1 0 0,1-1 0,0 1 0,0 0 0,0-1 0,0 1 0,0 0 0,0-1 0,0 1 0,0-1 0,0 1 0,0 0 0,0-1 0,0 0 0,-39 3 0,30-2-1365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24575,'35'30'0,"0"0"0,42 25 0,-15-11 0,-45-32-1365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24575,'2'0'0,"2"0"0,2 0 0,3 0 0,2 0 0,0 1 0,1 1 0,2 1 0,-1-1 0,-2 0 0,-2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1 0,0 3 0,2 2 0,1 1 0,2 0 0,3 1 0,3 1 0,0-1 0,1-1 0,-1-1 0,-1-3 0,-2-2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 0 0,0 2 0,0 0 0,0 0 0,1 1 0,0-2 0,0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326 10 24575,'-49'0'0,"-52"0"0,-71-9 0,168 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24575,'31'15'0,"62"16"0,13-9 0,-93-20 0,19 2 20,-21-3-482,0 0 1,21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0,1 1 0,1-1 0,0 1 0,1 0 0,3 2 0,2 0 0,1 0 0,1 1 0,-1-1 0,0 1 0,-1-1 0,-4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0,2 0 0,0 0 0,0 1 0,0-1 0,1 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8 24575,'-1'0'0,"0"-1"0,1 0 0,2-1 0,1 1 0,1-1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696 1 24575,'-6'1'0,"1"-1"0,0 1 0,0 1 0,0-1 0,0 1 0,0 0 0,1 0 0,-1 1 0,0-1 0,1 1 0,-5 4 0,-17 8 0,23-13 0,-15 6 0,1 1 0,0 1 0,1 0 0,0 1 0,-28 26 0,15-7 0,19-20 0,0-1 0,-1 0 0,0-1 0,0 0 0,-22 10 0,-17 13 0,-25 18 0,56-37 0,-1-1 0,0-1 0,-1 0 0,0-2 0,-27 8 0,32-11 0,-12 6 304,21-7-721,-1-1 0,1 0-1,-14 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0 657 24575,'15'-1'0,"1"-1"0,-1 0 0,0-1 0,0-1 0,15-5 0,12-3 0,57-24 0,15 1 0,-102 32 0,-1-1 0,-1 0 0,21-11 0,-19 8 0,5-1 0,-13 7 0,1-2 0,0 1 0,-1-1 0,1 1 0,-1-1 0,0 0 0,6-6 0,27-13 0,28-19 0,-49 32 0,7-4 0,9-10 0,-26 19 0,0 0 0,0-1 0,10-8 0,0 2 0,-14 10 0,0-1 0,0 1 0,0-1 0,0 1 0,0-1 0,0 1 0,0-1 0,2-3 0,1 0 0,0-1 0,1 1 0,-1 0 0,1 1 0,13-8 0,2-2 0,114-80 0,7 13 0,-30 16 0,-111 64 1,13-7-456,0 1-1,28-10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1024 1 24575,'-13'1'0,"0"1"0,0 1 0,0 0 0,0 1 0,-23 10 0,26-10 0,-102 46 0,29-15 0,64-26 0,-37 10 0,10-3 0,33-12 0,0 0 0,-21 2 0,21-4 0,-1 1 0,-22 8 0,-82 25 0,72-23 0,4-3 0,-50 5 0,58-11 0,-9 4 226,16-3-1022,-45 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1 619 24575,'19'-1'0,"0"-1"0,30-7 0,-27 5 0,34-4 0,74-4 0,-104 9 0,0-2 0,42-12 0,-18-1 0,26-7 0,-53 19 0,-1-1 0,42-20 0,-23 6 0,59-39 0,19-21 0,-96 67 0,-10 7 0,-1-1 0,0 0 0,19-18 0,10 0 0,-4-1 0,1 1 0,46-23 0,-4 3 0,-8 10 0,-48 27 0,1 2 0,0 0 0,0 2 0,0 1 0,28-2 0,133 4 0,-102 4 0,-45-3 71,11 0-550,-1 3 1,79 11-1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 1 24575,'-2'13'0,"-1"0"0,0 0 0,0-1 0,-1 1 0,-1-1 0,0 1 0,-8 12 0,11-73 0,5 19-1365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0 346 24575,'1'0'0,"0"-1"0,0 0 0,0 1 0,-1-1 0,1 0 0,0 1 0,-1-1 0,1 0 0,-1 0 0,1 1 0,-1-1 0,1 0 0,-1 0 0,1 0 0,-1 0 0,0 0 0,1 0 0,-1 0 0,0-1 0,5-21 0,-1 5 0,1-1 0,0 1 0,1 0 0,16-32 0,-14 34 0,5-11 0,25-34 0,-29 47 90,-4 6-272,0 1 0,1-1 0,0 1 0,0 0 1,0 1-1,1 0 0,12-10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438 1 24575,'-3'0'0,"1"0"0,0 1 0,0-1 0,0 1 0,0-1 0,0 1 0,0 0 0,0 0 0,0 0 0,0 0 0,0 0 0,1 0 0,-1 0 0,0 1 0,1-1 0,-1 1 0,-1 2 0,-25 36 0,9-10 0,3-12 0,1 1 0,-23 41 0,17-21 0,-23 49 0,-14 33 0,53-107 0,0 0 0,-5 30 0,1-2 0,-7 22 0,-32 105 0,34-124 0,3 2 0,-10 81 0,3-4 0,13-68-1365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184 1 24575,'-10'12'0,"1"0"0,0 1 0,-12 22 0,18-29 0,-9 17 0,2 1 0,-15 49 0,-4 10 0,22-62 0,-1 0 0,-9 40 0,-7 22-1365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1 917 24575,'0'-6'0,"0"-1"0,1 0 0,0 0 0,0 1 0,1-1 0,0 0 0,0 1 0,6-12 0,1 1 0,22-27 0,-26 36 0,44-76 0,-3 4 0,-14 21 0,-19 37 0,-3 5 0,0 0 0,23-27 0,3-1 0,-26 30 0,2 0 0,16-15 0,0-4 0,10-12 0,1 2 0,50-43 0,-46 48 0,22-17 0,-16 13-1365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37 0 24575,'0'1'0,"0"1"0,-3 1 0,-1 3 0,1-1 0,-1 1 0,0-1 0,0 0 0,0-1 0,1 1 0,0-1 0,1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54 1 24575,'0'1'0,"0"0"0,-3 4 0,-2 1 0,-2 4 0,-1 0 0,0 0 0,1 1 0,0-2 0,2 0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1 0,-1-1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 0 24575,'-1'1'0,"0"1"0,-3 1 0,0 2 0,-1 1 0,0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40 0 24575,'-1'1'0,"-1"1"0,-1 2 0,-2 0 0,1 2 0,0-1 0,0 0 0,2-1 0,0 0 0,0 0 0</inkml:trace>
  <inkml:trace contextRef="#ctx0" brushRef="#br0" timeOffset="1">26 13 24575,'0'0'0,"-3"3"0,0 0 0,0 3 0,-1-1 0,0 1 0,0-1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34 1 24575,'0'1'0,"-4"4"0,0 0 0,-2 2 0,-1 0 0,1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24575,'-1'1'0,"-1"2"0,-1 1 0,-2 2 0,0 0 0,-1 1 0,1-2 0,1 0 0,1-1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0 24575,'-1'2'0,"-3"3"0,-2 3 0,-1 2 0,0 2 0,0 0 0,2-1 0,0-1 0,2-2 0,1-2 0,0 0 0,2-1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19 472 24575,'0'1'0,"0"1"0,0-1 0,0 0 0,0 0 0,-1 1 0,1-1 0,0 0 0,-1 0 0,1 0 0,0 0 0,-1 0 0,0 1 0,1-1 0,-1 0 0,0 0 0,1 0 0,-1 0 0,-1 1 0,1-2 0,1 0 0,0 0 0,0 0 0,0 0 0,0 1 0,-1-1 0,1 0 0,0 0 0,0 0 0,0 0 0,0 0 0,-1 0 0,1 0 0,0 0 0,0 0 0,0 0 0,-1 0 0,1 0 0,0 0 0,0 0 0,0 0 0,0-1 0,-1 1 0,1 0 0,0 0 0,0 0 0,0 0 0,0 0 0,-1 0 0,1 0 0,0 0 0,0-1 0,0 1 0,0 0 0,0 0 0,0 0 0,-1-1 0,-1-14 0,3 3 0,0 0 0,1-1 0,5-14 0,0-3 0,5-14 0,-8 34 0,-1-1 0,0 0 0,2-19 0,-3 14 0,0 1 0,7-20 0,-5 19 0,0 0 0,1-18 0,17-85 0,-15 92-1365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24575,'1'-16'0,"1"0"0,5-20 0,-7 33 0,11-36 0,-7 28 0,-1 0 0,0 0 0,1-14 0,-1 9 0,0 0 0,8-23 0,0-4 0,15-62 0,2 0 0,-2 12 0,-17 63 0,-5 17 0,-1 1 0,1-1 0,0-18 0,-2 20 0,0-1 0,1 1 0,0 0 0,5-11 0,-3 9 0,-1 0 0,4-20 0,-7 28-1365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179 1 24575,'0'6'0,"-1"1"0,0-1 0,0 1 0,-1-1 0,0 0 0,-4 8 0,-4 17 0,-15 94 0,2-25 0,-5 5 0,22-81 0,0 0 0,1 0 0,2 0 0,-1 36 0,3-49 0,0 0 0,-1-1 0,0 1 0,-5 16 0,3-17 0,1 0 0,1 1 0,0 0 0,-1 18 0,3-19 0,-2 0 0,1 1 0,-5 15 0,-2 14 0,5-21 0,-3 55 0,5-58 198,0-12-372,1 0 1,0 0-1,0 1 0,0-1 1,0 0-1,1 1 0,-1-1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156 2 24575,'1'1'0,"0"-1"0,0 0 0,-1 1 0,1-1 0,0 1 0,-1-1 0,1 1 0,-1 0 0,1-1 0,-1 1 0,1 0 0,-1-1 0,1 1 0,-1 0 0,1-1 0,-1 1 0,0 0 0,0 0 0,1 0 0,-1-1 0,0 1 0,0 0 0,0 0 0,0 0 0,0 1 0,2 23 0,-2-14 0,-1-1 0,0 1 0,-1-1 0,0 1 0,-1-1 0,0 0 0,-5 11 0,-37 70 0,23-49 0,-8 16 0,30-58 0,0 0 0,0 0 0,0 0 0,0 1 0,0-1 0,0 0 0,0 0 0,0 0 0,0 0 0,0 0 0,0 0 0,0 0 0,0 0 0,0 1 0,0-1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0,-1-9 0,2-15 0,13-50 0,3 1 0,30-79 0,-59 177 114,0 0 0,-16 23 0,-45 66-1821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173 0 24575,'1'4'0,"0"0"0,0 0 0,0 1 0,0-1 0,-1 0 0,1 0 0,-1 1 0,-1 4 0,2 6 0,-1 29 0,-1 0 0,-3 0 0,-1-1 0,-13 49 0,-56 168 0,6-28 0,60-194-1365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75 1275 24575,'-1'30'0,"-1"1"0,-2 0 0,-9 36 0,-32 86 0,37-138 0,6-26 0,4-29 0,7-24 0,22-85 0,29-60 0,-38 137 0,61-186 0,-72 203 0,-5 18 0,2-4 0,35-125 0,-31 128 0,40-108 0,-40 118 0,3-10 0,27-45 0,13-19 0,-49 93 19,-1 0-1,2 0 0,10-12 1,-3 4-1458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149 0 24575,'-1'4'0,"0"0"0,-1 0 0,0 0 0,0-1 0,0 1 0,0-1 0,0 1 0,-1-1 0,-3 4 0,-6 10 0,-25 44 0,-11 16 0,20-28-1365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86 0 24575,'-1'7'0,"0"0"0,-1 0 0,0 0 0,0-1 0,-1 1 0,1-1 0,-1 1 0,-1-1 0,-7 11 0,0 1 0,9-13 14,-40 76-1393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190 1 24575,'-1'3'0,"0"0"0,0-1 0,0 1 0,-1 0 0,1-1 0,-1 1 0,1-1 0,-1 1 0,0-1 0,0 0 0,0 0 0,0 0 0,-4 3 0,-9 11 0,-41 63 0,48-65 0,0-1 0,1 1 0,0 0 0,1 0 0,1 1 0,-4 16 0,5-12 0,-13 32 0,0-2 0,12-31-1365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125 0 24575,'-2'20'0,"-1"-1"0,-1 0 0,0 0 0,-2 0 0,0 0 0,-16 31 0,1 2 0,15-36 30,-6 16-378,1 0-1,1 1 0,-7 46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1 370 24575,'1'-10'0,"1"-1"0,0 0 0,1 1 0,0-1 0,0 1 0,1 0 0,11-19 0,8-24 0,-11 20 0,2 2 0,33-56 0,-4 23-1365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112 0 24575,'-6'8'0,"0"0"0,1 0 0,-1 1 0,2-1 0,-5 12 0,-17 27 0,18-35-195,1 0 0,0 0 0,1 1 0,0-1 0,1 1 0,-6 21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0 592 24575,'1'-9'0,"0"0"0,0 1 0,1-1 0,0 0 0,5-12 0,-4 11 0,0 0 0,3-20 0,-2 10 0,0 1 0,8-23 0,-3 10 0,33-93 0,-36 107 0,55-121 228,-26 67-1821,-31 63-5233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24575,'-19'27'0,"17"-22"-151,0 0-1,0-1 0,0 1 0,1 0 1,0 0-1,0 0 0,0 0 1,0 8-1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488 1 24575,'-2'1'0,"0"0"0,0 0 0,0 1 0,0-1 0,0 1 0,0-1 0,1 1 0,-1 0 0,1-1 0,-1 1 0,1 0 0,0 0 0,0 0 0,-2 5 0,-6 5 0,2-3 0,2-4 0,0 0 0,1 0 0,0 0 0,0 0 0,1 1 0,-4 7 0,2-4 0,-1 0 0,0 0 0,-12 15 0,-3 1 0,-21 37 0,31-45 0,-37 62 0,4-7 0,0 20 0,35-76 0,1 0 0,-12 35 0,-9 26 0,-9 16 0,21-40 0,-9 57 0,5-23-1365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241 0 24575,'-60'65'0,"52"-56"0,1 1 0,0-1 0,1 1 0,0 1 0,-6 13 0,-16 27 0,22-40 0,0 0 0,1 0 0,0 1 0,-5 20 0,-10 23 0,-6 21 0,-2 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259 0 24575,'-2'0'0,"0"1"0,1-1 0,-1 1 0,0-1 0,0 1 0,0 0 0,0 0 0,1 0 0,-1 0 0,0 0 0,1 0 0,-1 0 0,1 0 0,-1 1 0,1-1 0,0 0 0,-1 1 0,0 2 0,-22 35 0,14-22 0,1-2 0,1 1 0,-7 23 0,-3 3 0,-14 36 0,-12 64 0,24-65 0,-5 11 0,4-25-1365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197 0 24575,'-12'14'0,"1"1"0,0-1 0,2 2 0,-14 26 0,6-10 0,-13 36 0,-23 49 0,45-100 0,-14 35-1365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96 0 24575,'-4'3'0,"0"0"0,0 0 0,1 0 0,-1 0 0,1 0 0,0 1 0,0 0 0,0-1 0,0 1 0,1 0 0,-1 1 0,-2 6 0,0 1 0,0 0 0,1 0 0,-3 19 0,-16 52 0,16-52-1365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84 1 24575,'-2'1'0,"1"-1"0,-1 1 0,1 0 0,-1 0 0,1 0 0,0 0 0,-1 0 0,1 1 0,0-1 0,0 0 0,0 1 0,-1-1 0,1 0 0,0 3 0,-15 21 0,9-11 0,0 0 0,1 0 0,1 1 0,0 0 0,-4 24 0,0 31-1365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962 0 24575,'-7'1'0,"0"0"0,0 0 0,1 1 0,-1 0 0,0 0 0,1 1 0,0 0 0,-1 0 0,-5 4 0,4-2 0,0-1 0,0 0 0,-1-1 0,-14 5 0,-79 21 0,66-23 0,-1-1 0,-1-2 0,-52-2 0,57-1 0,15 1 0,1 0 0,-31 8 0,-17 2 0,-51-2 0,24-5 0,73-2 57,-103 5-1479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35 24575,'3'-3'0,"0"1"0,0-1 0,1 1 0,-1 0 0,1 0 0,0 0 0,0 1 0,-1-1 0,1 1 0,8-1 0,44-5 0,-43 6 0,35-2 0,0 2 0,75 7 0,-104-3 0,0 2 0,0 0 0,19 10 0,-8-5 0,30 12 0,-60-22-35,1 0 0,-1 0 0,1 1 0,-1-1 0,1 0 0,-1 1 0,0-1 0,1 0 0,-1 1 0,1-1 0,-1 0 0,0 1 0,1-1 0,-1 0 0,0 1 0,1-1 0,-1 1 0,0-1 0,0 1 0,1-1 0,-1 1 0,0-1 0,0 1 0,0-1 0,0 1 0,0-1 0,0 1 0,0-1 0,0 1 0,0 0 0,0-1 0,0 1 0,0-1 0,0 1 0,0-1 0,0 1 0,0-1 0,-1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794 1 24575,'-3'1'0,"1"0"0,-1 1 0,1 0 0,-1 0 0,1-1 0,0 1 0,0 1 0,0-1 0,0 0 0,0 0 0,0 1 0,-2 4 0,-8 8 0,8-11 0,1-1 0,-1 0 0,0 0 0,-1 0 0,1 0 0,0-1 0,-9 4 0,12-6 0,1-1 0,0 1 0,0-1 0,0 1 0,0-1 0,-1 0 0,1 1 0,0-1 0,0 1 0,0-1 0,0 1 0,0-1 0,1 1 0,-1-1 0,0 0 0,0 1 0,0-1 0,0 1 0,1-1 0,-1 1 0,0-1 0,0 1 0,1-1 0,-1 1 0,1-1 0,8-18 0,-8 18 0,1-2 0,-1 0 0,1 0 0,0 1 0,0-1 0,1 1 0,-1 0 0,0-1 0,1 1 0,-1 0 0,1 0 0,0 1 0,0-1 0,0 1 0,3-2 0,-37 32 0,11-15 0,14-10 0,1 0 0,-1 0 0,0 0 0,0-1 0,-1 0 0,-10 4 0,-62 24 0,54-23 0,15-5 0,0 0 0,0 0 0,-14 1 0,15-3 0,0 1 0,0 0 0,-15 6 0,15-5 0,1 0 0,-1 0 0,-16 1 0,17-2 0,0 0 0,0 0 0,0 1 0,0 0 0,0 0 0,-13 8 0,12-6 0,-1-1 0,1 0 0,-1 0 0,-11 3 0,-25 2 0,-1-2 0,-91 2 0,100-9-1365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99 0 24575,'-2'0'0,"-1"1"0,1-1 0,-1 0 0,1 1 0,-1 0 0,1-1 0,0 1 0,-1 0 0,1 0 0,0 1 0,0-1 0,-1 0 0,1 1 0,0-1 0,-2 3 0,-26 32 0,8-8 0,14-22-1365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 1 24575,'-1'0'0,"0"0"0,0 2 0,0 1 0,0 0 0,-1 1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70 1 24575,'-52'54'0,"34"-36"-1365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245 0 24575,'-3'1'0,"-1"0"0,0 0 0,0 1 0,1-1 0,-1 1 0,1-1 0,0 1 0,-1 0 0,1 1 0,0-1 0,0 0 0,-5 6 0,-19 12 0,-34 16 0,36-22 0,0-2 0,-32 11 0,60-27-1365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134 0 24575,'0'1'0,"0"0"0,-1 0 0,1 0 0,0-1 0,-1 1 0,1 0 0,-1 0 0,1 0 0,-1-1 0,0 1 0,1 0 0,-1-1 0,0 1 0,0-1 0,1 1 0,-1-1 0,0 1 0,-1 0 0,-20 10 0,12-6 0,-10 8 162,9-6-467,0-1-1,0 0 1,-1 0-1,-12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199 1 24575,'-5'2'0,"1"0"0,0 0 0,-1 1 0,1-1 0,0 1 0,-4 4 0,1-2 0,-13 9 0,-1-1 0,0-1 0,-1-1 0,-22 8 0,17-5 0,24-12 0,16-10 0,-9 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190 0 24575,'-9'8'0,"0"-1"0,-1-1 0,-18 10 0,-1 1 0,15-10 0,1 0 0,-21 6 0,22-8 0,-20 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155 0 24575,'-1'2'0,"0"1"0,-1-1 0,1-1 0,0 1 0,-1 0 0,1 0 0,-1 0 0,1-1 0,-1 1 0,0-1 0,0 1 0,1-1 0,-1 0 0,0 0 0,0 1 0,-4 0 0,-7 6 0,0 3 0,-1-1 0,-23 11 0,-7 6 0,42-25-1365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133 1 24575,'-3'0'0,"1"1"0,-1 0 0,1 0 0,-1 0 0,0 0 0,1 0 0,0 1 0,-1-1 0,1 1 0,0-1 0,0 1 0,0 0 0,-3 3 0,3-3 0,-1 1 0,0-1 0,0 0 0,0 0 0,0 0 0,-6 3 0,0-2 72,1 1 0,0 0 0,-10 7 0,-9 4-1725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0 24575,'0'2'0,"-1"-1"0,1 1 0,-1 0 0,1-1 0,-1 0 0,0 1 0,0-1 0,0 1 0,1-1 0,-1 0 0,0 0 0,-1 1 0,1-1 0,0 0 0,0 0 0,0 0 0,-1 0 0,-1 1 0,-29 16 0,29-17 0,-13 7-682,-32 11-1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291 0 24575,'-4'2'0,"1"-1"0,0 0 0,0 0 0,-1 0 0,1 0 0,0-1 0,-1 1 0,1-1 0,-1 0 0,-5 0 0,-3 0 0,-58 7 227,-91 5-1819,156-12-5234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277 0 24575,'-212'9'0,"154"-14"-1365,52 4-5461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56 1 24575,'-3'2'0,"-1"1"0,1 0 0,0 0 0,0 0 0,0 0 0,0 1 0,1-1 0,-1 1 0,-2 5 0,-18 22-1365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168 1 24575,'-1'2'0,"0"0"0,-1 1 0,0-1 0,1 0 0,-1 0 0,0 0 0,0 0 0,0 0 0,0 0 0,0-1 0,-1 1 0,1 0 0,0-1 0,-4 2 0,-5 4 0,-43 26 0,-16 8-1365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58 0 24575,'0'1'0,"-2"3"0,-3 3 0,-1 3 0,-1 1 0,0 0 0,1-2 0,0-1 0,1-1 0,0-2 0,3 0 0,0-1 0,0 0 0,1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1 0,-1 0 0,1-1 0,0 1 0,0-1 0,0 1 0,-1 0 0,1-1 0,0 1 0,0 0 0,0-1 0,0 1 0,0 0 0,0-1 0,1 2 0,-1 20 0,0-19 0,0 4 0,0-5 0,-1 0 0,1 0 0,0 0 0,1 0 0,-1 1 0,0-1 0,0 0 0,1 0 0,0 0 0,1 3 0,-1-4 0,0 0 0,0 0 0,0-1 0,0 1 0,0 0 0,0-1 0,0 1 0,1-1 0,-1 1 0,0-1 0,0 0 0,1 1 0,-1-1 0,0 0 0,0 0 0,1 0 0,-1 0 0,0 0 0,1 0 0,1-1 0,21 0-455,0-1 0,35-7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1 293 24575,'0'-5'0,"-1"-3"0,1-1 0,1 1 0,2-16 0,-2 21 0,0-1 0,1 1 0,-1 0 0,1 0 0,-1 0 0,1 0 0,0 0 0,0 0 0,0 0 0,1 1 0,-1-1 0,4-2 0,8-8 0,62-48 0,-42 42 0,-28 17 0,1-2 0,-1 1 0,0-1 0,0 0 0,0 0 0,7-7 0,35-29 0,-15 8-1365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137 1 24575,'-2'0'0,"0"1"0,0 0 0,0 0 0,0 0 0,0 0 0,0 0 0,0 0 0,0 1 0,1-1 0,-1 0 0,-3 4 0,-16 18 0,-17 20 320,-14 16-2005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24575,'102'0'-1365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61 24575,'-97'-5'0,"96"6"0,0-1 0,1 0 0,-1 0 0,0 0 0,1 0 0,-1 0 0,0-1 0,1 1 0,-1 0 0,0 0 0,1 0 0,-1 0 0,0-1 0,1 1 0,-1 0 0,1-1 0,-1 1 0,1 0 0,-1-1 0,1 1 0,-1-1 0,1 1 0,-1-1 0,1 1 0,-1-1 0,1 1 0,0-1 0,-1 1 0,1-1 0,0 0 0,-1 1 0,1-1 0,0 1 0,0-1 0,0 0 0,0 1 0,0-1 0,0 0 0,0 1 0,0-1 0,0 0 0,0 1 0,0-1 0,0 0 0,0 1 0,0-1 0,0 0 0,1 1 0,-1-1 0,0 1 0,0-1 0,1 1 0,-1-1 0,1 0 0,-1 1 0,1-1 0,0-1 0,0 0 0,0 0 0,1 0 0,-1 0 0,0 0 0,1 1 0,-1-1 0,1 1 0,0-1 0,-1 1 0,1 0 0,0-1 0,0 1 0,0 0 0,0 0 0,0 0 0,3-1 0,4 1 0,-5 1 0,1-1 0,-1 1 0,1 0 0,-1 0 0,10 1 0,-14 0 0,1-1 0,-1 0 0,1 0 0,-1 0 0,1 1 0,-1-1 0,1 0 0,-1 0 0,1 1 0,-1-1 0,1 0 0,-1 1 0,0-1 0,1 1 0,-1-1 0,0 0 0,1 1 0,-1-1 0,0 1 0,1-1 0,-1 2 0,0-1 0,1 0 0,-1 0 0,0 1 0,0-1 0,-1 0 0,1 0 0,0 0 0,0 0 0,-1 0 0,1 1 0,0-1 0,-1 0 0,1 0 0,-2 2 0,1-1 0,-1 0 0,1 0 0,-1 0 0,1 0 0,-1 0 0,0-1 0,0 1 0,0 0 0,0-1 0,0 0 0,0 1 0,0-1 0,-4 1 0,6-1 0,-1-1 0,0 0 0,1 0 0,-1 0 0,0 1 0,0-1 0,1 0 0,-1 0 0,0 0 0,1 0 0,-1 0 0,0 0 0,0-1 0,1 1 0,-1 0 0,0 0 0,1 0 0,-1-1 0,0 1 0,1 0 0,-1-1 0,0 1 0,1-1 0,-1 1 0,1-1 0,-1 1 0,1-1 0,-1 1 0,1-1 0,-1 1 0,1-1 0,-1 1 0,1-1 0,0 0 0,-1 1 0,1-1 0,0 0 0,0 1 0,0-1 0,-1 0 0,1 0 0,0 1 0,0-1 0,0 0 0,0 0 0,0 1 0,0-1 0,0 0 0,1 0 0,-1-1-39,0 1 0,0 0 0,0 0 0,0 0 0,1 0 0,-1 0 0,0-1 0,1 1 0,-1 0 0,1 0 0,-1 0 0,1 0 0,-1 0 0,1 0 0,0 0 0,-1 1 0,1-1 0,0 0 0,0 0 0,0 0 0,0 1 0,0-1 0,0 0 0,0 1 0,0-1 0,0 1 0,0-1 0,0 1 0,0 0 0,0-1 0,0 1 0,0 0 0,0 0 0,3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24575,'2'3'0,"1"-1"0,0 1 0,1-1 0,-1 0 0,0 0 0,1 0 0,-1 0 0,1 0 0,-1-1 0,1 0 0,0 0 0,0 0 0,0 0 0,-1 0 0,1-1 0,0 1 0,0-1 0,6-1 0,31 2-1365,-34-1-5461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198 54 24575,'51'-7'0,"-11"1"0,120-16 0,-114 14 0,-34 5 0,1 0 0,-1 2 0,1-1 0,16 1 0,-29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4 0,-12 4 0,-19 1 0,-79 7 0,31-5 0,-165 15 0,205-20-1365,40-6-5461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771 340 24575,'-5'0'0,"0"-1"0,1 0 0,-1 0 0,0 0 0,1-1 0,-1 1 0,1-1 0,-6-3 0,-34-22 0,35 21 0,-123-78 0,51 29 0,39 32 0,18 10 0,-32-13 0,39 16 0,0 1 0,-1 1 0,-22-7 0,5 4 0,-1 1 0,-64-9 0,73 14 312,-13 0-1989,35 5-5149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24575,'0'9'86,"-1"0"-1,1 0 0,-5 18 1,4-24-218,0 1 1,0-1 0,0 0-1,-1 1 1,0-1 0,1 0 0,-1 0-1,0 0 1,-1 0 0,1 0 0,0-1-1,-6 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44 24575,'-27'-19'0,"-11"-5"-1365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 0 0,0 2 0,-1 0 0,1 0 0,-1 1 0,0-1 0,1 1 0,-1-1 0,-1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24575,'6'0'0,"0"1"0,1 0 0,-1 0 0,0 0 0,0 1 0,0 0 0,0 0 0,0 0 0,0 1 0,-1 0 0,1 0 0,-1 1 0,0-1 0,7 7 0,67 43 0,-47-33 0,-23-15 0,-1 0 0,0 0 0,14 14 0,-17-15 0,1 0 0,-1 0 0,0-1 0,9 5 0,-8-5 0,-1 0 0,1 0 0,-1 1 0,9 7 0,21 17 0,-22-19-1365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21 0 24575,'-1'0'0,"0"1"0,-1 0 0,0 1 0,0 0 0,0 0 0,0 1 0,-1-1 0,0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0 24575,'0'1'0,"0"1"0,0 1 0,-1 0 0,0 1 0,-1 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150 88 24575,'0'-1'0,"-1"0"0,1 0 0,-1 0 0,1 0 0,-1 0 0,0 0 0,1 0 0,-1 0 0,0 0 0,0 0 0,1 0 0,-1 1 0,0-1 0,0 0 0,0 0 0,-2 0 0,-23-14 0,15 9 0,-11-8 11,-28-11-1,24 13-1396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339 145 24575,'-4'-1'0,"0"0"0,0 0 0,0 0 0,1-1 0,-1 0 0,0 1 0,1-1 0,-1 0 0,1-1 0,-6-4 0,-16-8 0,-116-54 0,126 61 0,-2 1 0,-30-9 0,11 11-1365,24 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884 830 24575,'8'-2'0,"1"-1"0,0 1 0,-1 1 0,1 0 0,0 0 0,17 1 0,-6 0 0,31-2 0,140-12 0,121-34 0,-288 43 0,0-2 0,-1-1 0,42-19 0,-37 14 0,50-15 0,-54 20 0,-1-1 0,1-2 0,-2 0 0,36-23 0,-3 1 0,93-63 0,-132 85 0,184-110 0,-75 49 0,-63 40 0,48-22 0,-79 44 0,0 1 0,37-6 0,-45 11 0,90-15 0,-89 17 0,-13 1 0,1 0 0,-1 0 0,0-1 0,0 0 0,21-8 0,-31 10 0,-1 0 0,1-1 0,-1 1 0,1 0 0,-1 0 0,1 0 0,-1-1 0,0 1 0,1 0 0,-1-1 0,1 1 0,-1 0 0,0-1 0,1 1 0,-1 0 0,0-1 0,0 1 0,1 0 0,-1-1 0,0 1 0,0-1 0,0 1 0,1-1 0,-1 1 0,0-1 0,0 1 0,0-1 0,0 1 0,0-1 0,0 1 0,0-1 0,0 1 0,0 0 0,0-1 0,0 1 0,0-1 0,0 1 0,-1-1 0,1 1 0,0-1 0,0 1 0,-1-1 0,0 0 0,1 0 0,-1 0 0,0 0 0,0 0 0,0 0 0,0 1 0,0-1 0,1 0 0,-1 0 0,-1 1 0,1-1 0,0 1 0,0-1 0,0 1 0,0 0 0,-2-1 0,-15-3 0,-35-11 0,7 2 0,34 11 0,0 0 0,-21 0 0,5 1 0,-33-1 0,41 2 0,0-1 0,0 0 0,0-2 0,-36-9 0,44 9 0,0 0 0,0 1 0,1 0 0,-1 1 0,-1 0 0,1 1 0,-14 1 0,-2 2 0,-53 15 0,67-14 0,-1 2 0,1-1 0,-20 12 0,-35 15 0,41-18 0,-11 8 0,25-14 0,1 0 0,-20 7 0,27-13 0,2 0 0,-1 0 0,1 0 0,-1 1 0,1-1 0,0 1 0,0 0 0,-7 6 0,0 1 0,-2 0 0,0-1 0,-14 9 0,-58 35 0,-40 25 0,101-65 0,-38 17 0,-18 7 0,-1 3 0,-1 0 0,61-29 0,-38 14 0,30-13 0,-38 10 0,43-13 0,-2-1 0,-44 8 0,43-11 0,-20 4 0,-65 2 0,13 2 0,16-2 0,-279-4 0,273-9 0,-190-15-1365,202 9-5461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1 0,0 0 0,0 1 0,0 1 0,0-1 0,0 1 0,0-1 0,0 1 0,-1-1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1 309 24575,'0'-4'0,"1"-1"0,-1 1 0,1 0 0,1-1 0,-1 1 0,1 0 0,-1 0 0,1 0 0,0 0 0,1 0 0,-1 0 0,5-5 0,0 1 0,0 0 0,0 0 0,1 1 0,11-9 0,14-6 0,32-17 0,-83 67 0,7-18 0,0 0 0,-1-1 0,0-1 0,0 0 0,-25 11 0,6-3 0,30-15 0,0-1 0,0 1 0,0-1 0,0 1 0,0-1 0,0 0 0,0 1 0,0-1 0,0 0 0,0 0 0,0 1 0,0-1 0,0 0 0,0 0 0,0 0 0,0-1 0,0 1 0,0 0 0,-1-1 0,1 1 0,1-1 0,0 1 0,-1-1 0,1 1 0,0-1 0,-1 1 0,1-1 0,0 1 0,0-1 0,0 0 0,0 1 0,0-1 0,0 0 0,0 1 0,0-1 0,0 1 0,0-1 0,0 0 0,0 1 0,0-1 0,0 1 0,0-1 0,0 0 0,1 1 0,-1-1 0,0 1 0,1-1 0,-1 1 0,0-1 0,1 1 0,-1-1 0,0 1 0,1-1 0,-1 1 0,1-1 0,3-3 0,0 0 0,-1 0 0,1 0 0,1 1 0,-1 0 0,0-1 0,1 1 0,0 1 0,7-4 0,-6 3 0,1-1 0,-1 0 0,0 0 0,9-7 0,19-15 0,-21 16 0,0 0 0,0 0 0,20-9 0,9-6 0,-30 18 0,-1 1 0,1 1 0,23-8 0,8-3 0,21-6-1365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1 334 24575,'1'-3'0,"0"0"0,1 0 0,0 0 0,-1 1 0,1-1 0,1 0 0,-1 1 0,0-1 0,0 1 0,4-3 0,2-3 0,8-9 0,-9 9 0,1 0 0,-1-1 0,10-16 0,-11 16 0,0 1 0,0 0 0,0 1 0,1 0 0,0 0 0,1 0 0,0 1 0,0 0 0,12-7 0,-8 5 0,43-24 0,-36 22 0,25-18 0,-32 20 0,1 0 0,15-6 0,11-7 0,-31 18 0,0 0 0,0 0 0,0 1 0,15-3 0,-9 2 0,-10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1 161 24575,'0'-4'0,"0"0"0,1 0 0,0 1 0,0-1 0,0 0 0,0 1 0,0-1 0,1 0 0,0 1 0,-1 0 0,1-1 0,1 1 0,-1 0 0,0 0 0,1 0 0,-1 1 0,4-4 0,7-4 0,0 0 0,25-15 0,-5 3 0,6-7-1365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1 118 24575,'0'-2'0,"1"0"0,-1-1 0,1 1 0,0 0 0,0 0 0,0 0 0,0 0 0,0 0 0,1 0 0,-1 0 0,0 0 0,1 0 0,0 1 0,-1-1 0,1 1 0,2-2 0,32-21 0,-21 17 0,-12 6 0,1 0 0,-1-1 0,0 0 0,0 1 0,1-1 0,3-4 0,-1 1-151,1 0-1,-1 0 0,1 1 0,0 0 1,0 1-1,0 0 0,0 0 1,11-3-1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71 1 24575,'-8'0'-170,"1"0"-1,-1 1 0,0 0 1,0 0-1,1 1 0,-1 0 1,-8 4-1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24575,'4'247'0,"5"-177"-1365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1590 4 24575,'1'0'0,"-1"1"0,1-1 0,0 1 0,0-1 0,-1 0 0,1 1 0,0-1 0,0 1 0,-1 0 0,1-1 0,-1 1 0,1 0 0,-1-1 0,1 1 0,-1 0 0,1-1 0,-1 1 0,1 0 0,-1 0 0,0 0 0,1-1 0,-1 1 0,0 0 0,0 0 0,0 1 0,5 25 0,-5-26 0,2 27 0,0 0 0,-3 1 0,0-1 0,-7 39 0,-32 110 0,13-69 0,31-122 0,1 1 0,0 0 0,9-16 0,-1 0 0,0-1 0,15-35 0,59-101 0,-85 164 0,-2 8 0,-3 10 0,-18 45 0,-2 0 0,-3-1 0,-62 103 0,73-141 0,15-22 0,0-1 0,0 1 0,0 0 0,0 0 0,0 0 0,0-1 0,0 1 0,0 0 0,0 0 0,0 0 0,0 0 0,-1-1 0,1 1 0,0 0 0,0 0 0,0 0 0,0 0 0,0 0 0,0-1 0,-1 1 0,1 0 0,0 0 0,0 0 0,0 0 0,0 0 0,-1 0 0,1 0 0,0 0 0,0 0 0,0 0 0,-1 0 0,1 0 0,0 0 0,0 0 0,0 0 0,0 0 0,-1 0 0,1 0 0,0 0 0,0 0 0,0 0 0,-1 0 0,1 0 0,0 0 0,0 0 0,0 0 0,0 0 0,-1 0 0,1 0 0,0 0 0,0 1 0,0-1 0,0 0 0,0 0 0,-1 0 0,1 0 0,0 0 0,0 1 0,0-1 0,0 0 0,0 0 0,0 0 0,0 0 0,0 1 0,0-1 0,0 0 0,0 0 0,0 0 0,-1 1 0,2-18 0,12-43 0,2 0 0,35-92 0,-33 104 0,-6 18 0,2-8 0,23-47 0,-102 218 0,22-51 0,-91 165 0,128-236 0,8-14 0,11-19 0,41-74 0,151-259 0,-270 485 0,-8 14 0,197-446 0,-140 335 0,-2 0 0,-24 32 0,8-12 0,20-27 0,11-18 0,0-1 0,0 0 0,-1 0 0,1 0 0,-2-1 0,-8 9 0,14-14 0,0-1 0,0 0 0,0 0 0,0 0 0,0 0 0,-1 0 0,1 0 0,0 0 0,0 0 0,0 0 0,0 0 0,0 0 0,-1 0 0,1 0 0,0 0 0,0 0 0,0 0 0,0 0 0,0 0 0,0 0 0,-1 0 0,1 0 0,0 0 0,0 0 0,0 0 0,0 0 0,0 0 0,-1 0 0,1 0 0,0 0 0,0 0 0,0 0 0,0-1 0,0 1 0,0 0 0,0 0 0,0 0 0,-1 0 0,1 0 0,0 0 0,0 0 0,0-1 0,0 1 0,0 0 0,0 0 0,0 0 0,0 0 0,0 0 0,0 0 0,0-1 0,0 1 0,0 0 0,0 0 0,0 0 0,0 0 0,0 0 0,0-1 0,0 1 0,0 0 0,0 0 0,0 0 0,0 0 0,0 0 0,0 0 0,0-1 0,2-16 0,0-1 0,1 0 0,0 1 0,1 0 0,7-17 0,2-9 0,-2-4 0,7-26 0,-36 119 0,-46 79 0,-39 39 0,79-126 0,14-23 0,-27 37 0,37-51 0,0-1 0,0 0 0,0 0 0,0 0 0,0 0 0,0 1 0,0-1 0,0 0 0,0 0 0,0 0 0,0 0 0,-1 1 0,1-1 0,0 0 0,0 0 0,0 0 0,0 0 0,0 0 0,-1 1 0,1-1 0,0 0 0,0 0 0,0 0 0,0 0 0,0 0 0,-1 0 0,1 0 0,0 0 0,0 0 0,0 0 0,-1 0 0,1 0 0,0 0 0,0 0 0,0 0 0,-1 0 0,1 0 0,0 0 0,0 0 0,0 0 0,0 0 0,-1 0 0,1 0 0,0 0 0,0 0 0,0 0 0,0 0 0,-1 0 0,1-1 0,1-11 0,7-17 0,86-226 0,-89 242 0,-7 21 0,-10 25 0,-138 313 0,110-259 0,170-338 0,-93 174 0,56-102 0,-92 178 0,-1 0 0,1 0 0,0 0 0,-1 0 0,1 0 0,0 0 0,-1 0 0,1 0 0,0 0 0,0 1 0,0-1 0,0 0 0,1 0 0,-1 1 0,-1 0 0,0 0 0,0 0 0,1 0 0,-1 0 0,0 1 0,0-1 0,1 0 0,-1 0 0,0 0 0,0 0 0,0 1 0,0-1 0,1 0 0,-1 0 0,0 1 0,0-1 0,0 0 0,0 0 0,0 1 0,0-1 0,0 0 0,1 1 0,-1-1 0,0 0 0,0 0 0,0 1 0,0-1 0,0 0 0,0 1 0,0-1 0,-1 1 0,-2 35 0,-78 273 0,79-302 0,4-12 0,6-21 0,-3 3 0,-12 37 0,-24 68 0,30-82 0,1 1 0,0-1 0,0 0 0,-1 1 0,1-1 0,0 1 0,0-1 0,0 1 0,-1-1 0,1 0 0,0 1 0,0-1 0,0 1 0,0-1 0,0 1 0,0-1 0,0 1 0,0-1 0,0 1 0,0-1 0,0 1 0,0-1 0,1 0 0,-1 1 0,0-1 0,0 1 0,0-1 0,1 1 0,-1-1 0,0 0 0,0 1 0,1-1 0,-1 0 0,1 1 0,1-1 0,-1-1 0,1 1 0,0-1 0,0 0 0,-1 1 0,1-1 0,-1 0 0,1 0 0,-1 0 0,3-2 0,130-105 0,-39 30 0,217-151 0,-284 214 0,-28 15 0,0 0 0,0 0 0,0 0 0,0 0 0,0 0 0,0 1 0,0-1 0,-1 0 0,1 0 0,0 0 0,0 0 0,0 0 0,0 0 0,0 0 0,0 0 0,0 1 0,0-1 0,0 0 0,0 0 0,0 0 0,0 0 0,0 0 0,1 0 0,-1 0 0,0 1 0,0-1 0,0 0 0,0 0 0,0 0 0,0 0 0,0 0 0,0 0 0,0 0 0,0 0 0,0 0 0,0 0 0,0 0 0,1 1 0,-1-1 0,0 0 0,0 0 0,0 0 0,0 0 0,0 0 0,0 0 0,0 0 0,1 0 0,-50 42 0,-93 64 0,-86 51-533,-208 138-1999,-606 378 2398,980-636 134,52-33 0,12-9 0,20-17 0,2 1 0,38-27 0,-16 13 0,81-68 450,86-65 1255,-150 123-1183,98-54 0,-140 88-1887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799 316 24575,'-1'12'0,"0"-1"0,-1 1 0,0 0 0,-1-1 0,0 0 0,-8 18 0,-34 64 0,35-73 0,-123 199 0,68-117 0,122-183 0,126-138 0,1 30 0,-174 182 0,-6 9 0,-9 19 0,-12 21 0,-3-2 0,-35 56 0,-59 70 0,85-127 0,-72 99 0,90-126 0,15-23 0,207-292 0,-132 198 0,-51 65 0,48-60 0,-68 93 0,-7 9 0,-8 14 0,-42 67 0,-4-2 0,-66 77 0,73-98 0,5-8 0,309-383 0,-259 320 0,-9 14 0,-14 18 0,-97 119 0,85-108 0,102-100 0,454-412 0,-513 463 0,-12 13 0,-1-1 0,1 1 0,0 0 0,0 0 0,1 0 0,7-3 0,-11 7 0,-4 6 0,-26 32 0,-2-1 0,-48 46 0,44-49 0,-102 108 0,135-141 0,0 0 0,0 0 0,0 0 0,0 0 0,0 0 0,0 0 0,0 0 0,0-1 0,0 1 0,0 0 0,-1-1 0,-1 2 0,3-2 0,0-1 0,-1 1 0,1 0 0,0 0 0,0 0 0,0 0 0,-1 0 0,1 0 0,0-1 0,0 1 0,0 0 0,-1 0 0,1 0 0,0 0 0,0-1 0,0 1 0,0 0 0,-1 0 0,1-1 0,0 1 0,0 0 0,0 0 0,0-1 0,0 1 0,0 0 0,0 0 0,0-1 0,0 1 0,0 0 0,0 0 0,0-1 0,0 1 0,0 0 0,0 0 0,0-1 0,0 1 0,9-38 0,70-150 0,-8 19 0,-77 182 0,0-1 0,-1 0 0,-12 15 0,0 2 0,-85 126 0,248-322 0,-127 151 0,-14 16 0,-4 6 0,-6 9 0,-49 63 0,-3-3 0,-85 86 0,131-148 0,-278 289 0,254-267 0,-1-1 0,-53 36 0,-91 47 0,-44 11 0,214-120 0,1 1 0,-1 0 0,2 0 0,-1 1 0,-12 16 0,55-41 0,138-78 0,424-216 0,-580 303 0,-8 2 0,0 1 0,0 1 0,1-1 0,-1 1 0,8-1 0,-14 3 0,0 0 0,0 0 0,1 0 0,-1 0 0,0 0 0,0 0 0,0 0 0,1 0 0,-1 0 0,0 0 0,0 0 0,0 0 0,1 0 0,-1 0 0,0 0 0,0 0 0,0 0 0,0 0 0,1 0 0,-1 0 0,0 0 0,0 1 0,0-1 0,0 0 0,0 0 0,1 0 0,-1 0 0,0 0 0,0 1 0,0-1 0,0 0 0,0 0 0,0 0 0,0 0 0,0 1 0,0-1 0,1 0 0,-1 0 0,0 0 0,0 0 0,0 1 0,0-1 0,0 0 0,0 0 0,0 0 0,0 1 0,-1-1 0,-3 14 0,-12 13 0,-43 57 0,-134 148 0,137-175 0,-3-3 0,-2-2 0,-71 46 0,117-88 0,5-3 0,0 0 0,-1 0 0,0-1 0,0 0 0,0-1 0,-19 6 0,30-11 0,-1 0 0,1 0 0,0 0 0,0 0 0,-1 0 0,1 0 0,0 1 0,0-1 0,-1 0 0,1 0 0,0 0 0,0 0 0,-1 0 0,1 0 0,0 0 0,-1 0 0,1 0 0,0-1 0,0 1 0,-1 0 0,1 0 0,0 0 0,0 0 0,-1 0 0,1 0 0,0-1 0,0 1 0,-1 0 0,1 0 0,0 0 0,0 0 0,0-1 0,0 1 0,-1 0 0,1 0 0,0-1 0,0 1 0,0-1 0,3-11 0,14-14 0,57-59 0,139-122 0,-151 150 0,-60 55 0,29-26 0,-27 25 0,-4 4 0,-15 18 0,-64 66 0,-4-3 0,-2-3 0,-134 92 0,211-165 0,0-1 0,1 0 0,-1 0 0,-12 5 0,14-10 0,9-8 0,8-9 0,-11 16 0,28-39 0,2 1 0,2 1 0,2 2 0,0 1 0,3 2 0,60-43 0,-76 65 0,-12 9 0,-9 2 0,0 0 0,0 0 0,0 0 0,0 0 0,0 0 0,1 0 0,-1 0 0,0 0 0,0 1 0,0-1 0,0 0 0,0 0 0,0 0 0,0 0 0,0 0 0,0 1 0,0-1 0,0 0 0,0 0 0,0 0 0,0 0 0,0 0 0,0 1 0,0-1 0,0 0 0,0 0 0,0 0 0,0 0 0,0 0 0,0 1 0,0-1 0,0 0 0,0 0 0,0 0 0,0 0 0,0 0 0,0 1 0,0-1 0,-1 0 0,1 0 0,0 0 0,0 0 0,0 0 0,0 0 0,0 0 0,0 0 0,-1 1 0,-18 23 0,-1 0 0,0-2 0,-44 37 0,52-49 0,-40 36 0,-1-2 0,-3-3 0,-63 36 0,107-71 0,11-8 0,8-6 0,72-61 0,129-87 0,-129 100 0,-2-1 0,86-59 0,-154 111 0,-8 7 0,-12 12 0,-35 35 0,-2-2 0,-75 58 0,-124 63 0,242-166 0,-21 15 0,-1-2 0,-45 18 0,72-33 0,0 0 0,-1 1 0,1-1 0,-1 0 0,1 0 0,0 0 0,-1 1 0,1-1 0,-1 0 0,1 0 0,-1 0 0,1 0 0,-1 0 0,1 0 0,-1 0 0,1 0 0,-1 0 0,1 0 0,0 0 0,-1 0 0,1 0 0,-1 0 0,1 0 0,-1-1 0,1 1 0,-1 0 0,1 0 0,0 0 0,-1-1 0,1 1 0,-1 0 0,0-1 0,1 0 0,0 0 0,0 0 0,0 0 0,0-1 0,0 1 0,0 0 0,1 0 0,-1 0 0,0 0 0,0 0 0,1 0 0,-1 0 0,1 0 0,0-1 0,25-42 0,-20 36 0,86-135 0,-174 215 0,-9 8 0,187-182 0,-13 14 0,-78 84 0,-6 7 0,-12 16 0,-12 22 0,25-41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0,11-5 0,8-7 0,4-7 0,-15 13 0,0-1 0,0 1 0,0 0 0,11-4 0,-22 16 0,-7 9 0,7-11 0,5-6 0,15-16 0,-12 13 0,-1 1 0,1 0 0,-2-1 0,1 0 0,0 0 0,-1 0 0,0 0 0,0 0 0,0-1 0,-1 1 0,3-9 0,-2 1-341,1 0 0,1 1-1,11-22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637 0 24575,'-4'5'0,"1"-1"0,0 1 0,0-1 0,1 1 0,-1 0 0,1 0 0,-2 6 0,-5 9 0,-26 53 0,-39 116 0,68-175 0,1-4 0,12-18 0,127-188 0,-134 195 0,0 1 0,0-1 0,0 1 0,1-1 0,-1 1 0,0-1 0,0 1 0,1-1 0,-1 1 0,0-1 0,1 1 0,-1-1 0,1 1 0,-1 0 0,1-1 0,-1 1 0,1 0 0,-1-1 0,1 1 0,-1 0 0,1-1 0,-1 1 0,1 0 0,-1 0 0,1 0 0,0 0 0,0 0 0,0 14 0,-9 28 0,-5-1 0,-2-1 0,-1-1 0,-2 0 0,-34 53 0,-16 32 0,59-104 0,6-13 0,0 0 0,0 0 0,-1-1 0,0 1 0,0-1 0,0 0 0,-9 9 0,10-15 0,3-7 0,4-9 0,6-2 0,1 1 0,1 0 0,1 1 0,0 1 0,1 0 0,27-22 0,-18 15 0,33-38 0,-84 78 0,-287 227 0,308-242 0,5-4 0,9-13 0,16-18 0,-10 15 0,5-8 0,1 1 0,2 1 0,25-22 0,-46 45 0,0-1 0,0 1 0,1-1 0,-1 1 0,0 0 0,1-1 0,-1 1 0,1 0 0,-1-1 0,1 1 0,-1 0 0,0 0 0,1-1 0,-1 1 0,1 0 0,-1 0 0,1 0 0,-1 0 0,1 0 0,-1-1 0,1 1 0,-1 0 0,1 0 0,-1 0 0,2 1 0,-4 10 0,-12 19 0,-4-1 0,-2-1 0,-27 32 0,34-46 0,-1 1 0,0-1 0,-2-1 0,1-1 0,-23 13 0,38-24 0,-1-1 0,1 1 0,-1-1 0,1 0 0,-1 1 0,1-1 0,-1 0 0,0 0 0,1 1 0,-1-1 0,1 0 0,-1 0 0,0 0 0,1 0 0,-1 0 0,0 0 0,1 0 0,-1 0 0,0 0 0,1-9 0,16-18 0,-14 24 0,69-102 0,-57 87 0,1 0 0,1 1 0,26-23 0,-42 41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11 0,-8 12 0,-5 6 0,-3-2 0,0 0 0,-1-1 0,-2-1 0,-1-1 0,0-2 0,-32 23 0,53-42 0,-1-1 0,0 0 0,0 0 0,0 0 0,-5 2 0,8-4 0,1 0 0,-1 0 0,1 1 0,-1-1 0,1 0 0,0 0 0,-1 0 0,1 0 0,-1 0 0,1 0 0,-1 0 0,1 0 0,0 0 0,-1 0 0,1-1 0,-1 1 0,1 0 0,0 0 0,-1 0 0,1 0 0,-1-1 0,1 1 0,0 0 0,-1-1 0,1 0 0,-1 1 0,1-1 0,0 0 0,0 0 0,-1 1 0,1-1 0,0 0 0,0 0 0,0 0 0,0 1 0,0-1 0,0 0 0,0 0 0,1 0 0,-1 1 0,0-1 0,0 0 0,1-1 0,3-8 0,0 1 0,1-1 0,0 1 0,1 0 0,0 0 0,0 1 0,0 0 0,14-13 0,-20 21 0,0 0 0,0-1 0,0 1 0,1 0 0,-1 0 0,0 0 0,0-1 0,0 1 0,0 0 0,1 0 0,-1 0 0,0-1 0,0 1 0,0 0 0,1 0 0,-1 0 0,0 0 0,0 0 0,0 0 0,1-1 0,-1 1 0,0 0 0,0 0 0,1 0 0,-1 0 0,0 0 0,0 0 0,1 0 0,-1 0 0,0 0 0,0 0 0,1 0 0,-1 0 0,1 1 0,-2 8 0,-7 14 0,-2-7 0,-1-1 0,-1 0 0,0 0 0,0-1 0,-2 0 0,-23 18 0,36-31 0,1-1 0,0 1 0,-1-1 0,1 1 0,-1-1 0,1 0 0,-1 1 0,1-1 0,-1 0 0,1 1 0,-1-1 0,0 0 0,1 0 0,-1 1 0,1-1 0,-1 0 0,0 0 0,1 0 0,-1 0 0,1 0 0,-1 0 0,0 0 0,1 0 0,-1 0 0,0 0 0,1 0 0,-1 0 0,-1-1 0,2 0 0,0 1 0,-1-1 0,1 0 0,0 0 0,-1 0 0,1 0 0,0 0 0,0 0 0,0 0 0,0 0 0,0 0 0,0 0 0,0 0 0,0 0 0,0 1 0,0-3 0,14-45 0,-13 44 0,6-18 0,2 0 0,1 1 0,0 0 0,2 1 0,0 0 0,1 0 0,1 1 0,1 1 0,0 1 0,29-26 0,-43 42 0,0 0 0,0 0 0,0 1 0,0-1 0,0 0 0,0 0 0,1 0 0,-1 1 0,0-1 0,0 1 0,1-1 0,-1 1 0,0-1 0,1 1 0,-1 0 0,0-1 0,1 1 0,-1 0 0,0 0 0,1 0 0,1 1 0,-2-1 0,0 1 0,-1 0 0,1 0 0,0 0 0,-1 0 0,1 0 0,-1 0 0,1 0 0,-1 0 0,0 0 0,1 0 0,-1 0 0,0 0 0,0 0 0,0 0 0,1 0 0,-1 0 0,0 0 0,-1 0 0,1 1 0,0-1 0,0 0 0,0 0 0,-1 0 0,1 0 0,-1 2 0,-1 6 0,-1 1 0,-1 0 0,1-1 0,-1 1 0,-1-1 0,0 0 0,0-1 0,-1 1 0,0-1 0,0 0 0,-1-1 0,-15 14 0,16-15 0,-1-1 0,0 0 0,0 0 0,-1-1 0,1 0 0,-1 0 0,0-1 0,0 0 0,0 0 0,-1-1 0,1 0 0,-1-1 0,1 0 0,-1 0 0,-14-1 0,22 0 0,0 0 0,0 0 0,0 0 0,0 0 0,0 0 0,0-1 0,0 1 0,0 0 0,0-1 0,1 1 0,-1-1 0,0 1 0,0-1 0,0 1 0,1-1 0,-1 0 0,0 1 0,1-1 0,-1 0 0,0 1 0,1-1 0,-1 0 0,1 0 0,0 0 0,-1-1 0,0 0 0,0-1 0,0 0 0,1 0 0,0 1 0,-1-1 0,1 0 0,0 0 0,1-5 0,1-3 0,0 0 0,1 0 0,5-13 0,-3 10 0,1 1 0,0 0 0,1 0 0,1 1 0,0 0 0,1 0 0,0 1 0,0 0 0,1 1 0,1 0 0,0 0 0,0 1 0,1 1 0,0 0 0,0 0 0,1 2 0,0-1 0,0 2 0,19-7 0,-31 12 0,0 0 0,0-1 0,0 1 0,0 0 0,0-1 0,-1 1 0,1 0 0,0 0 0,0 0 0,0 0 0,0 0 0,0 0 0,0 0 0,0 0 0,0 1 0,0-1 0,0 0 0,0 1 0,0-1 0,0 0 0,0 1 0,-1-1 0,1 1 0,0-1 0,0 1 0,0 0 0,-1-1 0,1 1 0,1 1 0,-2-1 0,1 1 0,-1 0 0,1 0 0,-1 0 0,0 0 0,0-1 0,0 1 0,0 0 0,0 0 0,0 0 0,0 0 0,0 0 0,-1-1 0,0 3 0,-2 7 0,-1 0 0,0-1 0,-11 20 0,8-20 0,1-1 0,-1 0 0,-1-1 0,1 1 0,-1-1 0,-1-1 0,-17 13 0,23-17 0,-1-1 0,1 0 0,-1 0 0,0 0 0,1 0 0,-1-1 0,0 1 0,0-1 0,0 0 0,0 0 0,0 0 0,0-1 0,0 0 0,-1 1 0,1-1 0,0-1 0,0 1 0,0-1 0,0 1 0,0-1 0,0 0 0,0-1 0,0 1 0,0-1 0,-3-1 0,4 0 0,-1 0 0,1 0 0,0 0 0,0 0 0,1 0 0,-1-1 0,1 1 0,0-1 0,0 0 0,0 0 0,0 0 0,0 0 0,1 0 0,0 0 0,0 0 0,0 0 0,0 0 0,1-1 0,0 1 0,0 0 0,0 0 0,0-5 0,1 0 0,0-1 0,0 1 0,1 0 0,0-1 0,1 1 0,0 0 0,0 0 0,1 1 0,5-9 0,-5 11 0,1 0 0,-1 1 0,1 0 0,0 0 0,1 0 0,-1 0 0,1 1 0,0 0 0,0 0 0,0 1 0,1 0 0,-1 0 0,8-3 0,-11 6 0,-1-1 0,0 0 0,1 0 0,-1 1 0,1-1 0,-1 1 0,1 0 0,-1 0 0,1 0 0,-1 0 0,1 0 0,-1 0 0,1 1 0,-1-1 0,1 1 0,-1 0 0,0 0 0,1 0 0,-1 0 0,0 0 0,0 0 0,0 0 0,0 1 0,0-1 0,0 1 0,0 0 0,0-1 0,0 1 0,-1 0 0,1 0 0,-1 0 0,0 0 0,1 1 0,-1-1 0,0 0 0,0 0 0,0 1 0,-1-1 0,1 1 0,0 2 0,0-2 0,0-1 0,-1 1 0,1-1 0,-1 1 0,0 0 0,1-1 0,-1 1 0,0 0 0,-1-1 0,1 1 0,0-1 0,-1 1 0,0 0 0,1-1 0,-1 1 0,0-1 0,0 0 0,0 1 0,-1-1 0,1 0 0,-1 1 0,-2 2 0,1-2 0,0-1 0,-1 1 0,0-1 0,1 0 0,-1 0 0,0 0 0,0 0 0,0-1 0,0 0 0,0 1 0,0-2 0,0 1 0,-7 0 0,5 0 0,0-1 0,0 0 0,-1 0 0,1 0 0,0-1 0,0 0 0,0 0 0,0-1 0,0 1 0,0-2 0,0 1 0,-5-3 0,8 3 0,0 1 0,0-1 0,1 0 0,-1 0 0,1 0 0,0-1 0,-1 1 0,1 0 0,0-1 0,0 0 0,1 1 0,-1-1 0,0 0 0,1 0 0,0 0 0,0 0 0,0 0 0,0 0 0,0 0 0,0 0 0,1 0 0,0-1 0,-1 1 0,1 0 0,1-4 0,0 0 0,0 1 0,0-1 0,1 1 0,0-1 0,0 1 0,0 0 0,1 0 0,0 0 0,0 0 0,1 0 0,0 1 0,0 0 0,0-1 0,0 2 0,1-1 0,0 0 0,0 1 0,0 0 0,1 0 0,-1 0 0,1 1 0,0 0 0,0 0 0,9-3 0,-14 5 0,0 1 0,0 0 0,0-1 0,1 1 0,-1 0 0,0 0 0,0-1 0,0 1 0,0 0 0,0 0 0,1 0 0,-1 1 0,0-1 0,0 0 0,0 0 0,0 1 0,0-1 0,0 0 0,0 1 0,0-1 0,0 1 0,0-1 0,0 1 0,0 0 0,2 1 0,-2 0 0,1 0 0,-1 0 0,0 0 0,0 0 0,0 0 0,0 1 0,0-1 0,0 0 0,0 1 0,-1-1 0,1 4 0,0 3 0,-1 1 0,0-1 0,0 0 0,-1 0 0,-2 15 0,1-17 0,0-1 0,-1 0 0,1 0 0,-1-1 0,-5 9 0,7-12 0,0 0 0,-1 0 0,1-1 0,0 1 0,-1 0 0,1-1 0,-1 1 0,0-1 0,1 1 0,-1-1 0,0 0 0,0 0 0,0 1 0,0-1 0,0-1 0,0 1 0,0 0 0,-5 0 0,7-1 0,-1 0 0,1 0 0,-1 0 0,0 0 0,1 0 0,-1-1 0,1 1 0,-1 0 0,1-1 0,-1 1 0,1 0 0,-1-1 0,1 1 0,-1-1 0,1 1 0,-1-1 0,1 1 0,-1 0 0,1-1 0,0 0 0,-1 1 0,1-1 0,0 1 0,0-1 0,0 1 0,-1-1 0,1 0 0,0 1 0,0-1 0,0 1 0,0-1 0,0 0 0,0 1 0,0-1 0,0 0 0,3-24 0,-2 21 0,1 1 0,0 0 0,0-1 0,0 1 0,1 0 0,-1 0 0,1 0 0,-1 1 0,1-1 0,0 1 0,0-1 0,0 1 0,0 0 0,1 0 0,-1 0 0,1 0 0,-1 1 0,5-2 0,4-1 0,0 1 0,0 0 0,0 0 0,17 0 0,-14 2 0,1 0 0,-1 1 0,0 1 0,1 1 0,-1 0 0,0 1 0,0 1 0,0 0 0,0 1 0,-1 0 0,0 1 0,20 12 0,-33-18 0,0 1 0,0-1 0,0 1 0,-1-1 0,1 1 0,0 0 0,0-1 0,-1 1 0,1 0 0,0-1 0,-1 1 0,1 0 0,-1 0 0,1 0 0,-1 0 0,1-1 0,-1 1 0,1 0 0,-1 0 0,0 0 0,1 2 0,-2-3 0,1 1 0,0 0 0,-1-1 0,1 1 0,0 0 0,-1-1 0,1 1 0,-1 0 0,1-1 0,-1 1 0,1-1 0,-1 1 0,1-1 0,-1 1 0,0-1 0,1 1 0,-1-1 0,0 0 0,1 1 0,-2-1 0,-6 3 0,-1 0 0,1-1 0,-14 2 0,17-4 0,2 1 0,0-1 0,0 1 0,0-1 0,-1 0 0,1 0 0,0 0 0,0-1 0,-5-1 0,8 2 0,-1 0 0,1 0 0,-1 0 0,1 0 0,0-1 0,-1 1 0,1 0 0,-1-1 0,1 1 0,0 0 0,-1 0 0,1-1 0,0 1 0,0-1 0,-1 1 0,1 0 0,0-1 0,0 1 0,-1-1 0,1 1 0,0 0 0,0-1 0,0 0 0,0 0 0,0-1 0,0 1 0,0 0 0,0 0 0,1 0 0,-1 0 0,0 0 0,1 0 0,-1-1 0,1 1 0,-1 0 0,1 0 0,0 0 0,1-1 0,6-8 0,2 1 0,-1 0 0,2 0 0,-1 1 0,1 0 0,0 1 0,0 0 0,1 1 0,0 0 0,15-5 0,-26 11 0,0 0 0,-1 0 0,1-1 0,0 1 0,-1 0 0,1 0 0,0 0 0,-1 0 0,1 0 0,0 0 0,-1 0 0,1 0 0,0 0 0,0 0 0,-1 0 0,1 0 0,0 0 0,-1 0 0,1 1 0,-1-1 0,1 0 0,0 1 0,-1-1 0,1 0 0,-1 1 0,1-1 0,-1 1 0,1-1 0,0 2 0,0-1 0,0 1 0,-1-1 0,1 1 0,0 0 0,-1-1 0,0 1 0,1 0 0,-1-1 0,0 1 0,0 0 0,0 3 0,-1 3 0,0 0 0,-1 0 0,0 0 0,-3 10 0,1-8 0,-1 1 0,0-1 0,-1 1 0,0-1 0,-1-1 0,1 1 0,-2-1 0,0-1 0,0 1 0,0-1 0,-1-1 0,-17 12 0,25-18 0,1-1 0,-1 0 0,1 1 0,-1-1 0,1 0 0,-1 0 0,1 1 0,-1-1 0,1 0 0,-1 0 0,0 0 0,1 0 0,-1 0 0,1 0 0,-1 0 0,0 0 0,1 0 0,-1 0 0,1 0 0,-1 0 0,1 0 0,-1-1 0,0 1 0,1 0 0,-1 0 0,1-1 0,-1 1 0,0-1 0,0 0 0,1 0 0,-1 0 0,0 0 0,1 0 0,-1 0 0,0 0 0,1 0 0,-1-1 0,1 1 0,0 0 0,-1 0 0,1-3 0,-1-6 0,1 0 0,1-19 0,-1 19 0,1-17 0,4-28 0,-4 48 0,0 0 0,1 0 0,0 0 0,0 0 0,0 0 0,1 1 0,0-1 0,0 1 0,6-9 0,-8 15 0,-1 0 0,0-1 0,0 1 0,1-1 0,-1 1 0,0 0 0,0-1 0,1 1 0,-1 0 0,0-1 0,1 1 0,-1 0 0,1 0 0,-1-1 0,0 1 0,1 0 0,-1 0 0,1 0 0,-1-1 0,1 1 0,-1 0 0,0 0 0,1 0 0,-1 0 0,1 0 0,-1 0 0,1 0 0,-1 0 0,1 0 0,7 12 0,-3 19 0,-4-24 0,-2 0 0,1 0 0,-1 0 0,0 0 0,0 0 0,-1 0 0,-2 6 0,3-10 0,0-1 0,0 0 0,0 0 0,-1 0 0,1 0 0,-1 0 0,1 0 0,-1 0 0,0-1 0,1 1 0,-1 0 0,0-1 0,0 0 0,0 1 0,0-1 0,0 0 0,-1 0 0,1 0 0,0 0 0,-1 0 0,1-1 0,0 1 0,-4 0 0,0-1 0,0 1 0,-1 0 0,1-1 0,0-1 0,0 1 0,-12-3 0,17 3 0,0 0 0,0-1 0,0 1 0,0 0 0,0-1 0,-1 0 0,1 1 0,0-1 0,0 1 0,1-1 0,-1 0 0,0 0 0,0 0 0,0 0 0,0 1 0,1-1 0,-1 0 0,0 0 0,1 0 0,-1 0 0,1-1 0,-1 1 0,1 0 0,-1 0 0,1 0 0,0 0 0,0 0 0,-1-1 0,1 1 0,0 0 0,0 0 0,0 0 0,1-1 0,-1 1 0,0 0 0,0 0 0,0 0 0,1 0 0,-1-1 0,1 1 0,-1 0 0,1 0 0,0-1 0,3-6 0,0 0 0,1 0 0,0 0 0,0 0 0,1 1 0,0 0 0,0 0 0,1 1 0,0 0 0,0 0 0,9-6 0,-5 5 0,0 0 0,0 1 0,0 0 0,0 1 0,1 0 0,0 1 0,21-4 0,-29 7 0,0 0 0,-1 1 0,1 0 0,-1 0 0,1 0 0,-1 0 0,1 0 0,0 1 0,3 1 0,-6-2 0,0 0 0,0 1 0,-1-1 0,1 1 0,0-1 0,-1 1 0,1-1 0,0 1 0,-1 0 0,1-1 0,-1 1 0,1 0 0,-1-1 0,1 1 0,-1 0 0,1 0 0,-1 0 0,0-1 0,1 1 0,-1 0 0,0 0 0,0 0 0,0 0 0,0 0 0,1-1 0,-1 1 0,0 0 0,-1 0 0,1 0 0,0 0 0,0 0 0,0 0 0,0-1 0,-1 1 0,1 0 0,0 0 0,-1 0 0,1-1 0,-1 1 0,1 0 0,-2 1 0,-1 4 0,0-1 0,-1 1 0,0 0 0,-1-1 0,1 0 0,-1 0 0,0 0 0,0-1 0,0 0 0,-1 0 0,-7 4 0,-9 5 0,-37 14 0,40-18 0,-1-2 0,-1 0 0,1-2 0,-1 0 0,0-1 0,0-1 0,0-1 0,-26-1 0,46-1 0,-1 0 0,1 0 0,-1 0 0,1 0 0,-1 0 0,1-1 0,-1 1 0,1 0 0,-1-1 0,1 0 0,0 1 0,-1-1 0,1 0 0,0 1 0,-1-1 0,1 0 0,0 0 0,0 0 0,-2-3 0,2 3 0,1 0 0,-1 0 0,1 0 0,0 0 0,0-1 0,-1 1 0,1 0 0,0 0 0,0 0 0,0-1 0,0 1 0,0 0 0,1 0 0,-1-1 0,0 1 0,1 0 0,-1 0 0,0 0 0,2-2 0,2-5 0,1 0 0,0 0 0,0 1 0,13-14 0,1 0 0,1 1 0,1 1 0,1 1 0,1 0 0,0 2 0,30-15 0,-37 22 0,0 2 0,0 0 0,1 1 0,0 0 0,0 1 0,0 1 0,1 1 0,0 1 0,-1 0 0,36 1 0,-49 2 0,-1-1 0,1 0 0,0 1 0,-1 0 0,1 0 0,0 0 0,-1 0 0,1 0 0,-1 1 0,0 0 0,1-1 0,-1 1 0,0 1 0,4 2 0,-6-3 0,0-1 0,0 1 0,0 0 0,0 0 0,0 0 0,0 0 0,0-1 0,-1 1 0,1 0 0,-1 1 0,1-1 0,-1 0 0,0 0 0,0 0 0,0 0 0,0 0 0,0 0 0,0 0 0,-1 0 0,1 0 0,0 0 0,-1 0 0,0 0 0,0 0 0,1 0 0,-3 3 0,-5 8 0,1 0 0,-2-1 0,0 0 0,0 0 0,-1-1 0,-1 0 0,1-1 0,-2 0 0,0-1 0,0 0 0,0-1 0,-1 0 0,0-1 0,-16 6 0,28-13 0,0 1 0,0-1 0,0 0 0,1 1 0,-1-1 0,0 0 0,0 1 0,0-1 0,0 0 0,1 0 0,-1 0 0,0 0 0,0 0 0,0 0 0,0 0 0,0 0 0,0 0 0,1-1 0,-1 1 0,0 0 0,0 0 0,0-1 0,1 1 0,-1-1 0,0 1 0,0 0 0,1-1 0,-1 0 0,0 1 0,0-1 0,0-1 0,0 0 0,0 0 0,1 0 0,-1 1 0,1-1 0,-1 0 0,1 0 0,0 0 0,-1 0 0,1 0 0,0 0 0,0 0 0,1-2 0,0-5 0,0 0 0,1 0 0,0 0 0,7-17 0,-5 19 0,0 1 0,0 0 0,0 0 0,1 0 0,0 1 0,0-1 0,0 1 0,1 1 0,0-1 0,0 1 0,0 0 0,0 0 0,0 0 0,1 1 0,12-4 0,-5 2 0,0 1 0,-1 1 0,1 0 0,1 1 0,-1 0 0,0 1 0,18 1 0,-28 1 0,0-1 0,0 0 0,0 1 0,0 0 0,0 0 0,0 0 0,-1 0 0,1 1 0,0-1 0,-1 1 0,1 0 0,-1 0 0,1 0 0,3 4 0,-5-4 0,-1-1 0,0 1 0,0 0 0,0 0 0,0 0 0,0-1 0,0 1 0,0 0 0,-1 0 0,1 0 0,-1 0 0,1 0 0,-1 0 0,0 0 0,0 0 0,0 1 0,0-1 0,0 0 0,-1 0 0,1 0 0,0 0 0,-1 0 0,0 0 0,1 0 0,-1 0 0,0-1 0,0 1 0,0 0 0,-2 3 0,-4 6 0,-1 0 0,-1 0 0,1 0 0,-1-1 0,-1 0 0,-17 13 0,20-17 0,-1-1 0,0 1 0,0-1 0,-1-1 0,1 1 0,-1-1 0,0-1 0,0 0 0,0 0 0,-12 2 0,20-5 0,1 0 0,-1 0 0,0 0 0,1 0 0,-1 0 0,0 0 0,1 0 0,-1 0 0,0 0 0,1 0 0,-1 0 0,0 0 0,1 0 0,-1 0 0,0-1 0,1 1 0,-1 0 0,1-1 0,-1 1 0,1 0 0,-1-1 0,0 1 0,1 0 0,-1-1 0,1 1 0,0-1 0,-1 1 0,1-1 0,-1 1 0,1-1 0,0 0 0,-1 1 0,1-1 0,0 1 0,0-1 0,-1 0 0,1 1 0,0-1 0,0 0 0,0 1 0,0-1 0,0 0 0,0 1 0,0-1 0,0 0 0,0 1 0,0-1 0,0 0 0,1 1 0,-1-1 0,0 1 0,1-2 0,1-4 0,0 0 0,0 0 0,1 0 0,3-6 0,7-7-195,1 0 0,0 1 0,1 0 0,1 2 0,0 0 0,27-20 0,-17 16-6631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486 713 24575,'-3'0'0,"0"1"0,0-1 0,1 1 0,-1 0 0,0 0 0,1 1 0,-1-1 0,1 0 0,-1 1 0,1-1 0,0 1 0,-3 2 0,-6 4 0,-84 53 0,-124 88 0,214-146 0,4-6 0,10-15 0,19-26 0,89-114 0,-39 56 0,-74 100 0,-5 11 0,-4 14 0,-23 55 0,-3-1 0,-60 105 0,85-170 0,-9 10 0,15-22 0,0 0 0,0 0 0,0 0 0,-1 1 0,1-1 0,0 0 0,0 0 0,0 0 0,0 0 0,0 0 0,-1 0 0,1 0 0,0 0 0,0 0 0,0 0 0,0 0 0,-1 0 0,1 0 0,0 0 0,0 0 0,0 0 0,0 0 0,-1 0 0,1 0 0,0 0 0,0 0 0,0 0 0,0 0 0,-1 0 0,1 0 0,0 0 0,0 0 0,0-1 0,0 1 0,0 0 0,0 0 0,-1 0 0,1 0 0,0 0 0,-4-15 0,-13-89 0,-1 0 0,17 94 0,0 0 0,1 0 0,0 0 0,0 0 0,1 0 0,1 0 0,0 0 0,0 1 0,1-1 0,0 0 0,0 1 0,1 0 0,0 0 0,1 0 0,10-15 0,-15 24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9 0,-4 10 0,-5 5 0,0-1 0,-1 0 0,-2 0 0,0-2 0,-1 1 0,-2-1 0,0-1 0,-32 33 0,47-53 0,-1 1 0,1-1 0,0 1 0,-1-1 0,1 0 0,-1 1 0,1-1 0,0 0 0,-1 0 0,1 1 0,-1-1 0,1 0 0,-1 0 0,1 0 0,-1 1 0,1-1 0,-1 0 0,1 0 0,-1 0 0,1 0 0,-1 0 0,1 0 0,-1 0 0,1 0 0,-1 0 0,1 0 0,-1 0 0,0-1 0,0 0 0,0 1 0,1-1 0,-1 0 0,0 1 0,1-1 0,-1 0 0,1 0 0,-1 0 0,1 0 0,0 0 0,-1 1 0,1-1 0,0 0 0,-1-2 0,-1-39 0,2 35 0,-2-30 0,0 9 0,2 0 0,1 1 0,7-53 0,-7 78 0,-1 0 0,1 0 0,-1 0 0,1 0 0,0 0 0,0 0 0,0 0 0,0 0 0,0 0 0,0 0 0,0 1 0,0-1 0,1 0 0,-1 1 0,1-1 0,2-1 0,-4 3 0,1 0 0,-1 0 0,0 0 0,1 0 0,-1-1 0,0 1 0,1 0 0,-1 0 0,1 0 0,-1 0 0,0 0 0,1 0 0,-1 0 0,1 0 0,-1 1 0,0-1 0,1 0 0,-1 0 0,0 0 0,1 0 0,-1 0 0,0 1 0,1-1 0,-1 0 0,0 0 0,1 1 0,-1-1 0,0 0 0,1 1 0,0 0 0,0 1 0,0 0 0,0-1 0,0 1 0,-1 0 0,1-1 0,-1 1 0,1 0 0,-1 0 0,1 2 0,0 4 0,-1 0 0,0 0 0,0 0 0,-1 0 0,0 0 0,-1 0 0,1-1 0,-1 1 0,-1 0 0,0-1 0,0 1 0,0-1 0,-1 0 0,0 0 0,-6 8 0,10-15 0,0 1 0,-1-1 0,1 0 0,0 0 0,0 1 0,0-1 0,0 0 0,-1 0 0,1 0 0,0 1 0,0-1 0,-1 0 0,1 0 0,0 0 0,0 1 0,-1-1 0,1 0 0,0 0 0,0 0 0,-1 0 0,1 0 0,0 0 0,-1 0 0,1 0 0,0 0 0,0 0 0,-1 0 0,1 0 0,0 0 0,-1 0 0,1 0 0,0 0 0,-1 0 0,1 0 0,-5-11 0,3-17 0,3 14 0,0-1 0,1 1 0,1 0 0,0 0 0,1 0 0,0 0 0,1 0 0,1 1 0,0 0 0,1 0 0,1 1 0,0-1 0,0 2 0,1-1 0,15-14 0,-23 25 0,0 0 0,0 0 0,0 0 0,0 0 0,1 0 0,-1 1 0,0-1 0,1 0 0,-1 1 0,0-1 0,1 1 0,-1-1 0,0 1 0,3-1 0,-4 2 0,1-1 0,0 0 0,-1 0 0,1 0 0,0 0 0,-1 0 0,1 1 0,-1-1 0,1 0 0,0 1 0,-1-1 0,1 0 0,-1 1 0,1-1 0,-1 1 0,1-1 0,-1 1 0,0-1 0,1 1 0,-1-1 0,0 1 0,1 0 0,1 4 0,0 0 0,-1 0 0,1 0 0,-1 0 0,0 0 0,0 7 0,2 13 0,-1 0 0,-2 1 0,0-1 0,-2 0 0,-7 43 0,5-57 0,1-10 0,-2-16 0,0-29 0,4 16 0,-1 8 0,1 1 0,1 0 0,0-1 0,2 1 0,0 0 0,7-24 0,-9 43 0,0 0 0,0-1 0,0 1 0,0-1 0,0 1 0,0-1 0,0 1 0,0 0 0,0-1 0,1 1 0,-1-1 0,0 1 0,0 0 0,0-1 0,1 1 0,-1 0 0,0-1 0,1 1 0,-1 0 0,0-1 0,0 1 0,1 0 0,-1 0 0,1-1 0,-1 1 0,0 0 0,1 0 0,-1 0 0,1-1 0,-1 1 0,0 0 0,1 0 0,-1 0 0,1 0 0,-1 0 0,0 0 0,1 0 0,-1 0 0,1 0 0,0 0 0,0 1 0,1 0 0,-1 0 0,0 0 0,1 1 0,-1-1 0,0 0 0,0 1 0,0-1 0,0 1 0,1 2 0,18 42 0,-20-46 0,5 16 0,-1 0 0,0 1 0,-1-1 0,1 18 0,-3-25 0,0 0 0,-2 0 0,1 0 0,-1 0 0,0 0 0,-1 0 0,0 0 0,0 0 0,-4 9 0,5-17 0,1 0 0,0 0 0,0-1 0,-1 1 0,1 0 0,-1 0 0,1 0 0,-1 0 0,1 0 0,-1-1 0,1 1 0,-1 0 0,0-1 0,0 1 0,1 0 0,-1-1 0,0 1 0,0-1 0,0 1 0,-1 0 0,1-1 0,1 0 0,-1-1 0,1 1 0,-1 0 0,1-1 0,-1 1 0,1 0 0,-1-1 0,1 1 0,-1 0 0,1-1 0,-1 1 0,1-1 0,0 1 0,-1-1 0,1 1 0,0-1 0,-1 1 0,1-1 0,0 0 0,0 1 0,-1-1 0,1 0 0,-2-7 0,0 0 0,0 0 0,-1-11 0,2 7 0,0 1 0,1-1 0,1 1 0,-1-1 0,2 1 0,3-16 0,-4 23 0,0 1 0,0-1 0,0 1 0,1-1 0,-1 1 0,1-1 0,0 1 0,0 0 0,0 0 0,0 0 0,1 0 0,-1 0 0,1 1 0,0-1 0,0 1 0,0-1 0,0 1 0,0 0 0,0 0 0,1 1 0,-1-1 0,0 1 0,7-2 0,-9 3 0,0 0 0,0 0 0,1 0 0,-1 0 0,0 0 0,0 1 0,0-1 0,1 0 0,-1 1 0,0-1 0,0 1 0,0 0 0,0-1 0,0 1 0,0 0 0,0-1 0,0 1 0,0 0 0,0 0 0,0 0 0,0 0 0,-1 0 0,1 0 0,0 0 0,-1 0 0,1 0 0,-1 0 0,1 1 0,0 1 0,13 42 0,-12-37 0,23 100 0,-23-96 0,0 1 0,-1 0 0,-1-1 0,0 1 0,-1-1 0,-3 23 0,2-31 0,1 0 0,-1 0 0,0 0 0,0 0 0,-1 0 0,1 0 0,-1 0 0,1-1 0,-8 6 0,10-8 0,-1 0 0,0 0 0,1 0 0,-1-1 0,0 1 0,0 0 0,0-1 0,0 1 0,0-1 0,0 1 0,0-1 0,0 1 0,0-1 0,0 0 0,0 1 0,0-1 0,0 0 0,0 0 0,0 0 0,0 0 0,0 0 0,0 0 0,-1 0 0,1 0 0,0 0 0,0-1 0,0 1 0,0 0 0,0-1 0,0 1 0,0-1 0,0 1 0,0-1 0,0 1 0,1-1 0,-1 0 0,0 1 0,0-1 0,0 0 0,1 0 0,-1 1 0,0-1 0,1 0 0,-1 0 0,1 0 0,-2-2 0,-5-11 0,1 0 0,0 0 0,1-1 0,1 0 0,-4-22 0,3 7 0,-1-57 0,6 77 0,0 0 0,1-1 0,4-18 0,-4 25 0,0-1 0,1 1 0,-1 0 0,1 0 0,0 0 0,0 0 0,1 0 0,-1 0 0,1 1 0,-1-1 0,6-4 0,-7 7 0,0 1 0,1-1 0,-1 0 0,1 1 0,-1-1 0,1 1 0,0 0 0,-1-1 0,1 1 0,-1 0 0,1 0 0,0 0 0,-1 0 0,1 0 0,0 0 0,-1 1 0,1-1 0,-1 0 0,1 1 0,-1-1 0,1 1 0,-1 0 0,1-1 0,-1 1 0,1 0 0,-1 0 0,0 0 0,1 0 0,1 2 0,4 3 0,1 1 0,-1 0 0,9 10 0,-11-11 0,-1 0 0,0 1 0,0-1 0,-1 1 0,1 0 0,3 11 0,-6-14 0,0 0 0,0 1 0,0-1 0,0 0 0,-1 0 0,1 0 0,-1 0 0,0 1 0,0-1 0,-1 0 0,0 0 0,1 0 0,-3 7 0,3-11 0,0 0 0,0 1 0,0-1 0,0 0 0,0 0 0,-1 1 0,1-1 0,0 0 0,0 1 0,0-1 0,0 0 0,0 1 0,-1-1 0,1 0 0,0 0 0,0 1 0,0-1 0,-1 0 0,1 0 0,0 0 0,0 1 0,-1-1 0,1 0 0,0 0 0,-1 0 0,1 0 0,0 1 0,0-1 0,-1 0 0,1 0 0,0 0 0,-1 0 0,1 0 0,0 0 0,-1 0 0,-6-10 0,-1-18 0,-1-44 0,9 67 0,-1-1 0,1 0 0,1 1 0,-1-1 0,1 0 0,0 1 0,0-1 0,1 0 0,0 1 0,3-8 0,-5 12 0,1 0 0,0-1 0,0 1 0,0 0 0,0 0 0,0 0 0,0 0 0,0 0 0,0 0 0,0 0 0,0 0 0,0 1 0,0-1 0,1 0 0,-1 1 0,0-1 0,1 1 0,-1-1 0,0 1 0,1-1 0,1 1 0,0 0 0,-1 0 0,1 0 0,0 1 0,-1-1 0,1 1 0,-1-1 0,1 1 0,-1 0 0,0 0 0,1 0 0,2 2 0,0 0 0,1 1 0,-1 0 0,1 1 0,-1-1 0,0 1 0,-1 0 0,1 0 0,4 7 0,-6-6 0,1 1 0,-1 0 0,0 0 0,0 0 0,-1 0 0,0 0 0,0 1 0,-1-1 0,0 1 0,0-1 0,-1 1 0,0 0 0,0-1 0,-3 14 0,3-20 0,-1 1 0,1-1 0,-1 1 0,1-1 0,-1 0 0,0 1 0,0-1 0,0 0 0,1 0 0,-1 0 0,0 0 0,-1 0 0,1 0 0,0 0 0,0 0 0,0 0 0,0 0 0,-1 0 0,1-1 0,0 1 0,-1-1 0,1 1 0,-1-1 0,1 1 0,0-1 0,-1 0 0,1 0 0,-1 1 0,1-1 0,-1 0 0,1-1 0,-1 1 0,1 0 0,-1 0 0,1 0 0,-2-1 0,0 0 0,0 0 0,0 0 0,0 0 0,0-1 0,0 1 0,0-1 0,1 1 0,-1-1 0,0 0 0,1 0 0,0 0 0,-1 0 0,1 0 0,0-1 0,0 1 0,-2-4 0,0-4 0,0 1 0,1-1 0,0 0 0,0 0 0,1 0 0,1 0 0,-1 0 0,2 0 0,0-15 0,0 17 0,0 1 0,1-1 0,0 0 0,1 1 0,0 0 0,0-1 0,0 1 0,1 0 0,0 0 0,1 0 0,-1 1 0,1-1 0,6-7 0,-7 11 0,-1 0 0,1 1 0,0-1 0,0 1 0,0-1 0,0 1 0,0 0 0,0 0 0,0 0 0,1 1 0,-1-1 0,1 1 0,-1 0 0,1 0 0,0 0 0,-1 0 0,1 1 0,6-1 0,-5 1 0,0 1 0,0 0 0,0 0 0,0 1 0,0-1 0,0 1 0,0 0 0,-1 0 0,1 1 0,-1 0 0,1-1 0,3 5 0,6 5 0,-1 0 0,-1 0 0,0 2 0,-1 0 0,-1 0 0,17 28 0,-19-28 0,-1 0 0,0 1 0,-1 0 0,-1 0 0,0 0 0,-1 1 0,-1-1 0,0 1 0,-1 0 0,0 24 0,-2-39 0,0 1 0,0-1 0,-1 1 0,1-1 0,0 1 0,0-1 0,-1 0 0,1 1 0,-1-1 0,1 1 0,-1-1 0,0 0 0,0 0 0,1 1 0,-1-1 0,0 0 0,0 0 0,0 0 0,0 0 0,0 0 0,-2 1 0,1-1 0,0 0 0,0-1 0,0 1 0,0 0 0,0-1 0,0 0 0,-1 1 0,1-1 0,0 0 0,0 0 0,0 0 0,0-1 0,-3 0 0,-8-2 0,1-1 0,0 0 0,0-1 0,-12-6 0,12 5 0,-11-4 0,1-1 0,1 0 0,0-2 0,0 0 0,1-2 0,1 0 0,-23-24 0,39 36 0,1-1 0,0 1 0,0-1 0,0 1 0,0-1 0,1 0 0,0 0 0,-1 0 0,1 1 0,1-1 0,-1 0 0,1 0 0,-1-1 0,1 1 0,0 0 0,0 0 0,1 0 0,-1 0 0,1 0 0,0 0 0,0 0 0,1 1 0,-1-1 0,1 0 0,-1 0 0,1 1 0,0-1 0,1 1 0,-1 0 0,1-1 0,-1 1 0,1 0 0,0 1 0,0-1 0,0 0 0,0 1 0,1 0 0,-1 0 0,1 0 0,-1 0 0,1 0 0,0 1 0,0-1 0,0 1 0,6-1 0,-8 2 0,1-1 0,-1 1 0,0 1 0,0-1 0,0 0 0,0 0 0,0 1 0,0-1 0,0 1 0,0 0 0,0-1 0,0 1 0,0 0 0,-1 0 0,1 0 0,0 0 0,0 1 0,2 1 0,-2 0 0,0 0 0,1 0 0,-1 0 0,0 0 0,0 0 0,-1 1 0,1-1 0,-1 1 0,2 6 0,-1-2 0,0 1 0,-1 0 0,0 0 0,0-1 0,-1 1 0,0 0 0,-1 0 0,-1 10 0,1-14 0,-1 0 0,1 0 0,-1 0 0,0 0 0,0 0 0,0 0 0,-1-1 0,0 1 0,0-1 0,0 1 0,0-1 0,-1 0 0,1 0 0,-1-1 0,0 1 0,0-1 0,-1 0 0,1 0 0,-1 0 0,1 0 0,-10 3 0,13-6 0,0 0 0,0 0 0,0 1 0,0-1 0,0 0 0,0 0 0,1 0 0,-1 0 0,0 0 0,0-1 0,0 1 0,0 0 0,0 0 0,1-1 0,-1 1 0,0 0 0,0-1 0,0 1 0,1-1 0,-1 1 0,0-1 0,1 1 0,-1-1 0,0 0 0,-1-1 0,1 0 0,-1 0 0,1 0 0,0-1 0,0 1 0,0 0 0,0 0 0,-1-5 0,0-3 0,1-1 0,-2-21 0,3 31 0,0-5 0,0-1 0,0 1 0,1 0 0,0 0 0,0 0 0,0 0 0,1 0 0,-1 0 0,1 0 0,4-8 0,-4 12 0,-1 0 0,1 0 0,-1 1 0,1-1 0,-1 0 0,1 0 0,0 1 0,0-1 0,0 1 0,0 0 0,0-1 0,0 1 0,0 0 0,0 0 0,0 0 0,1 1 0,-1-1 0,0 1 0,1-1 0,-1 1 0,1 0 0,-1-1 0,0 1 0,1 0 0,-1 1 0,0-1 0,1 0 0,-1 1 0,5 1 0,-1 0 0,0 0 0,0 1 0,0 0 0,0 0 0,-1 0 0,1 1 0,-1 0 0,0 0 0,0 0 0,0 1 0,-1-1 0,0 1 0,1 0 0,-2 0 0,1 1 0,-1-1 0,4 9 0,-3-8 0,-1 1 0,0 0 0,-1 0 0,1 0 0,-1 1 0,-1-1 0,1 0 0,-1 1 0,-1-1 0,1 1 0,-1-1 0,-1 1 0,1-1 0,-4 14 0,-5-3 0,9-18 0,-1 0 0,1 0 0,0 1 0,-1-1 0,1 0 0,0 0 0,-1 0 0,1 1 0,0-1 0,-1 0 0,1 0 0,-1 0 0,1 0 0,0 0 0,-1 0 0,1 0 0,-1 0 0,1 0 0,-1 0 0,1 0 0,0 0 0,-1 0 0,1 0 0,-1 0 0,0 0 0,0-1 0,0 0 0,-1-1 0,1 1 0,0 0 0,0 0 0,0-1 0,-1 1 0,1 0 0,1-1 0,-1 1 0,0-1 0,0 1 0,0-1 0,1 0 0,-1 1 0,1-1 0,-1-2 0,-1-4 0,1 0 0,0 0 0,0 0 0,1 0 0,0 0 0,1-11 0,-1 16 0,1 0 0,-1 0 0,1-1 0,0 1 0,-1 0 0,2 0 0,-1 0 0,0 0 0,1 0 0,-1 1 0,1-1 0,0 0 0,0 1 0,0-1 0,0 1 0,0 0 0,0-1 0,1 1 0,2-2 0,-4 4 0,-1 0 0,1-1 0,-1 1 0,1 0 0,-1 0 0,1 0 0,-1 0 0,1-1 0,-1 1 0,1 0 0,-1 0 0,1 0 0,-1 0 0,1 0 0,-1 0 0,1 0 0,-1 0 0,1 0 0,-1 1 0,1-1 0,-1 0 0,1 0 0,-1 0 0,1 1 0,-1-1 0,1 0 0,-1 0 0,0 1 0,1-1 0,-1 0 0,1 1 0,-1 0 0,11 19 0,-4 25 0,-6-42 0,-1 0 0,0-1 0,0 1 0,0 0 0,0 0 0,-1 0 0,1-1 0,-1 1 0,0 0 0,0 0 0,0-1 0,0 1 0,0-1 0,0 1 0,-1-1 0,1 1 0,-1-1 0,0 0 0,-2 3 0,0-2 0,1-1 0,-1 1 0,1-1 0,-1 0 0,0 0 0,0 0 0,0-1 0,0 1 0,0-1 0,0 0 0,-7 0 0,-3 1 0,0-2 0,0 0 0,0 0 0,0-1 0,1-1 0,-27-7 0,25 4 0,0 0 0,0-1 0,1-1 0,0 0 0,0-1 0,0 0 0,1-2 0,1 1 0,-19-19 0,24 21 0,0 0 0,1-1 0,0 1 0,0-1 0,1-1 0,0 1 0,0-1 0,1 0 0,0 0 0,1 0 0,0-1 0,0 1 0,1-1 0,0 0 0,1 1 0,0-17 0,1 23 0,0 0 0,1 1 0,0-1 0,0 1 0,0 0 0,0-1 0,0 1 0,0 0 0,0-1 0,1 1 0,-1 0 0,1 0 0,2-3 0,-3 4 0,0 0 0,1 0 0,-1-1 0,0 1 0,1 0 0,-1 0 0,0 0 0,1 0 0,-1 1 0,1-1 0,-1 0 0,1 1 0,0-1 0,-1 1 0,1-1 0,0 1 0,-1 0 0,1-1 0,0 1 0,3 1 0,-4-1 0,0 1 0,0-1 0,0 1 0,1 0 0,-1 0 0,0 0 0,-1-1 0,1 1 0,0 0 0,0 0 0,0 0 0,0 1 0,-1-1 0,1 0 0,0 0 0,-1 0 0,1 0 0,-1 1 0,0-1 0,1 0 0,-1 0 0,0 1 0,0 1 0,3 32 0,-3-35 0,0 10 0,0-1 0,-1 0 0,-1 0 0,1 0 0,-1 0 0,-5 13 0,6-19 0,0 0 0,-1 0 0,1-1 0,0 1 0,-1 0 0,1-1 0,-1 1 0,0-1 0,0 1 0,0-1 0,0 0 0,0 0 0,-1 0 0,1 0 0,-1 0 0,1 0 0,-1-1 0,0 1 0,0-1 0,1 0 0,-1 0 0,0 0 0,-3 1 0,4-2 0,0-1 0,1 1 0,-1 0 0,1-1 0,-1 1 0,0-1 0,1 1 0,-1-1 0,1 0 0,0 0 0,-1 0 0,1 0 0,0 0 0,-1 0 0,1 0 0,0 0 0,0 0 0,0 0 0,0-1 0,0 1 0,0-1 0,0 1 0,0 0 0,1-1 0,-2-1 0,-15-43 0,17 44 0,-2-2 0,-13-58 0,15 59 0,-1-1 0,1 1 0,-1-1 0,1 0 0,0 1 0,0-1 0,1 0 0,-1 1 0,1-1 0,0 0 0,0 1 0,0-1 0,0 1 0,3-5 0,-2 6 0,-1 1 0,1-1 0,0 1 0,0-1 0,0 1 0,0 0 0,0 0 0,0 0 0,0 0 0,0 0 0,0 0 0,0 0 0,1 1 0,-1-1 0,0 1 0,5 0 0,40-1 0,-43 2 0,9 0 0,0 1 0,-1 1 0,1 0 0,-1 0 0,0 1 0,0 1 0,0 0 0,-1 1 0,1 0 0,17 14 0,-20-14 0,0 1 0,0 1 0,-1-1 0,0 2 0,0-1 0,-1 1 0,0 0 0,-1 0 0,0 1 0,0 0 0,-1 0 0,6 15 0,-10-23 0,-1 0 0,1 1 0,0-1 0,-1 0 0,1 0 0,-1 1 0,0-1 0,0 0 0,0 1 0,0-1 0,0 0 0,0 1 0,0-1 0,-1 0 0,0 1 0,1-1 0,-1 0 0,0 0 0,0 0 0,-2 4 0,2-5 0,-1 1 0,0-1 0,0 0 0,0 0 0,0 0 0,0 0 0,0 0 0,0 0 0,0 0 0,0 0 0,0-1 0,0 1 0,-1-1 0,1 0 0,0 0 0,0 0 0,0 0 0,-1 0 0,1 0 0,0 0 0,-4-2 0,-1 1 0,0-1 0,0 0 0,-1 0 0,2-1 0,-1 0 0,0 0 0,1-1 0,-1 0 0,1 0 0,0 0 0,0-1 0,1 0 0,-1 0 0,1-1 0,0 1 0,0-1 0,1 0 0,0 0 0,0-1 0,1 1 0,-6-12 0,4 4 0,0-1 0,0 1 0,1-1 0,1 0 0,1 0 0,0 0 0,1 0 0,0-1 0,3-25 0,-1 38 0,0-1 0,0 0 0,0 0 0,0 0 0,1 1 0,0-1 0,-1 1 0,1-1 0,1 1 0,-1 0 0,0 0 0,1 0 0,0 0 0,-1 0 0,1 0 0,0 1 0,1-1 0,-1 1 0,0 0 0,1 0 0,-1 0 0,1 1 0,-1-1 0,1 1 0,0 0 0,0 0 0,0 0 0,3 0 0,-2 0 0,-1 0 0,1 1 0,-1-1 0,0 1 0,1 0 0,-1 1 0,0-1 0,1 1 0,-1-1 0,0 1 0,1 1 0,-1-1 0,0 0 0,0 1 0,0 0 0,0 0 0,0 0 0,-1 1 0,1-1 0,-1 1 0,1 0 0,-1 0 0,0 0 0,0 0 0,3 5 0,-3-1 0,1 1 0,-1-1 0,0 1 0,-1 0 0,0 0 0,0 0 0,-1 0 0,1 1 0,-2-1 0,0 0 0,0 1 0,0-1 0,-1 0 0,0 0 0,-4 14 0,5-20 0,-1 0 0,0 0 0,0 1 0,0-1 0,0 0 0,-1 0 0,1 0 0,0 0 0,-1-1 0,0 1 0,1 0 0,-1-1 0,0 1 0,0-1 0,0 1 0,0-1 0,0 0 0,0 0 0,0 0 0,0 0 0,0 0 0,-1 0 0,1 0 0,0-1 0,-1 0 0,1 1 0,0-1 0,-1 0 0,1 0 0,-1 0 0,1 0 0,0-1 0,-1 1 0,1 0 0,-5-2 0,-1-1 0,-1 0 0,0-1 0,1 0 0,0 0 0,0 0 0,0-1 0,0-1 0,-7-5 0,1-2 0,0-1 0,1 0 0,-13-18 0,21 25 0,0 0 0,0 0 0,1 0 0,0 0 0,1-1 0,-1 0 0,2 0 0,-1 0 0,-2-15 0,5 22 0,0 0 0,0-1 0,0 1 0,0 0 0,0 0 0,0 0 0,0 0 0,1 0 0,-1 0 0,0 0 0,1 0 0,-1 0 0,1 0 0,-1 0 0,1 0 0,0 0 0,-1 0 0,1 0 0,0 0 0,0 0 0,-1 1 0,2-2 0,1 0 0,0 1 0,0-1 0,-1 1 0,1-1 0,0 1 0,0 0 0,0 0 0,4 0 0,2-1 0,1 1 0,-1 1 0,1-1 0,14 3 0,-13 0 0,-1 0 0,0 1 0,1 0 0,-1 1 0,0 0 0,-1 1 0,1 0 0,-1 0 0,0 1 0,12 10 0,-15-11 0,-1 0 0,0 0 0,0 0 0,-1 1 0,0-1 0,0 1 0,6 10 0,-9-12 0,1 0 0,-1 0 0,1 0 0,-1 0 0,0 0 0,-1 0 0,1 0 0,-1 0 0,0 0 0,0 0 0,0 0 0,0 0 0,-2 8 0,1-11 0,0 1 0,0-1 0,1 1 0,-1-1 0,0 0 0,-1 1 0,1-1 0,0 0 0,0 0 0,0 0 0,-1 0 0,1 0 0,-1 0 0,1 0 0,0 0 0,-1 0 0,0-1 0,1 1 0,-1-1 0,1 1 0,-1-1 0,0 1 0,1-1 0,-1 0 0,0 0 0,1 0 0,-1 0 0,0 0 0,-2-1 0,-9 0 0,1 0 0,-22-5 0,31 5 0,-18-4 0,1 0 0,0-2 0,0 0 0,-36-19 0,49 22 0,0-1 0,0 0 0,0 0 0,1-1 0,0 1 0,-10-13 0,13 15 0,1-1 0,-1 0 0,1-1 0,0 1 0,0 0 0,0-1 0,0 1 0,1-1 0,0 1 0,0-1 0,0 0 0,0-9 0,1 12 0,-1 1 0,2-1 0,-1 0 0,0 0 0,0 0 0,0 0 0,1 0 0,-1 0 0,1 1 0,0-1 0,-1 0 0,1 0 0,0 1 0,0-1 0,0 1 0,0-1 0,0 1 0,1-1 0,-1 1 0,2-2 0,-1 2 0,1-1 0,-1 1 0,0 0 0,1 0 0,0 0 0,-1 0 0,1 0 0,0 0 0,-1 1 0,1-1 0,0 1 0,3 0 0,4 0 0,-1 1 0,0 0 0,0 1 0,1 0 0,-1 0 0,-1 1 0,11 4 0,-11-4 0,0 2 0,0-1 0,0 1 0,0 0 0,10 10 0,-16-14 0,-1 0 0,1 1 0,-1-1 0,1 0 0,-1 1 0,0-1 0,0 1 0,0 0 0,1-1 0,-2 1 0,1 0 0,0-1 0,0 1 0,0 0 0,-1 0 0,1 0 0,-1 0 0,0 0 0,1 0 0,-1 0 0,0 0 0,0 0 0,0 0 0,0 0 0,-1 0 0,1 0 0,0-1 0,-1 1 0,0 0 0,1 0 0,-1 0 0,-1 2 0,0-2 0,1-1 0,0 0 0,-1 1 0,1-1 0,-1 0 0,1 0 0,-1 0 0,1 0 0,-1 0 0,0 0 0,0-1 0,1 1 0,-1 0 0,0-1 0,0 0 0,0 1 0,0-1 0,1 0 0,-1 0 0,0 0 0,0 0 0,0 0 0,0 0 0,0-1 0,0 1 0,1-1 0,-1 1 0,-3-2 0,-1-1 0,-1 1 0,1-1 0,-1 0 0,1-1 0,0 1 0,-7-7 0,9 6 0,1 1 0,-1-1 0,1 1 0,0-1 0,0 0 0,1 0 0,-1-1 0,1 1 0,0-1 0,0 1 0,0-1 0,1 1 0,-1-1 0,0-8 0,2 11 0,0 0 0,-1-1 0,1 1 0,0 0 0,1-1 0,-1 1 0,0 0 0,1-1 0,-1 1 0,1 0 0,0-1 0,0 1 0,0 0 0,0 0 0,0 0 0,0 0 0,0 0 0,1 0 0,-1 0 0,1 1 0,-1-1 0,1 0 0,0 1 0,0-1 0,0 1 0,-1 0 0,1-1 0,1 1 0,-1 0 0,0 0 0,0 1 0,3-2 0,-3 2 0,-1-1 0,1 1 0,-1 0 0,0 0 0,1 0 0,-1 1 0,1-1 0,-1 0 0,0 0 0,1 1 0,-1-1 0,0 1 0,1-1 0,-1 1 0,0-1 0,0 1 0,1 0 0,-1 0 0,0-1 0,0 1 0,0 0 0,0 0 0,0 0 0,0 0 0,0 1 0,-1-1 0,1 0 0,0 0 0,0 0 0,-1 1 0,1 1 0,1-1 0,-1 0 0,-1 0 0,1 1 0,0-1 0,-1 0 0,1 0 0,-1 1 0,1-1 0,-1 0 0,0 1 0,0-1 0,0 0 0,0 0 0,-1 1 0,1-1 0,-1 0 0,1 1 0,-2 3 0,1-5 0,1 0 0,0-1 0,-1 1 0,1 0 0,-1-1 0,1 1 0,0 0 0,-1-1 0,1 1 0,-1-1 0,0 1 0,1-1 0,-1 1 0,0-1 0,1 1 0,-1-1 0,0 1 0,1-1 0,-1 0 0,0 1 0,0-1 0,1 0 0,-1 0 0,0 0 0,0 0 0,1 1 0,-1-1 0,0 0 0,0 0 0,0 0 0,1-1 0,-1 1 0,0 0 0,0 0 0,1 0 0,-1-1 0,0 1 0,0 0 0,1-1 0,-1 1 0,0 0 0,1-1 0,-1 1 0,0-2 0,-2 0 0,1 0 0,0-1 0,0 1 0,0-1 0,0 0 0,0 0 0,0 0 0,1 0 0,-2-3 0,-2-8 0,-1-1 0,2 0 0,0 0 0,1 0 0,0 0 0,1 0 0,1-23 0,1 37 0,0 0 0,0 0 0,0 1 0,0-1 0,1 0 0,-1 0 0,0 1 0,0-1 0,1 0 0,-1 1 0,1-1 0,-1 0 0,0 1 0,1-1 0,-1 1 0,1-1 0,0 1 0,-1-1 0,1 1 0,-1-1 0,1 1 0,0-1 0,-1 1 0,1 0 0,0-1 0,1 1 0,0-1 0,1 1 0,-1-1 0,1 1 0,-1 0 0,1 0 0,-1 0 0,1 0 0,3 1 0,0 0 0,0 0 0,0 0 0,0 1 0,0 0 0,-1 1 0,9 3 0,-13-5 0,0-1 0,0 1 0,0 0 0,0-1 0,0 1 0,0 0 0,0 0 0,-1-1 0,1 1 0,0 0 0,0 0 0,-1 0 0,1 0 0,0 0 0,-1 0 0,1 0 0,-1 1 0,0-1 0,1 0 0,-1 0 0,0 0 0,1 0 0,-1 1 0,0-1 0,0 0 0,0 0 0,0 0 0,0 1 0,-1-1 0,1 0 0,0 0 0,0 0 0,-1 0 0,1 1 0,-1-1 0,0 1 0,0-1 0,0 1 0,0-1 0,0 0 0,0 0 0,0 0 0,-1 0 0,1 0 0,0 0 0,-1 0 0,1-1 0,-1 1 0,1 0 0,-1-1 0,1 1 0,-1-1 0,1 1 0,-1-1 0,0 0 0,1 0 0,-1 0 0,1 0 0,-1 0 0,0 0 0,1 0 0,-1 0 0,-2-1 0,3 0 0,-1 0 0,1 0 0,0 0 0,-1 0 0,1 0 0,0 0 0,0 0 0,0 0 0,0 0 0,0-1 0,0 1 0,0 0 0,0-1 0,0 1 0,1-1 0,-1 1 0,1-1 0,-1 1 0,0-4 0,-6-34 0,6 34 0,-2-21-682,2-47-1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686 584 24575,'-5'-1'0,"-1"0"0,1 0 0,0 0 0,-1-1 0,1 0 0,0 0 0,0 0 0,0-1 0,0 0 0,1 0 0,-1 0 0,1 0 0,0-1 0,0 1 0,-6-8 0,-61-68 0,1 16 0,63 55 0,-7-7 0,-24-32 0,-17-26 0,19 28 0,-17-31 0,46 68 0,-1 0 0,0 1 0,-16-11 0,-12-11 0,29 22 0,4 4 0,0 0 0,0 0 0,0 0 0,0 0 0,0 0 0,-1 1 0,1-1 0,-1 1 0,0 0 0,0 0 0,0 1 0,0-1 0,0 1 0,0 0 0,-8-2 0,-21-6 0,29 7 0,0 1 0,1-1 0,-1 1 0,0 0 0,0 0 0,-1 0 0,1 1 0,0 0 0,0-1 0,0 1 0,0 1 0,-1-1 0,-5 2 0,9-2 0,0 1 0,1 0 0,-1 0 0,1-1 0,-1 1 0,0 0 0,1 0 0,0 0 0,-1 0 0,1 0 0,0 0 0,-1 0 0,1 0 0,0-1 0,0 1 0,0 0 0,0 0 0,0 0 0,0 0 0,0 2 0,1 25 0,0-23 0,1 5-124,0-1 0,1 0 0,1-1 0,-1 1 0,1 0 0,1-1-1,-1 0 1,1 0 0,1 0 0,8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 0 0,1-1 0,-1 1 0,0 0 0,1-1 0,-1 0 0,1 1 0,0-1 0,-1 0 0,1 0 0,2 2 0,8 6 0,-8-5 0,1 0 0,0 0 0,0 0 0,0 0 0,9 4 0,-8-5 0,0 0 0,0 1 0,0 0 0,6 7 0,32 25 0,-9-8 0,-14-8 0,30 37 0,-14-5 0,-24-31 0,23 26 0,31 33 0,-20-21 0,-32-35-1365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24575,'0'3'0,"1"1"0,-1-1 0,1 0 0,0 0 0,0 0 0,0 0 0,1 0 0,-1 0 0,1 0 0,0 0 0,3 3 0,26 31 0,-23-29 0,13 15 0,0-2 0,43 32 0,-53-44 0,0 0 0,18 22 0,-20-20 0,1-2 0,-1 1 0,19 13 0,73 37 0,-62-32-1365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1 0,0-1 0,1 1 0,-1-1 0,0 1 0,0-1 0,0 1 0,1-1 0,-1 1 0,0-1 0,0 1 0,0 0 0,0-1 0,0 1 0,0-1 0,0 2 0,1 21 0,0-15 0,2 21 0,-1 1 0,-4 52 0,-5-56-1365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24575,'0'9'0,"1"0"0,1 0 0,0 0 0,3 10 0,5 21 0,-6 2 0,-5 78 0,0-47 0,1-8-1365,0-61-5461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14 560 24575,'-5'-132'0,"7"-18"0,-4-52 0,-6 126-1365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 1204 24575,'-7'-34'0,"0"5"0,3-18 0,4-68 0,2 81 0,0 8 0,-2-50 0,-3 52 0,-1 1 0,-10-33 0,7 28 0,2-1 0,1 0 0,1 0 0,2-1 0,2-36 0,0 18 0,-3 19 0,0 1 0,-13-55 0,8 45 0,-3-71 0,4 42 0,-1-29 0,3 65-1365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1 24575,'4'2'0,"0"0"0,0 1 0,0 0 0,0 0 0,-1 0 0,1 0 0,-1 0 0,0 1 0,4 5 0,-4-1 0,0 1 0,-1 0 0,0 0 0,-1-1 0,0 1 0,0 0 0,-1 10 0,0-13 0,-1 1 0,0 0 0,0-1 0,0 1 0,-1-1 0,0 1 0,-1-1 0,1 0 0,-1 1 0,0-2 0,-7 11 0,-2 1 0,-1-1 0,-21 22 0,28-31-97,2 1-1,-1-1 1,1 1-1,0 0 1,1 0-1,0 1 1,0-1-1,1 1 1,0-1-1,0 1 1,1 0-1,0 0 0,1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0.xml"/><Relationship Id="rId324" Type="http://schemas.openxmlformats.org/officeDocument/2006/relationships/customXml" Target="../ink/ink170.xml"/><Relationship Id="rId531" Type="http://schemas.openxmlformats.org/officeDocument/2006/relationships/customXml" Target="../ink/ink293.xml"/><Relationship Id="rId170" Type="http://schemas.openxmlformats.org/officeDocument/2006/relationships/customXml" Target="../ink/ink85.xml"/><Relationship Id="rId268" Type="http://schemas.openxmlformats.org/officeDocument/2006/relationships/image" Target="../media/image132.png"/><Relationship Id="rId475" Type="http://schemas.openxmlformats.org/officeDocument/2006/relationships/customXml" Target="../ink/ink265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1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40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9.xml"/><Relationship Id="rId553" Type="http://schemas.openxmlformats.org/officeDocument/2006/relationships/customXml" Target="../ink/ink304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34.xml"/><Relationship Id="rId497" Type="http://schemas.openxmlformats.org/officeDocument/2006/relationships/customXml" Target="../ink/ink276.xml"/><Relationship Id="rId357" Type="http://schemas.openxmlformats.org/officeDocument/2006/relationships/customXml" Target="../ink/ink198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9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customXml" Target="../ink/ink245.xml"/><Relationship Id="rId477" Type="http://schemas.openxmlformats.org/officeDocument/2006/relationships/customXml" Target="../ink/ink266.xml"/><Relationship Id="rId281" Type="http://schemas.openxmlformats.org/officeDocument/2006/relationships/customXml" Target="../ink/ink141.xml"/><Relationship Id="rId337" Type="http://schemas.openxmlformats.org/officeDocument/2006/relationships/customXml" Target="../ink/ink183.xml"/><Relationship Id="rId502" Type="http://schemas.openxmlformats.org/officeDocument/2006/relationships/image" Target="../media/image222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7.xml"/><Relationship Id="rId544" Type="http://schemas.openxmlformats.org/officeDocument/2006/relationships/image" Target="../media/image243.png"/><Relationship Id="rId7" Type="http://schemas.openxmlformats.org/officeDocument/2006/relationships/customXml" Target="../ink/ink3.xml"/><Relationship Id="rId183" Type="http://schemas.openxmlformats.org/officeDocument/2006/relationships/image" Target="../media/image90.png"/><Relationship Id="rId239" Type="http://schemas.openxmlformats.org/officeDocument/2006/relationships/image" Target="../media/image118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446" Type="http://schemas.openxmlformats.org/officeDocument/2006/relationships/image" Target="../media/image194.png"/><Relationship Id="rId250" Type="http://schemas.openxmlformats.org/officeDocument/2006/relationships/customXml" Target="../ink/ink125.xml"/><Relationship Id="rId292" Type="http://schemas.openxmlformats.org/officeDocument/2006/relationships/image" Target="../media/image144.png"/><Relationship Id="rId306" Type="http://schemas.openxmlformats.org/officeDocument/2006/relationships/customXml" Target="../ink/ink154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87" Type="http://schemas.openxmlformats.org/officeDocument/2006/relationships/image" Target="../media/image42.png"/><Relationship Id="rId110" Type="http://schemas.openxmlformats.org/officeDocument/2006/relationships/customXml" Target="../ink/ink55.xml"/><Relationship Id="rId348" Type="http://schemas.openxmlformats.org/officeDocument/2006/relationships/customXml" Target="../ink/ink190.xml"/><Relationship Id="rId513" Type="http://schemas.openxmlformats.org/officeDocument/2006/relationships/customXml" Target="../ink/ink284.xml"/><Relationship Id="rId555" Type="http://schemas.openxmlformats.org/officeDocument/2006/relationships/customXml" Target="../ink/ink305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35.xml"/><Relationship Id="rId457" Type="http://schemas.openxmlformats.org/officeDocument/2006/relationships/customXml" Target="../ink/ink256.xml"/><Relationship Id="rId261" Type="http://schemas.openxmlformats.org/officeDocument/2006/relationships/customXml" Target="../ink/ink131.xml"/><Relationship Id="rId499" Type="http://schemas.openxmlformats.org/officeDocument/2006/relationships/customXml" Target="../ink/ink277.xml"/><Relationship Id="rId14" Type="http://schemas.openxmlformats.org/officeDocument/2006/relationships/image" Target="../media/image6.png"/><Relationship Id="rId56" Type="http://schemas.openxmlformats.org/officeDocument/2006/relationships/customXml" Target="../ink/ink28.xml"/><Relationship Id="rId317" Type="http://schemas.openxmlformats.org/officeDocument/2006/relationships/customXml" Target="../ink/ink163.xml"/><Relationship Id="rId359" Type="http://schemas.openxmlformats.org/officeDocument/2006/relationships/customXml" Target="../ink/ink200.xml"/><Relationship Id="rId524" Type="http://schemas.openxmlformats.org/officeDocument/2006/relationships/image" Target="../media/image233.png"/><Relationship Id="rId566" Type="http://schemas.openxmlformats.org/officeDocument/2006/relationships/image" Target="../media/image254.png"/><Relationship Id="rId98" Type="http://schemas.openxmlformats.org/officeDocument/2006/relationships/customXml" Target="../ink/ink49.xml"/><Relationship Id="rId121" Type="http://schemas.openxmlformats.org/officeDocument/2006/relationships/image" Target="../media/image59.png"/><Relationship Id="rId163" Type="http://schemas.openxmlformats.org/officeDocument/2006/relationships/image" Target="../media/image80.png"/><Relationship Id="rId219" Type="http://schemas.openxmlformats.org/officeDocument/2006/relationships/image" Target="../media/image108.png"/><Relationship Id="rId370" Type="http://schemas.openxmlformats.org/officeDocument/2006/relationships/customXml" Target="../ink/ink211.xml"/><Relationship Id="rId426" Type="http://schemas.openxmlformats.org/officeDocument/2006/relationships/image" Target="../media/image184.png"/><Relationship Id="rId230" Type="http://schemas.openxmlformats.org/officeDocument/2006/relationships/customXml" Target="../ink/ink115.xml"/><Relationship Id="rId468" Type="http://schemas.openxmlformats.org/officeDocument/2006/relationships/image" Target="../media/image205.png"/><Relationship Id="rId25" Type="http://schemas.openxmlformats.org/officeDocument/2006/relationships/customXml" Target="../ink/ink12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328" Type="http://schemas.openxmlformats.org/officeDocument/2006/relationships/customXml" Target="../ink/ink174.xml"/><Relationship Id="rId535" Type="http://schemas.openxmlformats.org/officeDocument/2006/relationships/customXml" Target="../ink/ink295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customXml" Target="../ink/ink218.xml"/><Relationship Id="rId241" Type="http://schemas.openxmlformats.org/officeDocument/2006/relationships/image" Target="../media/image119.png"/><Relationship Id="rId437" Type="http://schemas.openxmlformats.org/officeDocument/2006/relationships/customXml" Target="../ink/ink246.xml"/><Relationship Id="rId479" Type="http://schemas.openxmlformats.org/officeDocument/2006/relationships/customXml" Target="../ink/ink267.xml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85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546" Type="http://schemas.openxmlformats.org/officeDocument/2006/relationships/image" Target="../media/image244.png"/><Relationship Id="rId78" Type="http://schemas.openxmlformats.org/officeDocument/2006/relationships/customXml" Target="../ink/ink39.xml"/><Relationship Id="rId101" Type="http://schemas.openxmlformats.org/officeDocument/2006/relationships/image" Target="../media/image49.png"/><Relationship Id="rId143" Type="http://schemas.openxmlformats.org/officeDocument/2006/relationships/image" Target="../media/image70.png"/><Relationship Id="rId185" Type="http://schemas.openxmlformats.org/officeDocument/2006/relationships/image" Target="../media/image91.png"/><Relationship Id="rId350" Type="http://schemas.openxmlformats.org/officeDocument/2006/relationships/customXml" Target="../ink/ink191.xml"/><Relationship Id="rId406" Type="http://schemas.openxmlformats.org/officeDocument/2006/relationships/image" Target="../media/image174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392" Type="http://schemas.openxmlformats.org/officeDocument/2006/relationships/image" Target="../media/image167.png"/><Relationship Id="rId448" Type="http://schemas.openxmlformats.org/officeDocument/2006/relationships/image" Target="../media/image195.png"/><Relationship Id="rId252" Type="http://schemas.openxmlformats.org/officeDocument/2006/relationships/customXml" Target="../ink/ink126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85.xml"/><Relationship Id="rId47" Type="http://schemas.openxmlformats.org/officeDocument/2006/relationships/image" Target="../media/image22.png"/><Relationship Id="rId89" Type="http://schemas.openxmlformats.org/officeDocument/2006/relationships/image" Target="../media/image43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202.xml"/><Relationship Id="rId557" Type="http://schemas.openxmlformats.org/officeDocument/2006/relationships/customXml" Target="../ink/ink306.xml"/><Relationship Id="rId196" Type="http://schemas.openxmlformats.org/officeDocument/2006/relationships/customXml" Target="../ink/ink98.xml"/><Relationship Id="rId417" Type="http://schemas.openxmlformats.org/officeDocument/2006/relationships/customXml" Target="../ink/ink236.xml"/><Relationship Id="rId459" Type="http://schemas.openxmlformats.org/officeDocument/2006/relationships/customXml" Target="../ink/ink257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63" Type="http://schemas.openxmlformats.org/officeDocument/2006/relationships/customXml" Target="../ink/ink132.xml"/><Relationship Id="rId319" Type="http://schemas.openxmlformats.org/officeDocument/2006/relationships/customXml" Target="../ink/ink165.xml"/><Relationship Id="rId470" Type="http://schemas.openxmlformats.org/officeDocument/2006/relationships/image" Target="../media/image206.png"/><Relationship Id="rId526" Type="http://schemas.openxmlformats.org/officeDocument/2006/relationships/image" Target="../media/image234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6.xml"/><Relationship Id="rId568" Type="http://schemas.openxmlformats.org/officeDocument/2006/relationships/image" Target="../media/image255.png"/><Relationship Id="rId165" Type="http://schemas.openxmlformats.org/officeDocument/2006/relationships/image" Target="../media/image81.png"/><Relationship Id="rId372" Type="http://schemas.openxmlformats.org/officeDocument/2006/relationships/customXml" Target="../ink/ink213.xml"/><Relationship Id="rId428" Type="http://schemas.openxmlformats.org/officeDocument/2006/relationships/image" Target="../media/image185.png"/><Relationship Id="rId232" Type="http://schemas.openxmlformats.org/officeDocument/2006/relationships/customXml" Target="../ink/ink116.xml"/><Relationship Id="rId274" Type="http://schemas.openxmlformats.org/officeDocument/2006/relationships/image" Target="../media/image135.png"/><Relationship Id="rId481" Type="http://schemas.openxmlformats.org/officeDocument/2006/relationships/customXml" Target="../ink/ink268.xml"/><Relationship Id="rId27" Type="http://schemas.openxmlformats.org/officeDocument/2006/relationships/customXml" Target="../ink/ink13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37" Type="http://schemas.openxmlformats.org/officeDocument/2006/relationships/customXml" Target="../ink/ink296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53.png"/><Relationship Id="rId383" Type="http://schemas.openxmlformats.org/officeDocument/2006/relationships/customXml" Target="../ink/ink219.xml"/><Relationship Id="rId439" Type="http://schemas.openxmlformats.org/officeDocument/2006/relationships/customXml" Target="../ink/ink247.xml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3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3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58.xml"/><Relationship Id="rId517" Type="http://schemas.openxmlformats.org/officeDocument/2006/relationships/customXml" Target="../ink/ink286.xml"/><Relationship Id="rId559" Type="http://schemas.openxmlformats.org/officeDocument/2006/relationships/customXml" Target="../ink/ink307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7.xml"/><Relationship Id="rId363" Type="http://schemas.openxmlformats.org/officeDocument/2006/relationships/customXml" Target="../ink/ink204.xml"/><Relationship Id="rId419" Type="http://schemas.openxmlformats.org/officeDocument/2006/relationships/customXml" Target="../ink/ink237.xml"/><Relationship Id="rId570" Type="http://schemas.openxmlformats.org/officeDocument/2006/relationships/image" Target="../media/image256.png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18" Type="http://schemas.openxmlformats.org/officeDocument/2006/relationships/image" Target="../media/image8.png"/><Relationship Id="rId265" Type="http://schemas.openxmlformats.org/officeDocument/2006/relationships/customXml" Target="../ink/ink133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8.xml"/><Relationship Id="rId374" Type="http://schemas.openxmlformats.org/officeDocument/2006/relationships/image" Target="../media/image158.png"/><Relationship Id="rId71" Type="http://schemas.openxmlformats.org/officeDocument/2006/relationships/image" Target="../media/image34.png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8.xml"/><Relationship Id="rId483" Type="http://schemas.openxmlformats.org/officeDocument/2006/relationships/customXml" Target="../ink/ink269.xml"/><Relationship Id="rId539" Type="http://schemas.openxmlformats.org/officeDocument/2006/relationships/customXml" Target="../ink/ink297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20.xml"/><Relationship Id="rId245" Type="http://schemas.openxmlformats.org/officeDocument/2006/relationships/image" Target="../media/image121.png"/><Relationship Id="rId287" Type="http://schemas.openxmlformats.org/officeDocument/2006/relationships/customXml" Target="../ink/ink144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8.xml"/><Relationship Id="rId354" Type="http://schemas.openxmlformats.org/officeDocument/2006/relationships/customXml" Target="../ink/ink195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50.xml"/><Relationship Id="rId421" Type="http://schemas.openxmlformats.org/officeDocument/2006/relationships/customXml" Target="../ink/ink238.xml"/><Relationship Id="rId463" Type="http://schemas.openxmlformats.org/officeDocument/2006/relationships/customXml" Target="../ink/ink259.xml"/><Relationship Id="rId519" Type="http://schemas.openxmlformats.org/officeDocument/2006/relationships/customXml" Target="../ink/ink287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9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6.xml"/><Relationship Id="rId572" Type="http://schemas.openxmlformats.org/officeDocument/2006/relationships/image" Target="../media/image257.png"/><Relationship Id="rId225" Type="http://schemas.openxmlformats.org/officeDocument/2006/relationships/image" Target="../media/image111.png"/><Relationship Id="rId267" Type="http://schemas.openxmlformats.org/officeDocument/2006/relationships/customXml" Target="../ink/ink134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80.xml"/><Relationship Id="rId376" Type="http://schemas.openxmlformats.org/officeDocument/2006/relationships/image" Target="../media/image159.png"/><Relationship Id="rId541" Type="http://schemas.openxmlformats.org/officeDocument/2006/relationships/customXml" Target="../ink/ink298.xml"/><Relationship Id="rId4" Type="http://schemas.openxmlformats.org/officeDocument/2006/relationships/image" Target="../media/image1.png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37.png"/><Relationship Id="rId401" Type="http://schemas.openxmlformats.org/officeDocument/2006/relationships/customXml" Target="../ink/ink228.xml"/><Relationship Id="rId443" Type="http://schemas.openxmlformats.org/officeDocument/2006/relationships/customXml" Target="../ink/ink249.xml"/><Relationship Id="rId303" Type="http://schemas.openxmlformats.org/officeDocument/2006/relationships/image" Target="../media/image149.png"/><Relationship Id="rId485" Type="http://schemas.openxmlformats.org/officeDocument/2006/relationships/customXml" Target="../ink/ink27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1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5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356" Type="http://schemas.openxmlformats.org/officeDocument/2006/relationships/customXml" Target="../ink/ink197.xml"/><Relationship Id="rId398" Type="http://schemas.openxmlformats.org/officeDocument/2006/relationships/image" Target="../media/image170.png"/><Relationship Id="rId521" Type="http://schemas.openxmlformats.org/officeDocument/2006/relationships/customXml" Target="../ink/ink288.xml"/><Relationship Id="rId563" Type="http://schemas.openxmlformats.org/officeDocument/2006/relationships/customXml" Target="../ink/ink309.xml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39.xml"/><Relationship Id="rId258" Type="http://schemas.openxmlformats.org/officeDocument/2006/relationships/customXml" Target="../ink/ink129.xml"/><Relationship Id="rId465" Type="http://schemas.openxmlformats.org/officeDocument/2006/relationships/customXml" Target="../ink/ink260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1.xml"/><Relationship Id="rId367" Type="http://schemas.openxmlformats.org/officeDocument/2006/relationships/customXml" Target="../ink/ink208.xml"/><Relationship Id="rId532" Type="http://schemas.openxmlformats.org/officeDocument/2006/relationships/image" Target="../media/image237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5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2.xml"/><Relationship Id="rId501" Type="http://schemas.openxmlformats.org/officeDocument/2006/relationships/customXml" Target="../ink/ink278.xml"/><Relationship Id="rId543" Type="http://schemas.openxmlformats.org/officeDocument/2006/relationships/customXml" Target="../ink/ink299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60.png"/><Relationship Id="rId403" Type="http://schemas.openxmlformats.org/officeDocument/2006/relationships/customXml" Target="../ink/ink229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customXml" Target="../ink/ink250.xml"/><Relationship Id="rId487" Type="http://schemas.openxmlformats.org/officeDocument/2006/relationships/customXml" Target="../ink/ink271.xml"/><Relationship Id="rId291" Type="http://schemas.openxmlformats.org/officeDocument/2006/relationships/customXml" Target="../ink/ink146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2.xml"/><Relationship Id="rId554" Type="http://schemas.openxmlformats.org/officeDocument/2006/relationships/image" Target="../media/image248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2.xml"/><Relationship Id="rId523" Type="http://schemas.openxmlformats.org/officeDocument/2006/relationships/customXml" Target="../ink/ink289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9.xml"/><Relationship Id="rId565" Type="http://schemas.openxmlformats.org/officeDocument/2006/relationships/customXml" Target="../ink/ink31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40.xml"/><Relationship Id="rId467" Type="http://schemas.openxmlformats.org/officeDocument/2006/relationships/customXml" Target="../ink/ink261.xml"/><Relationship Id="rId271" Type="http://schemas.openxmlformats.org/officeDocument/2006/relationships/customXml" Target="../ink/ink136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3.xml"/><Relationship Id="rId369" Type="http://schemas.openxmlformats.org/officeDocument/2006/relationships/customXml" Target="../ink/ink210.xml"/><Relationship Id="rId534" Type="http://schemas.openxmlformats.org/officeDocument/2006/relationships/image" Target="../media/image238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240" Type="http://schemas.openxmlformats.org/officeDocument/2006/relationships/customXml" Target="../ink/ink120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4.xml"/><Relationship Id="rId503" Type="http://schemas.openxmlformats.org/officeDocument/2006/relationships/customXml" Target="../ink/ink279.xml"/><Relationship Id="rId545" Type="http://schemas.openxmlformats.org/officeDocument/2006/relationships/customXml" Target="../ink/ink300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23.xml"/><Relationship Id="rId405" Type="http://schemas.openxmlformats.org/officeDocument/2006/relationships/customXml" Target="../ink/ink230.xml"/><Relationship Id="rId447" Type="http://schemas.openxmlformats.org/officeDocument/2006/relationships/customXml" Target="../ink/ink251.xml"/><Relationship Id="rId251" Type="http://schemas.openxmlformats.org/officeDocument/2006/relationships/image" Target="../media/image124.png"/><Relationship Id="rId489" Type="http://schemas.openxmlformats.org/officeDocument/2006/relationships/customXml" Target="../ink/ink272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1.xml"/><Relationship Id="rId416" Type="http://schemas.openxmlformats.org/officeDocument/2006/relationships/image" Target="../media/image179.png"/><Relationship Id="rId220" Type="http://schemas.openxmlformats.org/officeDocument/2006/relationships/customXml" Target="../ink/ink110.xml"/><Relationship Id="rId458" Type="http://schemas.openxmlformats.org/officeDocument/2006/relationships/image" Target="../media/image200.png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4.xml"/><Relationship Id="rId525" Type="http://schemas.openxmlformats.org/officeDocument/2006/relationships/customXml" Target="../ink/ink290.xml"/><Relationship Id="rId567" Type="http://schemas.openxmlformats.org/officeDocument/2006/relationships/customXml" Target="../ink/ink311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212.xml"/><Relationship Id="rId427" Type="http://schemas.openxmlformats.org/officeDocument/2006/relationships/customXml" Target="../ink/ink241.xml"/><Relationship Id="rId469" Type="http://schemas.openxmlformats.org/officeDocument/2006/relationships/customXml" Target="../ink/ink262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7.xml"/><Relationship Id="rId329" Type="http://schemas.openxmlformats.org/officeDocument/2006/relationships/customXml" Target="../ink/ink175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6.xml"/><Relationship Id="rId200" Type="http://schemas.openxmlformats.org/officeDocument/2006/relationships/customXml" Target="../ink/ink100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242" Type="http://schemas.openxmlformats.org/officeDocument/2006/relationships/customXml" Target="../ink/ink121.xml"/><Relationship Id="rId284" Type="http://schemas.openxmlformats.org/officeDocument/2006/relationships/image" Target="../media/image140.png"/><Relationship Id="rId491" Type="http://schemas.openxmlformats.org/officeDocument/2006/relationships/customXml" Target="../ink/ink273.xml"/><Relationship Id="rId505" Type="http://schemas.openxmlformats.org/officeDocument/2006/relationships/customXml" Target="../ink/ink280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1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92.xml"/><Relationship Id="rId393" Type="http://schemas.openxmlformats.org/officeDocument/2006/relationships/customXml" Target="../ink/ink224.xml"/><Relationship Id="rId407" Type="http://schemas.openxmlformats.org/officeDocument/2006/relationships/customXml" Target="../ink/ink231.xml"/><Relationship Id="rId449" Type="http://schemas.openxmlformats.org/officeDocument/2006/relationships/customXml" Target="../ink/ink252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6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3.xml"/><Relationship Id="rId418" Type="http://schemas.openxmlformats.org/officeDocument/2006/relationships/image" Target="../media/image180.png"/><Relationship Id="rId222" Type="http://schemas.openxmlformats.org/officeDocument/2006/relationships/customXml" Target="../ink/ink111.xml"/><Relationship Id="rId264" Type="http://schemas.openxmlformats.org/officeDocument/2006/relationships/image" Target="../media/image130.png"/><Relationship Id="rId471" Type="http://schemas.openxmlformats.org/officeDocument/2006/relationships/customXml" Target="../ink/ink263.xml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1.xml"/><Relationship Id="rId569" Type="http://schemas.openxmlformats.org/officeDocument/2006/relationships/customXml" Target="../ink/ink31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77.xml"/><Relationship Id="rId373" Type="http://schemas.openxmlformats.org/officeDocument/2006/relationships/customXml" Target="../ink/ink214.xml"/><Relationship Id="rId429" Type="http://schemas.openxmlformats.org/officeDocument/2006/relationships/customXml" Target="../ink/ink242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7.xml"/><Relationship Id="rId384" Type="http://schemas.openxmlformats.org/officeDocument/2006/relationships/image" Target="../media/image163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3.xml"/><Relationship Id="rId493" Type="http://schemas.openxmlformats.org/officeDocument/2006/relationships/customXml" Target="../ink/ink274.xml"/><Relationship Id="rId507" Type="http://schemas.openxmlformats.org/officeDocument/2006/relationships/customXml" Target="../ink/ink281.xml"/><Relationship Id="rId549" Type="http://schemas.openxmlformats.org/officeDocument/2006/relationships/customXml" Target="../ink/ink302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94.xml"/><Relationship Id="rId395" Type="http://schemas.openxmlformats.org/officeDocument/2006/relationships/customXml" Target="../ink/ink225.xml"/><Relationship Id="rId409" Type="http://schemas.openxmlformats.org/officeDocument/2006/relationships/customXml" Target="../ink/ink232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8.xml"/><Relationship Id="rId364" Type="http://schemas.openxmlformats.org/officeDocument/2006/relationships/customXml" Target="../ink/ink205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3.xml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image" Target="../media/image131.png"/><Relationship Id="rId431" Type="http://schemas.openxmlformats.org/officeDocument/2006/relationships/customXml" Target="../ink/ink243.xml"/><Relationship Id="rId473" Type="http://schemas.openxmlformats.org/officeDocument/2006/relationships/customXml" Target="../ink/ink264.xml"/><Relationship Id="rId529" Type="http://schemas.openxmlformats.org/officeDocument/2006/relationships/customXml" Target="../ink/ink292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79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5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9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88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42.png"/><Relationship Id="rId411" Type="http://schemas.openxmlformats.org/officeDocument/2006/relationships/customXml" Target="../ink/ink233.xml"/><Relationship Id="rId453" Type="http://schemas.openxmlformats.org/officeDocument/2006/relationships/customXml" Target="../ink/ink254.xml"/><Relationship Id="rId509" Type="http://schemas.openxmlformats.org/officeDocument/2006/relationships/customXml" Target="../ink/ink282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75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6.xml"/><Relationship Id="rId397" Type="http://schemas.openxmlformats.org/officeDocument/2006/relationships/customXml" Target="../ink/ink226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7.xml"/><Relationship Id="rId226" Type="http://schemas.openxmlformats.org/officeDocument/2006/relationships/customXml" Target="../ink/ink113.xml"/><Relationship Id="rId433" Type="http://schemas.openxmlformats.org/officeDocument/2006/relationships/customXml" Target="../ink/ink244.xml"/><Relationship Id="rId74" Type="http://schemas.openxmlformats.org/officeDocument/2006/relationships/customXml" Target="../ink/ink37.xml"/><Relationship Id="rId377" Type="http://schemas.openxmlformats.org/officeDocument/2006/relationships/customXml" Target="../ink/ink216.xml"/><Relationship Id="rId500" Type="http://schemas.openxmlformats.org/officeDocument/2006/relationships/image" Target="../media/image221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290" Type="http://schemas.openxmlformats.org/officeDocument/2006/relationships/image" Target="../media/image143.png"/><Relationship Id="rId304" Type="http://schemas.openxmlformats.org/officeDocument/2006/relationships/customXml" Target="../ink/ink153.xml"/><Relationship Id="rId388" Type="http://schemas.openxmlformats.org/officeDocument/2006/relationships/image" Target="../media/image165.png"/><Relationship Id="rId511" Type="http://schemas.openxmlformats.org/officeDocument/2006/relationships/customXml" Target="../ink/ink283.xml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customXml" Target="../ink/ink255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1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7.xml"/><Relationship Id="rId259" Type="http://schemas.openxmlformats.org/officeDocument/2006/relationships/customXml" Target="../ink/ink130.xml"/><Relationship Id="rId466" Type="http://schemas.openxmlformats.org/officeDocument/2006/relationships/image" Target="../media/image204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2.xml"/><Relationship Id="rId533" Type="http://schemas.openxmlformats.org/officeDocument/2006/relationships/customXml" Target="../ink/ink2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B30373-A480-4D33-F715-0961111253CC}"/>
              </a:ext>
            </a:extLst>
          </p:cNvPr>
          <p:cNvSpPr txBox="1"/>
          <p:nvPr/>
        </p:nvSpPr>
        <p:spPr>
          <a:xfrm>
            <a:off x="601647" y="881070"/>
            <a:ext cx="44191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>
                <a:solidFill>
                  <a:schemeClr val="tx1">
                    <a:alpha val="8000"/>
                  </a:schemeClr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琴</a:t>
            </a: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5568866" y="3136850"/>
            <a:ext cx="467727" cy="42388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6348119" y="2396467"/>
            <a:ext cx="235402" cy="133239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6393674" y="2681929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6476425" y="26132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6531908" y="25649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6609340" y="2468570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6120418" y="2374263"/>
            <a:ext cx="252212" cy="1036067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6385397" y="2215916"/>
            <a:ext cx="160174" cy="914400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6568768" y="2230398"/>
              <a:ext cx="2880" cy="108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4448" y="2226078"/>
                <a:ext cx="11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050728" y="2578158"/>
              <a:ext cx="709200" cy="49824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33088" y="2560518"/>
                <a:ext cx="744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6214888" y="2665998"/>
              <a:ext cx="538560" cy="532440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6888" y="2647998"/>
                <a:ext cx="5742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006448" y="3052638"/>
              <a:ext cx="275040" cy="297720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88448" y="3034638"/>
                <a:ext cx="310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6583168" y="2324718"/>
              <a:ext cx="231120" cy="370440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528" y="2306718"/>
                <a:ext cx="266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6683968" y="2364678"/>
              <a:ext cx="247320" cy="21060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66328" y="2346678"/>
                <a:ext cx="282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6689728" y="2322198"/>
              <a:ext cx="2160" cy="36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728" y="2304558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6694408" y="2323998"/>
              <a:ext cx="170640" cy="182520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76408" y="2305998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6792688" y="2412918"/>
              <a:ext cx="147600" cy="134280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75048" y="2394918"/>
                <a:ext cx="18324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7381498" y="2878446"/>
            <a:ext cx="457200" cy="45720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7657764" y="2998511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7681485" y="3019456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7737013" y="3034167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7792613" y="3042990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7519000" y="3185221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7680437" y="3183107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7757574" y="3170542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7381498" y="2304618"/>
            <a:ext cx="418444" cy="79295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7387913" y="2446293"/>
              <a:ext cx="5760" cy="76680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83593" y="2441973"/>
                <a:ext cx="144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7375313" y="2395533"/>
              <a:ext cx="9000" cy="144000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70993" y="2391213"/>
                <a:ext cx="17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7387913" y="2543133"/>
              <a:ext cx="5040" cy="20196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83593" y="2538813"/>
                <a:ext cx="1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7364153" y="2288973"/>
              <a:ext cx="38520" cy="433800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59833" y="2284653"/>
                <a:ext cx="47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7803713" y="2331813"/>
              <a:ext cx="46440" cy="143280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99393" y="2327493"/>
                <a:ext cx="550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7354793" y="2261973"/>
            <a:ext cx="479880" cy="527040"/>
            <a:chOff x="7354793" y="2261973"/>
            <a:chExt cx="4798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7735673" y="2749503"/>
              <a:ext cx="1038600" cy="554040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00033" y="2713863"/>
                <a:ext cx="111024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7781753" y="2919783"/>
            <a:ext cx="939240" cy="302760"/>
            <a:chOff x="7781753" y="2919783"/>
            <a:chExt cx="939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6564088" y="2220678"/>
            <a:ext cx="388440" cy="552600"/>
            <a:chOff x="6564088" y="2220678"/>
            <a:chExt cx="3884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6327769" y="20522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6348073" y="2065233"/>
              <a:ext cx="86040" cy="36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3753" y="2060913"/>
                <a:ext cx="9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6721168" y="2382798"/>
              <a:ext cx="2880" cy="1080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6848" y="2378478"/>
                <a:ext cx="1152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5863143" y="3782878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5861994" y="3818211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5882298" y="3831195"/>
              <a:ext cx="86040" cy="36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7978" y="3826875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5826858" y="3816435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5931268" y="3814436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8442778" y="18811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7997158" y="3650187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8304598" y="3588033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8311945" y="3992298"/>
              <a:ext cx="10800" cy="10800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76305" y="395665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8335203" y="3887353"/>
              <a:ext cx="52200" cy="40320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99563" y="3851353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8293083" y="3993913"/>
              <a:ext cx="311040" cy="66960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7083" y="3957913"/>
                <a:ext cx="38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8469123" y="4051153"/>
              <a:ext cx="70200" cy="11520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123" y="4015153"/>
                <a:ext cx="14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8494683" y="4057633"/>
              <a:ext cx="127800" cy="12600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58683" y="4021633"/>
                <a:ext cx="19944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5700805" y="17851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5494080" y="18750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5549099" y="19904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5652482" y="17976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5589491" y="17975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5551343" y="1930198"/>
              <a:ext cx="27000" cy="4608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023" y="19258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5541623" y="1915438"/>
              <a:ext cx="90720" cy="6408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7303" y="19111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5489423" y="1898878"/>
              <a:ext cx="45360" cy="6480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103" y="18945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5481503" y="1895278"/>
              <a:ext cx="143280" cy="8280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183" y="18909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5824223" y="19031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5552423" y="20252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5508503" y="1903198"/>
              <a:ext cx="35640" cy="3600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4183" y="18988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5497343" y="18999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6999838" y="4425388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6999838" y="3696851"/>
            <a:ext cx="467940" cy="284890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7352987" y="3666494"/>
            <a:ext cx="89901" cy="261888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7170906" y="3607288"/>
            <a:ext cx="125803" cy="29520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7151958" y="3585248"/>
            <a:ext cx="45719" cy="250062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6945233" y="3675186"/>
            <a:ext cx="84164" cy="252662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000252" y="3790616"/>
            <a:ext cx="45719" cy="121936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103635" y="3597776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040644" y="3597649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6940576" y="3699012"/>
              <a:ext cx="45360" cy="6480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256" y="3694692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6959656" y="3703332"/>
              <a:ext cx="35640" cy="3600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5336" y="3699012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6948496" y="3700092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040218" y="3747833"/>
              <a:ext cx="27720" cy="11520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04578" y="3712193"/>
                <a:ext cx="993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6927538" y="3698513"/>
            <a:ext cx="210600" cy="79560"/>
            <a:chOff x="6927538" y="3698513"/>
            <a:chExt cx="21060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5508503" y="4865442"/>
            <a:ext cx="3398702" cy="235195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5436227" y="4832790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5497430" y="4876028"/>
              <a:ext cx="27360" cy="4320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91310" y="4869908"/>
                <a:ext cx="39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6999838" y="3866808"/>
            <a:ext cx="479729" cy="1233829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5508503" y="4870979"/>
            <a:ext cx="1668882" cy="22592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5410310" y="4870268"/>
            <a:ext cx="127440" cy="77760"/>
            <a:chOff x="5410310" y="4870268"/>
            <a:chExt cx="12744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72F40545-1CB2-A58D-580B-1219CE6179BA}"/>
              </a:ext>
            </a:extLst>
          </p:cNvPr>
          <p:cNvSpPr txBox="1"/>
          <p:nvPr/>
        </p:nvSpPr>
        <p:spPr>
          <a:xfrm>
            <a:off x="8557455" y="535466"/>
            <a:ext cx="37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2060"/>
                </a:solidFill>
              </a:rPr>
              <a:t>無いなら作る</a:t>
            </a:r>
          </a:p>
        </p:txBody>
      </p: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8687457" y="4605866"/>
            <a:ext cx="614846" cy="493568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8601487" y="4770687"/>
              <a:ext cx="250560" cy="144000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565487" y="4735047"/>
                <a:ext cx="322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8343727" y="4691127"/>
            <a:ext cx="744480" cy="251280"/>
            <a:chOff x="8343727" y="4691127"/>
            <a:chExt cx="744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000347" y="4015290"/>
            <a:ext cx="479585" cy="1083769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7116802" y="4016285"/>
            <a:ext cx="135179" cy="1020143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102145" y="4860610"/>
              <a:ext cx="14760" cy="41400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66505" y="4824970"/>
                <a:ext cx="86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7351625" y="4140970"/>
              <a:ext cx="67320" cy="124920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15625" y="4104970"/>
                <a:ext cx="13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067225" y="4557490"/>
              <a:ext cx="157680" cy="425520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31585" y="4521850"/>
                <a:ext cx="229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110785" y="4527250"/>
              <a:ext cx="66600" cy="168480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74785" y="4491610"/>
                <a:ext cx="13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7221305" y="4029010"/>
              <a:ext cx="249840" cy="33048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212665" y="4020010"/>
                <a:ext cx="26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7450985" y="4060690"/>
              <a:ext cx="13680" cy="19440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442345" y="4051690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7438745" y="4070050"/>
              <a:ext cx="19800" cy="28800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29745" y="4061410"/>
                <a:ext cx="3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7442345" y="4089130"/>
              <a:ext cx="3240" cy="4680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33345" y="4080490"/>
                <a:ext cx="20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7443065" y="4079770"/>
              <a:ext cx="9000" cy="10440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34065" y="4070770"/>
                <a:ext cx="2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7435865" y="4075090"/>
              <a:ext cx="14400" cy="17280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427225" y="4066090"/>
                <a:ext cx="32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7432985" y="4077970"/>
              <a:ext cx="12600" cy="14040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424345" y="4069330"/>
                <a:ext cx="3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7428665" y="4076530"/>
              <a:ext cx="13680" cy="16200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420025" y="4067530"/>
                <a:ext cx="31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7411025" y="4090930"/>
              <a:ext cx="18360" cy="35640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402385" y="4081930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009985" y="4905250"/>
              <a:ext cx="36360" cy="178560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001345" y="4896250"/>
                <a:ext cx="5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011785" y="4730650"/>
              <a:ext cx="73800" cy="29376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003145" y="472201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012505" y="4693930"/>
              <a:ext cx="64800" cy="346320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7003865" y="4685290"/>
                <a:ext cx="8244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018265" y="4187770"/>
            <a:ext cx="356040" cy="893880"/>
            <a:chOff x="7018265" y="4187770"/>
            <a:chExt cx="35604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7786113" y="3818284"/>
            <a:ext cx="934104" cy="23214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016565" y="3811550"/>
              <a:ext cx="346320" cy="49680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980925" y="3775550"/>
                <a:ext cx="417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8348485" y="3805430"/>
              <a:ext cx="190800" cy="30600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312845" y="3769790"/>
                <a:ext cx="26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050045" y="3774830"/>
              <a:ext cx="286200" cy="8280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014045" y="3739190"/>
                <a:ext cx="357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8289085" y="3773390"/>
              <a:ext cx="36000" cy="31320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253085" y="3737390"/>
                <a:ext cx="1076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8208805" y="3735230"/>
            <a:ext cx="100440" cy="49680"/>
            <a:chOff x="8208805" y="3735230"/>
            <a:chExt cx="1004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8207365" y="3754310"/>
              <a:ext cx="42840" cy="2628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203045" y="3749990"/>
                <a:ext cx="51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7988485" y="3811550"/>
              <a:ext cx="104760" cy="10080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984165" y="3807230"/>
                <a:ext cx="113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7883725" y="3827390"/>
              <a:ext cx="100080" cy="3600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879405" y="3823070"/>
                <a:ext cx="1087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8233613" y="3772567"/>
            <a:ext cx="667796" cy="19267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8238215" y="3963849"/>
            <a:ext cx="472877" cy="13995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8560844" y="3959386"/>
            <a:ext cx="338405" cy="13028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7768319" y="3673563"/>
            <a:ext cx="137456" cy="612648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7624155" y="3750289"/>
            <a:ext cx="47683" cy="338820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7611699" y="3846338"/>
            <a:ext cx="253109" cy="8822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7486403" y="3939530"/>
            <a:ext cx="106920" cy="106200"/>
            <a:chOff x="7486403" y="3939530"/>
            <a:chExt cx="106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7862963" y="3884090"/>
              <a:ext cx="208440" cy="33480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858643" y="3879770"/>
                <a:ext cx="21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8615723" y="3800300"/>
              <a:ext cx="277560" cy="122760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11403" y="3795980"/>
                <a:ext cx="286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8775563" y="3855740"/>
              <a:ext cx="360" cy="36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71243" y="3851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8765843" y="3849620"/>
            <a:ext cx="133920" cy="113400"/>
            <a:chOff x="8765843" y="3849620"/>
            <a:chExt cx="133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019333" y="4683717"/>
              <a:ext cx="1091880" cy="299160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83333" y="4648077"/>
                <a:ext cx="116352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650" name="フローチャート: 結合子 649">
            <a:extLst>
              <a:ext uri="{FF2B5EF4-FFF2-40B4-BE49-F238E27FC236}">
                <a16:creationId xmlns:a16="http://schemas.microsoft.com/office/drawing/2014/main" id="{A79332DA-B6A4-78B4-EC92-A501AD24F530}"/>
              </a:ext>
            </a:extLst>
          </p:cNvPr>
          <p:cNvSpPr/>
          <p:nvPr/>
        </p:nvSpPr>
        <p:spPr>
          <a:xfrm>
            <a:off x="5388017" y="1894557"/>
            <a:ext cx="1477031" cy="1408986"/>
          </a:xfrm>
          <a:prstGeom prst="flowChartConnector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5396195" y="2445523"/>
            <a:ext cx="482272" cy="35832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5395210" y="2062318"/>
            <a:ext cx="479674" cy="58388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5512191" y="1986248"/>
            <a:ext cx="312777" cy="52460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5395948" y="2347706"/>
            <a:ext cx="288497" cy="42657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5436240" y="2172255"/>
            <a:ext cx="106746" cy="36334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5653806" y="1931643"/>
            <a:ext cx="218562" cy="12334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5825425" y="2060328"/>
              <a:ext cx="1080" cy="15840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789425" y="2024688"/>
                <a:ext cx="72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5673505" y="1971408"/>
              <a:ext cx="152640" cy="111600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669185" y="1967088"/>
                <a:ext cx="1612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5659105" y="1949448"/>
            <a:ext cx="205200" cy="138240"/>
            <a:chOff x="5659105" y="1949448"/>
            <a:chExt cx="2052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7</cp:revision>
  <dcterms:created xsi:type="dcterms:W3CDTF">2024-10-26T08:37:49Z</dcterms:created>
  <dcterms:modified xsi:type="dcterms:W3CDTF">2024-10-26T11:46:32Z</dcterms:modified>
</cp:coreProperties>
</file>