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FA"/>
    <a:srgbClr val="285E83"/>
    <a:srgbClr val="99CCFF"/>
    <a:srgbClr val="1E8EC0"/>
    <a:srgbClr val="FFFA2D"/>
    <a:srgbClr val="FFFC89"/>
    <a:srgbClr val="E6B422"/>
    <a:srgbClr val="E6B4DD"/>
    <a:srgbClr val="DFE40E"/>
    <a:srgbClr val="FFF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4660"/>
  </p:normalViewPr>
  <p:slideViewPr>
    <p:cSldViewPr snapToGrid="0">
      <p:cViewPr>
        <p:scale>
          <a:sx n="200" d="100"/>
          <a:sy n="200" d="100"/>
        </p:scale>
        <p:origin x="-3516" y="-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07A878-A529-0166-6D7A-0A3D53CA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14EBDE-8792-9484-538E-354763E98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5A4EEB-9F2C-88D9-A52D-71455E2A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77DD-FB52-4BCA-A241-F92B46523E51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C2EB42-2890-BCBB-9AC9-D5CECC49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E7DD4F-A2BD-ADBB-7032-3AD67095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FF8A-3777-402F-925E-ECFDBB23F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86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CE8F4D-D08C-E15E-91CC-B8D39D15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ABDD10-1A85-949E-9F93-0B9CF3B8F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AB9766-E283-A1D8-FFE5-278FA857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77DD-FB52-4BCA-A241-F92B46523E51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197560-D617-F402-6023-B0301C80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4791A0-AC83-D9EF-CD0A-EAB9057D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FF8A-3777-402F-925E-ECFDBB23F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27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011E43-0CF9-E0AB-4258-328113A8B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1FCE26-FB0A-7B8C-305D-BB4EF7E72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3AD330-F226-2072-8CC0-CD133D00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77DD-FB52-4BCA-A241-F92B46523E51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97CFD0-6C43-64D6-B63B-85C851B4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6561E2-0A7E-66A0-FEA1-7BD1AC57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FF8A-3777-402F-925E-ECFDBB23F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71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081DC3-A137-14AE-B482-00C49751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948946-82FD-3343-40FC-6E2DAF27F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CC787E-BE9D-8A56-F16A-DC33871B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77DD-FB52-4BCA-A241-F92B46523E51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3659D9-7516-5DE1-B219-BAFD5D97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90AE14-DCD6-4028-CDC0-0C84176A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FF8A-3777-402F-925E-ECFDBB23F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55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6900BB-D0C1-B561-8A08-A0A29E73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7DAE61-3D11-EC54-4DE5-842A4A13E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58F3D7-0B33-F5BB-3EDF-194E443C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77DD-FB52-4BCA-A241-F92B46523E51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98BB18-7D4B-CBFF-DE7F-1347CA92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DDF24D-C395-A552-5EF6-E83800DF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FF8A-3777-402F-925E-ECFDBB23F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8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DE20F-8710-8CB4-EA96-10DBEC78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1B6FDC-375B-2D3F-A932-239886A2B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4551A1-1C13-DBAB-473A-9F8413F00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871A63-6123-C471-1E5F-D154DE55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77DD-FB52-4BCA-A241-F92B46523E51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BEF7AB-85EB-1A43-6DAF-280BB8A6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C6BA01-81C8-9F46-8712-0A64F70E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FF8A-3777-402F-925E-ECFDBB23F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61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1570F5-A18E-9863-74E1-550176BF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F188CA-267B-7000-295D-3D1BA4134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A75111-4B2A-5B8A-64B5-9BFDC7C5B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638398-0620-6E2A-BEF3-DDE910622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B225E41-0B5D-F893-A090-CCDAA10AA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A8C00B-678F-9D48-21D7-3376004D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77DD-FB52-4BCA-A241-F92B46523E51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CE41EE5-19D8-0571-B9CC-AA0E9356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11C003-4E81-2C69-17C8-C5CA2691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FF8A-3777-402F-925E-ECFDBB23F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34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26E0BB-F7F8-2F1F-9309-69B17E19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FCA89F-7900-1AAF-1363-C2D4E1B4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77DD-FB52-4BCA-A241-F92B46523E51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943221-D103-858E-0BFB-CC0BA180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DDF413-CC06-E5B2-08CF-F4E12C9C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FF8A-3777-402F-925E-ECFDBB23F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16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343BA2-8ED7-41BC-DE96-115E796C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77DD-FB52-4BCA-A241-F92B46523E51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5DA74AA-FF32-0F7B-8DBE-26F874AC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298C08-C714-EA41-3ECD-6519BA41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FF8A-3777-402F-925E-ECFDBB23F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49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447B7-6386-4592-960E-D418C6D6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EBD057-D37B-A17B-C9AA-BB59B562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C55F70-B598-305A-2556-1B77C9F9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BEC389-442B-0FF9-C10C-CA1A5E6A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77DD-FB52-4BCA-A241-F92B46523E51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65809A-9D22-6F70-5C44-6CCED58A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E1C8E2-5647-184F-E795-A0ABD012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FF8A-3777-402F-925E-ECFDBB23F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47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90AFC-0ABD-94ED-18D0-C33CC3BD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DFC3B93-0135-E653-AD49-E0F6BD9AB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20D0C7-C178-23AB-0C4A-CC62181CC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5C662C-EE9C-172A-0247-4511B296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77DD-FB52-4BCA-A241-F92B46523E51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C5942C-475E-079D-F123-EDC33B25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A32B9B-807F-E5B7-6FFE-AC7F5420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FF8A-3777-402F-925E-ECFDBB23F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9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B22B34-7330-0003-2612-148391D6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26AC19-45A0-A58D-7203-A26005F37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99F6FF-46EC-F442-6294-CC555D228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6C77DD-FB52-4BCA-A241-F92B46523E51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36D4C0-D681-9B92-8571-AD71CAF5A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5DC88D-E010-184D-F0E1-87402D266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1DFF8A-3777-402F-925E-ECFDBB23F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67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DB10EB-1D33-A823-6E5E-9A53C64F5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17" y="2749685"/>
            <a:ext cx="6902653" cy="1756924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kumimoji="1" lang="en-US" altLang="ja-JP" sz="3200" dirty="0">
                <a:latin typeface="Luxurious Script" pitchFamily="2" charset="0"/>
              </a:rPr>
              <a:t>An melodia fluit quia tempus est? </a:t>
            </a:r>
            <a:br>
              <a:rPr kumimoji="1" lang="en-US" altLang="ja-JP" sz="3200" dirty="0">
                <a:latin typeface="Luxurious Script" pitchFamily="2" charset="0"/>
              </a:rPr>
            </a:br>
            <a:r>
              <a:rPr kumimoji="1" lang="en-US" altLang="ja-JP" sz="2400" dirty="0">
                <a:latin typeface="Luxurious Script" pitchFamily="2" charset="0"/>
              </a:rPr>
              <a:t>Imo tempus melodiis construitur.</a:t>
            </a:r>
            <a:endParaRPr kumimoji="1" lang="ja-JP" altLang="en-US" sz="3200" dirty="0">
              <a:latin typeface="Luxurious Script" pitchFamily="2" charset="0"/>
            </a:endParaRPr>
          </a:p>
        </p:txBody>
      </p:sp>
      <p:sp>
        <p:nvSpPr>
          <p:cNvPr id="9" name="矢印: 上カーブ 8">
            <a:extLst>
              <a:ext uri="{FF2B5EF4-FFF2-40B4-BE49-F238E27FC236}">
                <a16:creationId xmlns:a16="http://schemas.microsoft.com/office/drawing/2014/main" id="{CAC504A0-56B2-E899-F235-C69B9904D2E8}"/>
              </a:ext>
            </a:extLst>
          </p:cNvPr>
          <p:cNvSpPr/>
          <p:nvPr/>
        </p:nvSpPr>
        <p:spPr>
          <a:xfrm rot="9957355">
            <a:off x="3667195" y="3167968"/>
            <a:ext cx="3322996" cy="689975"/>
          </a:xfrm>
          <a:prstGeom prst="curvedUpArrow">
            <a:avLst>
              <a:gd name="adj1" fmla="val 25000"/>
              <a:gd name="adj2" fmla="val 11248"/>
              <a:gd name="adj3" fmla="val 25000"/>
            </a:avLst>
          </a:prstGeom>
          <a:gradFill flip="none" rotWithShape="1">
            <a:gsLst>
              <a:gs pos="0">
                <a:srgbClr val="E6B422"/>
              </a:gs>
              <a:gs pos="32000">
                <a:srgbClr val="FFFA2D"/>
              </a:gs>
              <a:gs pos="66000">
                <a:srgbClr val="1E8EC0"/>
              </a:gs>
              <a:gs pos="100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星: 5 pt 7">
            <a:extLst>
              <a:ext uri="{FF2B5EF4-FFF2-40B4-BE49-F238E27FC236}">
                <a16:creationId xmlns:a16="http://schemas.microsoft.com/office/drawing/2014/main" id="{F904204A-5C11-3116-9B75-CA6995F3AF90}"/>
              </a:ext>
            </a:extLst>
          </p:cNvPr>
          <p:cNvSpPr/>
          <p:nvPr/>
        </p:nvSpPr>
        <p:spPr>
          <a:xfrm rot="2663139">
            <a:off x="3611064" y="3871743"/>
            <a:ext cx="513626" cy="445200"/>
          </a:xfrm>
          <a:prstGeom prst="star5">
            <a:avLst/>
          </a:prstGeom>
          <a:solidFill>
            <a:srgbClr val="E6B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台形 11">
            <a:extLst>
              <a:ext uri="{FF2B5EF4-FFF2-40B4-BE49-F238E27FC236}">
                <a16:creationId xmlns:a16="http://schemas.microsoft.com/office/drawing/2014/main" id="{7F29B330-743D-642A-2932-29D9742461B4}"/>
              </a:ext>
            </a:extLst>
          </p:cNvPr>
          <p:cNvSpPr/>
          <p:nvPr/>
        </p:nvSpPr>
        <p:spPr>
          <a:xfrm rot="20942940">
            <a:off x="6838194" y="3424977"/>
            <a:ext cx="256409" cy="327094"/>
          </a:xfrm>
          <a:prstGeom prst="trapezoid">
            <a:avLst>
              <a:gd name="adj" fmla="val 18196"/>
            </a:avLst>
          </a:prstGeom>
          <a:gradFill flip="none" rotWithShape="1">
            <a:gsLst>
              <a:gs pos="0">
                <a:srgbClr val="285E83"/>
              </a:gs>
              <a:gs pos="100000">
                <a:srgbClr val="99CCFF"/>
              </a:gs>
              <a:gs pos="62000">
                <a:srgbClr val="285E83"/>
              </a:gs>
              <a:gs pos="83000">
                <a:srgbClr val="0070C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224454-3641-F9AE-4AAB-5832613FDEED}"/>
              </a:ext>
            </a:extLst>
          </p:cNvPr>
          <p:cNvSpPr txBox="1"/>
          <p:nvPr/>
        </p:nvSpPr>
        <p:spPr>
          <a:xfrm>
            <a:off x="3415854" y="2749685"/>
            <a:ext cx="788589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800" dirty="0">
                <a:latin typeface="CommercialScript BT" panose="03030803040807090C04" pitchFamily="66" charset="0"/>
              </a:rPr>
              <a:t>Aldebaran</a:t>
            </a:r>
            <a:endParaRPr lang="ja-JP" altLang="en-US" sz="8800" dirty="0">
              <a:latin typeface="CommercialScript BT" panose="03030803040807090C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6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星: 5 pt 3">
            <a:extLst>
              <a:ext uri="{FF2B5EF4-FFF2-40B4-BE49-F238E27FC236}">
                <a16:creationId xmlns:a16="http://schemas.microsoft.com/office/drawing/2014/main" id="{F99384D5-0FE2-5189-5D92-8D0C3D59A8B8}"/>
              </a:ext>
            </a:extLst>
          </p:cNvPr>
          <p:cNvSpPr/>
          <p:nvPr/>
        </p:nvSpPr>
        <p:spPr>
          <a:xfrm>
            <a:off x="5049308" y="3046942"/>
            <a:ext cx="465667" cy="448734"/>
          </a:xfrm>
          <a:prstGeom prst="star5">
            <a:avLst/>
          </a:prstGeom>
          <a:gradFill>
            <a:gsLst>
              <a:gs pos="0">
                <a:srgbClr val="285E83"/>
              </a:gs>
              <a:gs pos="100000">
                <a:srgbClr val="008FFA"/>
              </a:gs>
              <a:gs pos="37000">
                <a:srgbClr val="285E83"/>
              </a:gs>
              <a:gs pos="68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52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14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CommercialScript BT</vt:lpstr>
      <vt:lpstr>Luxurious Script</vt:lpstr>
      <vt:lpstr>Office テーマ</vt:lpstr>
      <vt:lpstr>An melodia fluit quia tempus est?  Imo tempus melodiis construitur.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中田　陽斗</dc:creator>
  <cp:lastModifiedBy>中田　陽斗</cp:lastModifiedBy>
  <cp:revision>1</cp:revision>
  <dcterms:created xsi:type="dcterms:W3CDTF">2024-11-16T10:25:28Z</dcterms:created>
  <dcterms:modified xsi:type="dcterms:W3CDTF">2024-11-16T14:27:56Z</dcterms:modified>
</cp:coreProperties>
</file>