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A2D4"/>
    <a:srgbClr val="AEE0F5"/>
    <a:srgbClr val="C8EEF7"/>
    <a:srgbClr val="D9ECFF"/>
    <a:srgbClr val="E0F7FF"/>
    <a:srgbClr val="8CD3F0"/>
    <a:srgbClr val="9AD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>
        <p:scale>
          <a:sx n="126" d="100"/>
          <a:sy n="126" d="100"/>
        </p:scale>
        <p:origin x="-1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D43D54-6C1D-4502-40E1-A906A8889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10E92F-B1BB-0A7A-D0F3-0D65DFC89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6DD2D-7DE7-3A0D-BEBA-7BF6A0DC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A1D712-EF53-6961-5624-D6CB2C51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AFBFB6-56C7-4E93-D5FF-BB1661A3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EA903-CB30-0A65-D8B9-CA97A1C3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52C31-8211-C0F4-F2ED-7631ECBCC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ACD22-7609-E212-59D6-A38457A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3DD97E-4C60-C70B-C979-71312999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18DD4-8BB0-3CBF-945B-A22223A5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4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B1D519-6DD4-6B9E-4C08-DF4AFEEDC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A53ECA-7310-1B59-9DB5-2C1733A7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001E4-5519-0723-2145-E28177D2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35231C-AAD1-C007-E1A3-6AF39706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7EC8A4-A8FB-B3EB-5FD6-6306F322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7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2A3C-A798-7EFE-A95A-6B8D5738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7F0C23-1F04-735E-ECC5-CE4A84D7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50CCDE-8190-32AD-28C4-54B1E437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21FC7-AA53-AD00-53FE-B624A31D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7C1B2-F58F-4FDE-7C39-F6B36B73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21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19450-4983-F751-1869-D7DF01D5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4B7A66-BFD4-4976-70C8-3E173FC7F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4EAD8-F525-03B5-9B85-A49A235C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561610-BDD2-AF6B-6B36-9F5B9A90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E5A609-4285-B0F2-9E21-D3C379AE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20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390F7-7877-FBD0-B42A-BFA32EA8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863E49-2819-3D39-92EF-A0D941AD8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E4C36E-EDA2-B7D7-BF98-C60F7242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875643-86C1-4367-C5AD-4365301B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4CE157-729E-A2EB-9E7B-D516D5CE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2CEEF-1625-A14D-3281-82184C95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8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B126B-0110-484C-DD73-118646FB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DFBED0-9342-A0F3-366A-8418D849A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DF50AD-6CE8-4552-3602-8537C397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A68194-4A44-434C-2A58-DCE4A1444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FCD6B8-0B65-7A06-5FE6-72718BEF2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678B20-12B3-4536-AF7B-F636FDCA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29C213-90C0-4044-6D44-85A7748D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4E342CC-717F-C6EB-F02B-46A520E6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16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EA40D-7BFB-0EBD-E228-3C820732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4CB3CA-D3DB-3C58-4370-7ED561BA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9BC747-54AC-173C-6466-9DE61EFF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199C18-057F-BC87-35B2-7594DFB2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22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3075F4-BAF5-A84B-9296-E95AAD19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59B2C3-AE23-23E3-1FD9-0BFE94E4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EC37BF-1E28-9327-8779-524BF918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42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D2C12-F192-5E67-9C98-29E553B1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626E67-8155-64C0-6C07-685DA038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47F116-6A8A-96D3-60EC-6741A21C9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4DF7D5-B2B3-6C6C-7A93-BB69D189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E3D5C6-968E-797C-D5F2-84F23EC7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CF7CCA-1840-B852-03D3-F445CB22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1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A1338-B4E0-DCFF-2E51-19394F6A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AC7F12-C81A-1B7D-871F-8B3D2A4C8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8F1C13-06F3-719F-DED0-77D0D94F1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319B76-0439-1EED-0DAF-E4435421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2911C0-CCF9-AEDA-0C32-662A8E06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1FE1FA-1173-3BC0-86A1-5A41A32B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7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BDBFBC-0ADD-811C-4E94-F71B2398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B40927-31FB-E9C3-D888-FA0A8092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C8BE20-76CA-9F36-B3F2-B5E517758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8BC02-B91E-4E96-928B-6B139CE8D69E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CCDBA-9E41-CCBC-C01F-69AC24746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1BA77B-F50B-1B0D-FB8B-FEBA93F28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7A5CB-FFF1-4F9C-99F8-BC86BE1412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8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0799FE-0FA6-DB5A-6530-33018008155A}"/>
              </a:ext>
            </a:extLst>
          </p:cNvPr>
          <p:cNvSpPr/>
          <p:nvPr/>
        </p:nvSpPr>
        <p:spPr>
          <a:xfrm>
            <a:off x="6050533" y="4515097"/>
            <a:ext cx="3288632" cy="807452"/>
          </a:xfrm>
          <a:prstGeom prst="rect">
            <a:avLst/>
          </a:prstGeom>
          <a:solidFill>
            <a:schemeClr val="bg1"/>
          </a:solidFill>
          <a:ln>
            <a:solidFill>
              <a:srgbClr val="AEE0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B6A938B-D35B-CAA4-A9A0-EEE75293C6F8}"/>
              </a:ext>
            </a:extLst>
          </p:cNvPr>
          <p:cNvGrpSpPr/>
          <p:nvPr/>
        </p:nvGrpSpPr>
        <p:grpSpPr>
          <a:xfrm>
            <a:off x="3322678" y="1864540"/>
            <a:ext cx="4292560" cy="1135373"/>
            <a:chOff x="3322678" y="1864540"/>
            <a:chExt cx="4292560" cy="1135373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5D3675E-1FB9-4DC1-A7B4-2608CC41CE75}"/>
                </a:ext>
              </a:extLst>
            </p:cNvPr>
            <p:cNvSpPr/>
            <p:nvPr/>
          </p:nvSpPr>
          <p:spPr>
            <a:xfrm>
              <a:off x="6729012" y="1979011"/>
              <a:ext cx="171029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CBA253A3-7181-DC43-E17C-EF05E7BD907C}"/>
                </a:ext>
              </a:extLst>
            </p:cNvPr>
            <p:cNvSpPr/>
            <p:nvPr/>
          </p:nvSpPr>
          <p:spPr>
            <a:xfrm rot="19629194">
              <a:off x="7111685" y="2549201"/>
              <a:ext cx="407417" cy="265586"/>
            </a:xfrm>
            <a:prstGeom prst="triangle">
              <a:avLst>
                <a:gd name="adj" fmla="val 515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85652CC-E476-9F1B-076C-278751A9C53B}"/>
                </a:ext>
              </a:extLst>
            </p:cNvPr>
            <p:cNvSpPr/>
            <p:nvPr/>
          </p:nvSpPr>
          <p:spPr>
            <a:xfrm>
              <a:off x="6582539" y="2692400"/>
              <a:ext cx="914400" cy="199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CF0D4C0-F0A9-65C9-B2B8-DB7CABC6795A}"/>
                </a:ext>
              </a:extLst>
            </p:cNvPr>
            <p:cNvSpPr/>
            <p:nvPr/>
          </p:nvSpPr>
          <p:spPr>
            <a:xfrm rot="8890869">
              <a:off x="6826202" y="2057785"/>
              <a:ext cx="407417" cy="265586"/>
            </a:xfrm>
            <a:prstGeom prst="triangle">
              <a:avLst>
                <a:gd name="adj" fmla="val 515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31CAA8B-62C3-FA7D-869D-58F81F5E5784}"/>
                </a:ext>
              </a:extLst>
            </p:cNvPr>
            <p:cNvSpPr/>
            <p:nvPr/>
          </p:nvSpPr>
          <p:spPr>
            <a:xfrm>
              <a:off x="6610928" y="1977529"/>
              <a:ext cx="914400" cy="199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EDED651C-7CDC-AC5E-76A6-8ACC9D0FC180}"/>
                </a:ext>
              </a:extLst>
            </p:cNvPr>
            <p:cNvSpPr/>
            <p:nvPr/>
          </p:nvSpPr>
          <p:spPr>
            <a:xfrm>
              <a:off x="7418387" y="1975026"/>
              <a:ext cx="185739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9516261-785F-E638-74F7-5750E96D0720}"/>
                </a:ext>
              </a:extLst>
            </p:cNvPr>
            <p:cNvSpPr/>
            <p:nvPr/>
          </p:nvSpPr>
          <p:spPr>
            <a:xfrm>
              <a:off x="3587975" y="1967767"/>
              <a:ext cx="3148582" cy="932400"/>
            </a:xfrm>
            <a:prstGeom prst="rect">
              <a:avLst/>
            </a:prstGeom>
            <a:noFill/>
            <a:ln w="21590">
              <a:solidFill>
                <a:srgbClr val="AEE0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65836027-AF94-586D-694B-AD6111A7B6D5}"/>
                </a:ext>
              </a:extLst>
            </p:cNvPr>
            <p:cNvSpPr/>
            <p:nvPr/>
          </p:nvSpPr>
          <p:spPr>
            <a:xfrm rot="20763806">
              <a:off x="3422192" y="1866333"/>
              <a:ext cx="1060704" cy="911740"/>
            </a:xfrm>
            <a:prstGeom prst="triangle">
              <a:avLst>
                <a:gd name="adj" fmla="val 0"/>
              </a:avLst>
            </a:prstGeom>
            <a:noFill/>
            <a:ln w="21590">
              <a:solidFill>
                <a:srgbClr val="AEE0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497982FE-BF9D-5D4A-E1DE-2DEFB1FDB263}"/>
                </a:ext>
              </a:extLst>
            </p:cNvPr>
            <p:cNvSpPr/>
            <p:nvPr/>
          </p:nvSpPr>
          <p:spPr>
            <a:xfrm>
              <a:off x="6496049" y="1967129"/>
              <a:ext cx="1119189" cy="932400"/>
            </a:xfrm>
            <a:prstGeom prst="roundRect">
              <a:avLst/>
            </a:prstGeom>
            <a:noFill/>
            <a:ln w="21590">
              <a:solidFill>
                <a:srgbClr val="AEE0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>
              <a:extLst>
                <a:ext uri="{FF2B5EF4-FFF2-40B4-BE49-F238E27FC236}">
                  <a16:creationId xmlns:a16="http://schemas.microsoft.com/office/drawing/2014/main" id="{018C7322-AA23-14BF-1C09-74DD7C2CFE1E}"/>
                </a:ext>
              </a:extLst>
            </p:cNvPr>
            <p:cNvSpPr/>
            <p:nvPr/>
          </p:nvSpPr>
          <p:spPr>
            <a:xfrm rot="19527285">
              <a:off x="3322678" y="1970383"/>
              <a:ext cx="48612" cy="45719"/>
            </a:xfrm>
            <a:prstGeom prst="flowChartConnector">
              <a:avLst/>
            </a:prstGeom>
            <a:noFill/>
            <a:ln>
              <a:solidFill>
                <a:srgbClr val="AEE0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結合子 29">
              <a:extLst>
                <a:ext uri="{FF2B5EF4-FFF2-40B4-BE49-F238E27FC236}">
                  <a16:creationId xmlns:a16="http://schemas.microsoft.com/office/drawing/2014/main" id="{4B2F0EF3-9B69-BFB8-35B8-D0FC8A0A0775}"/>
                </a:ext>
              </a:extLst>
            </p:cNvPr>
            <p:cNvSpPr/>
            <p:nvPr/>
          </p:nvSpPr>
          <p:spPr>
            <a:xfrm rot="19527285">
              <a:off x="3541376" y="2855151"/>
              <a:ext cx="48612" cy="45719"/>
            </a:xfrm>
            <a:prstGeom prst="flowChartConnector">
              <a:avLst/>
            </a:prstGeom>
            <a:noFill/>
            <a:ln>
              <a:solidFill>
                <a:srgbClr val="AEE0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55DB0C2-08B6-0B41-4639-23AA390C099C}"/>
                </a:ext>
              </a:extLst>
            </p:cNvPr>
            <p:cNvSpPr/>
            <p:nvPr/>
          </p:nvSpPr>
          <p:spPr>
            <a:xfrm>
              <a:off x="3366322" y="1967661"/>
              <a:ext cx="914400" cy="45719"/>
            </a:xfrm>
            <a:prstGeom prst="rect">
              <a:avLst/>
            </a:prstGeom>
            <a:noFill/>
            <a:ln w="21590">
              <a:solidFill>
                <a:srgbClr val="AEE0F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1CEBA0BB-7B31-AE10-8F19-28BC9FB8B438}"/>
                </a:ext>
              </a:extLst>
            </p:cNvPr>
            <p:cNvSpPr/>
            <p:nvPr/>
          </p:nvSpPr>
          <p:spPr>
            <a:xfrm rot="3723865">
              <a:off x="6706340" y="2433250"/>
              <a:ext cx="407417" cy="265586"/>
            </a:xfrm>
            <a:prstGeom prst="triangle">
              <a:avLst>
                <a:gd name="adj" fmla="val 515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01821D2A-637D-4F9D-383C-CA47E4DA3D49}"/>
                </a:ext>
              </a:extLst>
            </p:cNvPr>
            <p:cNvSpPr/>
            <p:nvPr/>
          </p:nvSpPr>
          <p:spPr>
            <a:xfrm rot="6247136">
              <a:off x="6677029" y="2220559"/>
              <a:ext cx="407417" cy="265586"/>
            </a:xfrm>
            <a:prstGeom prst="triangle">
              <a:avLst>
                <a:gd name="adj" fmla="val 515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1A6F7B9A-40BA-2C86-A96F-CD1E121B2707}"/>
                </a:ext>
              </a:extLst>
            </p:cNvPr>
            <p:cNvSpPr/>
            <p:nvPr/>
          </p:nvSpPr>
          <p:spPr>
            <a:xfrm rot="11556267">
              <a:off x="7022558" y="2034935"/>
              <a:ext cx="407417" cy="265586"/>
            </a:xfrm>
            <a:prstGeom prst="triangle">
              <a:avLst>
                <a:gd name="adj" fmla="val 515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18671E3A-71E6-2D75-CE53-E54340B1F519}"/>
                </a:ext>
              </a:extLst>
            </p:cNvPr>
            <p:cNvSpPr/>
            <p:nvPr/>
          </p:nvSpPr>
          <p:spPr>
            <a:xfrm rot="14203645">
              <a:off x="7195153" y="2152038"/>
              <a:ext cx="407417" cy="265586"/>
            </a:xfrm>
            <a:prstGeom prst="triangle">
              <a:avLst>
                <a:gd name="adj" fmla="val 515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09418F42-9265-9DE5-1376-AD691C63EC19}"/>
                </a:ext>
              </a:extLst>
            </p:cNvPr>
            <p:cNvGrpSpPr/>
            <p:nvPr/>
          </p:nvGrpSpPr>
          <p:grpSpPr>
            <a:xfrm>
              <a:off x="3326134" y="1864540"/>
              <a:ext cx="3427482" cy="1135373"/>
              <a:chOff x="3965241" y="2346745"/>
              <a:chExt cx="3427482" cy="1135373"/>
            </a:xfrm>
            <a:solidFill>
              <a:schemeClr val="bg1"/>
            </a:solidFill>
          </p:grpSpPr>
          <p:sp>
            <p:nvSpPr>
              <p:cNvPr id="12" name="平行四辺形 11">
                <a:extLst>
                  <a:ext uri="{FF2B5EF4-FFF2-40B4-BE49-F238E27FC236}">
                    <a16:creationId xmlns:a16="http://schemas.microsoft.com/office/drawing/2014/main" id="{D9F6AD08-EFF4-7DF7-4890-ADA54F111C72}"/>
                  </a:ext>
                </a:extLst>
              </p:cNvPr>
              <p:cNvSpPr/>
              <p:nvPr/>
            </p:nvSpPr>
            <p:spPr>
              <a:xfrm rot="4553465">
                <a:off x="3967030" y="2472904"/>
                <a:ext cx="1135373" cy="883055"/>
              </a:xfrm>
              <a:prstGeom prst="parallelogram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8CD0A7B-3875-5C52-5F17-1D0961884D2E}"/>
                  </a:ext>
                </a:extLst>
              </p:cNvPr>
              <p:cNvGrpSpPr/>
              <p:nvPr/>
            </p:nvGrpSpPr>
            <p:grpSpPr>
              <a:xfrm>
                <a:off x="3965241" y="2460687"/>
                <a:ext cx="3427482" cy="915887"/>
                <a:chOff x="4208558" y="2562723"/>
                <a:chExt cx="3427482" cy="915887"/>
              </a:xfrm>
              <a:grpFill/>
            </p:grpSpPr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CA8C3684-6B21-85ED-086C-49DABBD19757}"/>
                    </a:ext>
                  </a:extLst>
                </p:cNvPr>
                <p:cNvSpPr/>
                <p:nvPr/>
              </p:nvSpPr>
              <p:spPr>
                <a:xfrm>
                  <a:off x="4470398" y="2562723"/>
                  <a:ext cx="3165642" cy="9144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667A4BD0-2BF4-E12C-7848-48B99715C072}"/>
                    </a:ext>
                  </a:extLst>
                </p:cNvPr>
                <p:cNvSpPr/>
                <p:nvPr/>
              </p:nvSpPr>
              <p:spPr>
                <a:xfrm>
                  <a:off x="4428200" y="3404859"/>
                  <a:ext cx="130112" cy="7375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5BEBDF7B-B9D5-1A9B-B14B-586B94E0E9B1}"/>
                    </a:ext>
                  </a:extLst>
                </p:cNvPr>
                <p:cNvSpPr/>
                <p:nvPr/>
              </p:nvSpPr>
              <p:spPr>
                <a:xfrm rot="1455972">
                  <a:off x="4208558" y="2570663"/>
                  <a:ext cx="129186" cy="5470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65A53FFD-F04D-4EF6-4E2D-6B073C583100}"/>
                    </a:ext>
                  </a:extLst>
                </p:cNvPr>
                <p:cNvSpPr/>
                <p:nvPr/>
              </p:nvSpPr>
              <p:spPr>
                <a:xfrm>
                  <a:off x="4238625" y="2562723"/>
                  <a:ext cx="912812" cy="4712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13B7CF4A-78EB-8EAF-71CE-28805FD20586}"/>
                </a:ext>
              </a:extLst>
            </p:cNvPr>
            <p:cNvSpPr/>
            <p:nvPr/>
          </p:nvSpPr>
          <p:spPr>
            <a:xfrm rot="16790061">
              <a:off x="7235076" y="2377049"/>
              <a:ext cx="407417" cy="265586"/>
            </a:xfrm>
            <a:prstGeom prst="triangle">
              <a:avLst>
                <a:gd name="adj" fmla="val 515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F8A8AA78-2E9A-083C-202A-3122401F38DB}"/>
                </a:ext>
              </a:extLst>
            </p:cNvPr>
            <p:cNvSpPr/>
            <p:nvPr/>
          </p:nvSpPr>
          <p:spPr>
            <a:xfrm rot="574641">
              <a:off x="6896069" y="2568076"/>
              <a:ext cx="407417" cy="265586"/>
            </a:xfrm>
            <a:prstGeom prst="triangle">
              <a:avLst>
                <a:gd name="adj" fmla="val 5154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225A293-9BF2-C186-59B1-9A89557D8C22}"/>
                </a:ext>
              </a:extLst>
            </p:cNvPr>
            <p:cNvSpPr txBox="1"/>
            <p:nvPr/>
          </p:nvSpPr>
          <p:spPr>
            <a:xfrm>
              <a:off x="3780839" y="2041575"/>
              <a:ext cx="27370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i="1" dirty="0">
                  <a:solidFill>
                    <a:srgbClr val="16A2D4"/>
                  </a:solidFill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Aldebaran</a:t>
              </a:r>
              <a:endParaRPr kumimoji="1" lang="ja-JP" altLang="en-US" sz="4000" b="1" i="1" dirty="0">
                <a:solidFill>
                  <a:srgbClr val="16A2D4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3E7D6C8D-076A-C7F1-B902-DDEC35904917}"/>
                </a:ext>
              </a:extLst>
            </p:cNvPr>
            <p:cNvGrpSpPr/>
            <p:nvPr/>
          </p:nvGrpSpPr>
          <p:grpSpPr>
            <a:xfrm rot="21079003">
              <a:off x="6802815" y="2073193"/>
              <a:ext cx="720000" cy="720000"/>
              <a:chOff x="3274310" y="1627000"/>
              <a:chExt cx="3240000" cy="3240000"/>
            </a:xfrm>
          </p:grpSpPr>
          <p:sp>
            <p:nvSpPr>
              <p:cNvPr id="18" name="星: 4 pt 17">
                <a:extLst>
                  <a:ext uri="{FF2B5EF4-FFF2-40B4-BE49-F238E27FC236}">
                    <a16:creationId xmlns:a16="http://schemas.microsoft.com/office/drawing/2014/main" id="{73578961-0491-B084-2223-E26AC618785D}"/>
                  </a:ext>
                </a:extLst>
              </p:cNvPr>
              <p:cNvSpPr/>
              <p:nvPr/>
            </p:nvSpPr>
            <p:spPr>
              <a:xfrm rot="5400000">
                <a:off x="3274310" y="1627000"/>
                <a:ext cx="3240000" cy="3240000"/>
              </a:xfrm>
              <a:prstGeom prst="star4">
                <a:avLst/>
              </a:prstGeom>
              <a:noFill/>
              <a:ln w="40640">
                <a:solidFill>
                  <a:srgbClr val="C8EEF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星: 4 pt 18">
                <a:extLst>
                  <a:ext uri="{FF2B5EF4-FFF2-40B4-BE49-F238E27FC236}">
                    <a16:creationId xmlns:a16="http://schemas.microsoft.com/office/drawing/2014/main" id="{E4D6FD8C-C0C2-58A2-7D2B-B0FE5B75E638}"/>
                  </a:ext>
                </a:extLst>
              </p:cNvPr>
              <p:cNvSpPr/>
              <p:nvPr/>
            </p:nvSpPr>
            <p:spPr>
              <a:xfrm rot="8100000">
                <a:off x="3274310" y="1627000"/>
                <a:ext cx="3240000" cy="3240000"/>
              </a:xfrm>
              <a:prstGeom prst="star4">
                <a:avLst/>
              </a:prstGeom>
              <a:noFill/>
              <a:ln w="40640">
                <a:solidFill>
                  <a:srgbClr val="C8EEF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1399722-2474-339E-85D7-B8F58AF75E0C}"/>
                </a:ext>
              </a:extLst>
            </p:cNvPr>
            <p:cNvSpPr txBox="1"/>
            <p:nvPr/>
          </p:nvSpPr>
          <p:spPr>
            <a:xfrm>
              <a:off x="5218193" y="1966491"/>
              <a:ext cx="15183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b="1" dirty="0">
                  <a:solidFill>
                    <a:srgbClr val="16A2D4"/>
                  </a:solidFill>
                  <a:latin typeface="Cascadia Mono SemiBold" panose="020B0609020000020004" pitchFamily="49" charset="0"/>
                  <a:ea typeface="Cascadia Mono SemiBold" panose="020B0609020000020004" pitchFamily="49" charset="0"/>
                  <a:cs typeface="Cascadia Mono SemiBold" panose="020B0609020000020004" pitchFamily="49" charset="0"/>
                </a:rPr>
                <a:t>Background Music</a:t>
              </a:r>
              <a:endParaRPr kumimoji="1" lang="ja-JP" altLang="en-US" sz="1100" b="1" dirty="0">
                <a:solidFill>
                  <a:srgbClr val="16A2D4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62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66447EC-0945-AF17-ED73-A4C6A86696FF}"/>
              </a:ext>
            </a:extLst>
          </p:cNvPr>
          <p:cNvGrpSpPr/>
          <p:nvPr/>
        </p:nvGrpSpPr>
        <p:grpSpPr>
          <a:xfrm>
            <a:off x="3274310" y="1627000"/>
            <a:ext cx="3240000" cy="3240000"/>
            <a:chOff x="3274310" y="1627000"/>
            <a:chExt cx="3240000" cy="3240000"/>
          </a:xfrm>
        </p:grpSpPr>
        <p:sp>
          <p:nvSpPr>
            <p:cNvPr id="4" name="星: 4 pt 3">
              <a:extLst>
                <a:ext uri="{FF2B5EF4-FFF2-40B4-BE49-F238E27FC236}">
                  <a16:creationId xmlns:a16="http://schemas.microsoft.com/office/drawing/2014/main" id="{A66EE6B8-EC51-754D-2033-4DB531211D5A}"/>
                </a:ext>
              </a:extLst>
            </p:cNvPr>
            <p:cNvSpPr/>
            <p:nvPr/>
          </p:nvSpPr>
          <p:spPr>
            <a:xfrm rot="5400000">
              <a:off x="3274310" y="1627000"/>
              <a:ext cx="3240000" cy="3240000"/>
            </a:xfrm>
            <a:prstGeom prst="star4">
              <a:avLst/>
            </a:prstGeom>
            <a:noFill/>
            <a:ln w="130175">
              <a:solidFill>
                <a:srgbClr val="C8EE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星: 4 pt 4">
              <a:extLst>
                <a:ext uri="{FF2B5EF4-FFF2-40B4-BE49-F238E27FC236}">
                  <a16:creationId xmlns:a16="http://schemas.microsoft.com/office/drawing/2014/main" id="{4FABB865-2FC3-FA10-BE26-7F35A244C6F9}"/>
                </a:ext>
              </a:extLst>
            </p:cNvPr>
            <p:cNvSpPr/>
            <p:nvPr/>
          </p:nvSpPr>
          <p:spPr>
            <a:xfrm rot="8100000">
              <a:off x="3274310" y="1627000"/>
              <a:ext cx="3240000" cy="3240000"/>
            </a:xfrm>
            <a:prstGeom prst="star4">
              <a:avLst/>
            </a:prstGeom>
            <a:noFill/>
            <a:ln w="130175">
              <a:solidFill>
                <a:srgbClr val="C8EE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HG正楷書体-PRO</vt:lpstr>
      <vt:lpstr>游ゴシック</vt:lpstr>
      <vt:lpstr>游ゴシック Light</vt:lpstr>
      <vt:lpstr>Arial</vt:lpstr>
      <vt:lpstr>Cascadia Mono SemiBold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</cp:revision>
  <dcterms:created xsi:type="dcterms:W3CDTF">2024-11-17T04:39:22Z</dcterms:created>
  <dcterms:modified xsi:type="dcterms:W3CDTF">2024-11-17T05:40:10Z</dcterms:modified>
</cp:coreProperties>
</file>