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57A24-FE14-CE54-F954-C6C59DF28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A9FFD3-4B2D-C252-FCF9-54E315770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AB14E5-DFC2-E2A7-BD2F-2EBAEEB5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545BB-2A20-CF26-E2B6-E767FE5E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BAE5B4-A1B5-67A1-5ABD-A835DEDF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37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724C9-CFA0-7F98-5834-552CC2F0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6C1793-3903-72E8-4884-A85732109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F679E9-E8DA-0E92-B11D-338495CD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45019D-2FFF-A90F-1C44-B47892C0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07077-0261-7006-D90F-3CE60E79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67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D4FB19-414C-9484-1D10-669781FEC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0DE027-BC25-1429-3E59-66D47D1E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2CAEF8-2202-69F0-A96E-FF9CA90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F6FEB-A37D-8C29-B135-E1F546CA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6BE97-91EF-93FB-869B-E48E4FDA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98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80058-5D51-0540-37AD-9A990EC3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91A754-6C26-8A02-9D1D-81FA8632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33DE7E-5967-8347-683D-8E659658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E87B8B-168E-BA83-37EB-3AA0334C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72E179-FE20-DCA6-098F-1D8243DF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16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BCFF1-38A7-74A1-F32D-8992A525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41F41C-E9BA-EC2F-FBD8-DF37191A5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34EDBF-59E4-1B72-5E35-9224E9AA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635C1-634A-ECEE-5F08-E575A2C2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CC20E-B1C3-47A6-FB68-871980E6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B25A4-F524-1A4F-7919-F182DC42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388A4C-98B5-7AEE-55D9-1DCCB1BA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BC6803-DD49-6D0A-5629-B75249998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489B7C-434E-1173-FD1B-48BABABC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EB7450-0938-2D95-8033-0993B994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6EA5A4-4F0A-94FF-CB60-18638141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38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01F17-4CCC-0F5F-8EBE-9D83B7D3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8C2D0B-B3F4-631C-217A-35396DF7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A22271-12BC-D6B7-8294-0B618757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20AEF1-24C1-BF9C-C24B-EA8A8F247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3DCE70-FB70-9680-D0AB-25E9E0C59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DA3247-7622-5778-AAAC-AF20943D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BB893D-DAF7-46F0-9DE5-CB75B769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9852BD-2813-8CCD-D831-756F54B9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95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16479-9580-EBBF-D133-D5F4B756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61B8F2-DA35-2884-64D0-1A2FBFE0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83C903-59F1-5F1F-978A-79BDCB0C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65DD20-4162-450F-33FE-27AD623D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46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1533F9-8767-836B-671C-666327BB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F5D10C-DD65-DFC3-22ED-4A06CC82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BD3105-237D-976F-134C-BE42B1B4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114B9-99C3-DB2D-853C-0C151FDA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E779CF-E486-91F1-53C0-3D91DCA5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D529A0-3B34-A7A7-4FB5-E9C230776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8B0BAE-A31E-B127-010C-AD702E2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5777B4-9F44-2DB5-F6A2-E6198AC3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C10E37-6C4F-B697-1896-B4181F10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28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765CC-AD46-783A-0DC4-4809B206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5709F0-8DDA-B655-6949-00B326033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D600E-40C0-A34E-62EE-128E79F1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0979A8-61A6-0DC1-EE19-35FC7DBA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AD7307-1D0B-6E22-0C21-13AAA8D2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02B2E5-41C8-2ABD-B9B2-096D0ED9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5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0633D4-129B-A908-973C-482D675A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C068F5-D878-4988-16C1-A82A271C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66280-33DD-69C4-235B-CECFD62A8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3B071-10B0-4F29-8316-22F51CD382BA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D67B1-29BB-5C1F-0300-BFA2F0610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6C3F1-17B1-AA47-81DC-22413E9F2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73EA2-D311-4EA2-B06D-CC4A337FA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55D9D58-1BB5-8FA5-19C3-49D1A7B7FDD1}"/>
              </a:ext>
            </a:extLst>
          </p:cNvPr>
          <p:cNvGrpSpPr/>
          <p:nvPr/>
        </p:nvGrpSpPr>
        <p:grpSpPr>
          <a:xfrm>
            <a:off x="1289716" y="1470116"/>
            <a:ext cx="2743200" cy="2743200"/>
            <a:chOff x="2601681" y="1899486"/>
            <a:chExt cx="2743200" cy="27432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7D3DD84-B7EA-D5E6-88F2-62CDD56C8345}"/>
                </a:ext>
              </a:extLst>
            </p:cNvPr>
            <p:cNvSpPr/>
            <p:nvPr/>
          </p:nvSpPr>
          <p:spPr>
            <a:xfrm>
              <a:off x="2601681" y="1899486"/>
              <a:ext cx="2743200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 descr="ロゴ&#10;&#10;自動的に生成された説明">
              <a:extLst>
                <a:ext uri="{FF2B5EF4-FFF2-40B4-BE49-F238E27FC236}">
                  <a16:creationId xmlns:a16="http://schemas.microsoft.com/office/drawing/2014/main" id="{A202D9F5-31E4-3EC9-18A8-5CC49A84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857" y="3359334"/>
              <a:ext cx="1202612" cy="763980"/>
            </a:xfrm>
            <a:prstGeom prst="rect">
              <a:avLst/>
            </a:prstGeom>
          </p:spPr>
        </p:pic>
      </p:grpSp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B30EA6BF-76C1-C250-55E9-7D1B3E9A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6" t="50130"/>
          <a:stretch/>
        </p:blipFill>
        <p:spPr>
          <a:xfrm>
            <a:off x="8704053" y="3114136"/>
            <a:ext cx="1615603" cy="13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9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1</cp:revision>
  <dcterms:created xsi:type="dcterms:W3CDTF">2024-11-19T06:20:22Z</dcterms:created>
  <dcterms:modified xsi:type="dcterms:W3CDTF">2024-11-19T06:24:02Z</dcterms:modified>
</cp:coreProperties>
</file>