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25F"/>
    <a:srgbClr val="B3E3F3"/>
    <a:srgbClr val="9F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>
        <p:scale>
          <a:sx n="125" d="100"/>
          <a:sy n="125" d="100"/>
        </p:scale>
        <p:origin x="-27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B30373-A480-4D33-F715-0961111253CC}"/>
              </a:ext>
            </a:extLst>
          </p:cNvPr>
          <p:cNvSpPr txBox="1"/>
          <p:nvPr/>
        </p:nvSpPr>
        <p:spPr>
          <a:xfrm>
            <a:off x="601647" y="881070"/>
            <a:ext cx="942353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>
                <a:solidFill>
                  <a:schemeClr val="tx1">
                    <a:alpha val="8000"/>
                  </a:schemeClr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琴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2</cp:revision>
  <dcterms:created xsi:type="dcterms:W3CDTF">2024-10-26T08:37:49Z</dcterms:created>
  <dcterms:modified xsi:type="dcterms:W3CDTF">2024-10-26T09:55:22Z</dcterms:modified>
</cp:coreProperties>
</file>