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8AAA7-F25C-4049-FBA1-1D872D808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B4A3C1-AF77-0C11-4F5D-06508E70D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7399DF-33DE-727F-ABE5-3A514DF6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EDB8CC-1622-51C9-3513-7F204261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20265-D5D5-1C65-C4D8-55EC9807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9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49378-6D0F-228E-F14D-FC189AE4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5D0636-A88C-0BF1-B757-563FEE9F0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45C580-968A-21AE-0094-D94F46B4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92CBC-889C-9CFD-5A51-F4C1707B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7C46B8-3184-3A59-6F19-01248C10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25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655DA5-60BC-A63B-F19F-686B0442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C11AD9-8E97-1232-37FE-0635B3411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A13AE2-0E11-1DB0-BAA4-88B91D98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E808B-99C9-3C86-6363-08963B89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ACB67-3337-91A5-2D3E-F6A0A472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9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3578A-D5D2-455D-28E2-8A4EDFED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A4986-66BB-9DD0-ED3C-F59DE15F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9899D-001C-7036-FCF6-FB27469F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B8582-67FB-8AF9-CCC4-F4BCAC12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8FCEC1-D7F5-9604-E96B-9AA4C49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1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84BA1-B6C8-5FC4-C2D1-2ADB55C0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1FFAEA-0860-9C8D-3C5C-6C22F5BB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82E81A-E4BF-4C22-4C34-DEBEF3E8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24ABA3-3F39-F5C2-4739-12639FEA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4275F0-1AD7-3726-F7E2-716CEA84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26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36A83-91F5-2CE1-B70E-BD3F89AA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0FC5A5-0B16-0B78-8900-FA8020133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5D85BE-97C1-E871-E32B-E09B11976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A24334-1047-BAAA-B566-C7E1AA21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78BD88-0837-D057-AAB4-ECCAAB83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0FB056-BCC6-8882-998E-BDEF9AC4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53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C9071-83C1-2013-619C-68459272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7E0496-DBB7-845C-3FB4-9F97A51F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E98948-8049-2895-9886-BEEC00589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A3548D-DE3D-7BC7-1E36-B27CBF6A5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6E06FD-31AD-F182-B202-B16B40E46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DE3419-1909-783C-FAA9-150DB678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EC3D6B-52AB-52F4-36CC-1B9EFFE9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99F9D4-3170-F4A2-86B7-DEC4D51C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12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D9DD2-B3CD-8894-1157-E7407B0A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68E47E-0E93-3792-6B18-CBC6C6A9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5F5C43-75A1-9072-7E65-245D9ED7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49F18-2499-4AF9-51CF-D2B2766E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D7AF7E-2950-D541-60CE-1241AFFA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B6AD72-85C9-254C-141C-D163713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B084AB-63EE-CFD7-96B4-E8DD43A6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22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2A362-8BD0-F8DB-D61D-3776A2D1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E3D7D-768D-933A-7644-9D0B39936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BF6190-713E-66EA-B525-0B46B4C1E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B04CC-5194-5DF5-2C8D-7580DBD1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53EA6B-A80B-2FD5-1DF4-B8817165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F633AF-E78B-0DFC-32E9-1C507FE8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4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20B9E-9489-AC74-34F5-D4242F7C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E6CCC0-42AE-81E0-6D2A-3171923BB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C7869E-C97D-9B87-9D72-942B7915F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DF04D4-C6FB-C501-6236-EE97616C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E497B3-F879-54D9-9DE8-9A062D12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3ECD01-F183-1878-F19D-A6582E61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40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405389-B4D8-865A-85A4-3EF0794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642455-7E24-2C7C-B7E9-D0104642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95CAF0-6019-49FE-4852-4CEBCD9F8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6F133-A6C4-4ACD-B278-55C9F3B7EDF8}" type="datetimeFigureOut">
              <a:rPr kumimoji="1" lang="ja-JP" altLang="en-US" smtClean="0"/>
              <a:t>2024/11/22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D260B0-4E87-9B41-5DDB-EC5E1CCD1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69B17-0046-C043-C5B9-DD7C9014D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4E246-F1B2-4C24-AEBD-6F965E8D20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66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091B49C-F339-9543-5F23-593FC84157A4}"/>
              </a:ext>
            </a:extLst>
          </p:cNvPr>
          <p:cNvGrpSpPr/>
          <p:nvPr/>
        </p:nvGrpSpPr>
        <p:grpSpPr>
          <a:xfrm>
            <a:off x="4139852" y="2655518"/>
            <a:ext cx="3294346" cy="954107"/>
            <a:chOff x="4139852" y="2655518"/>
            <a:chExt cx="3294346" cy="954107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A98F92B-345D-ED80-7E8F-FC426CE948D1}"/>
                </a:ext>
              </a:extLst>
            </p:cNvPr>
            <p:cNvSpPr/>
            <p:nvPr/>
          </p:nvSpPr>
          <p:spPr>
            <a:xfrm>
              <a:off x="4139852" y="2655518"/>
              <a:ext cx="3294346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2706315-9F4D-58B2-CC3A-D9544F0ECA17}"/>
                </a:ext>
              </a:extLst>
            </p:cNvPr>
            <p:cNvSpPr txBox="1"/>
            <p:nvPr/>
          </p:nvSpPr>
          <p:spPr>
            <a:xfrm>
              <a:off x="4215008" y="2655518"/>
              <a:ext cx="32191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ほんとごめん</a:t>
              </a:r>
              <a:r>
                <a:rPr kumimoji="1" lang="en-US" altLang="ja-JP" sz="2800" dirty="0"/>
                <a:t>…</a:t>
              </a:r>
            </a:p>
            <a:p>
              <a:pPr algn="ctr"/>
              <a:r>
                <a:rPr lang="ja-JP" altLang="en-US" sz="2800" dirty="0"/>
                <a:t>スマホ非対応だわ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91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</cp:revision>
  <dcterms:created xsi:type="dcterms:W3CDTF">2024-11-22T09:01:04Z</dcterms:created>
  <dcterms:modified xsi:type="dcterms:W3CDTF">2024-11-22T09:03:01Z</dcterms:modified>
</cp:coreProperties>
</file>