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6" r:id="rId3"/>
    <p:sldId id="270" r:id="rId4"/>
    <p:sldId id="269" r:id="rId5"/>
    <p:sldId id="267" r:id="rId6"/>
    <p:sldId id="268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871B-49F8-496F-8981-380DC56EA20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474DA-170F-472F-852B-84C68B2B41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46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61BEB1-E9A1-4969-BB22-D79E0D3ACBB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Unsere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Software…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517A-522D-42C9-B9EC-79F4CBDEE061}"/>
              </a:ext>
            </a:extLst>
          </p:cNvPr>
          <p:cNvSpPr txBox="1"/>
          <p:nvPr/>
        </p:nvSpPr>
        <p:spPr>
          <a:xfrm>
            <a:off x="-2" y="17415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    … Digital </a:t>
            </a:r>
            <a:r>
              <a:rPr lang="de-DE" sz="4000" dirty="0" err="1"/>
              <a:t>Commissioning</a:t>
            </a:r>
            <a:r>
              <a:rPr lang="de-DE" sz="4000" dirty="0"/>
              <a:t> Tool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991B4C-DBB6-495D-BF4E-5F0860339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7" t="41858" r="21723" b="15999"/>
          <a:stretch/>
        </p:blipFill>
        <p:spPr>
          <a:xfrm>
            <a:off x="461637" y="3214496"/>
            <a:ext cx="3524466" cy="30177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3E35DD-3203-46A7-A0DE-E27F0E722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8" t="22432" r="38518" b="19212"/>
          <a:stretch/>
        </p:blipFill>
        <p:spPr>
          <a:xfrm>
            <a:off x="4132569" y="3214495"/>
            <a:ext cx="3524435" cy="30177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56591A2-3E88-40CC-AAD6-8091EBAF2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60" t="13536" r="34248" b="18981"/>
          <a:stretch/>
        </p:blipFill>
        <p:spPr>
          <a:xfrm>
            <a:off x="7803470" y="3214494"/>
            <a:ext cx="3524435" cy="30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101897"/>
            <a:ext cx="10271463" cy="1034445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Überblick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90AC32D-7BA1-4AE8-8493-6065485D2E8C}"/>
              </a:ext>
            </a:extLst>
          </p:cNvPr>
          <p:cNvSpPr txBox="1"/>
          <p:nvPr/>
        </p:nvSpPr>
        <p:spPr>
          <a:xfrm>
            <a:off x="106532" y="1901375"/>
            <a:ext cx="11984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-&gt; Allgemeines und Konzepte</a:t>
            </a:r>
          </a:p>
          <a:p>
            <a:endParaRPr lang="de-DE" sz="4000" dirty="0"/>
          </a:p>
          <a:p>
            <a:r>
              <a:rPr lang="de-DE" sz="4000" dirty="0"/>
              <a:t>-</a:t>
            </a:r>
            <a:r>
              <a:rPr lang="en-GB" sz="4000" dirty="0"/>
              <a:t>&gt; </a:t>
            </a:r>
            <a:r>
              <a:rPr lang="de-DE" sz="4000" dirty="0"/>
              <a:t>Features</a:t>
            </a:r>
          </a:p>
          <a:p>
            <a:endParaRPr lang="de-DE" sz="4000" dirty="0"/>
          </a:p>
          <a:p>
            <a:r>
              <a:rPr lang="de-DE" sz="4000" dirty="0"/>
              <a:t>-&gt; Live Demo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8AC512A-A2F2-4696-B2D9-B2E00BCFC04F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101897"/>
            <a:ext cx="10271463" cy="1034445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Konzepte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90AC32D-7BA1-4AE8-8493-6065485D2E8C}"/>
              </a:ext>
            </a:extLst>
          </p:cNvPr>
          <p:cNvSpPr txBox="1"/>
          <p:nvPr/>
        </p:nvSpPr>
        <p:spPr>
          <a:xfrm>
            <a:off x="106532" y="1843950"/>
            <a:ext cx="11984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Portable Software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r>
              <a:rPr lang="de-DE" sz="4000" dirty="0"/>
              <a:t>Einfach zu Bedienen</a:t>
            </a:r>
          </a:p>
          <a:p>
            <a:endParaRPr lang="de-DE" sz="4000" dirty="0"/>
          </a:p>
          <a:p>
            <a:r>
              <a:rPr lang="de-DE" sz="4000" dirty="0"/>
              <a:t>Flexibel an Bedürfnisse des Benutzers anpassbar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8AC512A-A2F2-4696-B2D9-B2E00BCFC04F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101897"/>
            <a:ext cx="10271463" cy="1034445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Konzepte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90AC32D-7BA1-4AE8-8493-6065485D2E8C}"/>
              </a:ext>
            </a:extLst>
          </p:cNvPr>
          <p:cNvSpPr txBox="1"/>
          <p:nvPr/>
        </p:nvSpPr>
        <p:spPr>
          <a:xfrm>
            <a:off x="106532" y="1901375"/>
            <a:ext cx="11984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Unterstützung für mehrere Sprachen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r>
              <a:rPr lang="de-DE" sz="4000" dirty="0"/>
              <a:t>Individuell anpassbare Tasten Belegung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r>
              <a:rPr lang="de-DE" sz="4000" dirty="0"/>
              <a:t>Frei Positionierbare Benutzeroberfläche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8AC512A-A2F2-4696-B2D9-B2E00BCFC04F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0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BA59CC8-7B5B-49C9-AF35-3F13D6D2520A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2A85507-53EF-482C-A387-CE0D2DA453AA}"/>
              </a:ext>
            </a:extLst>
          </p:cNvPr>
          <p:cNvSpPr txBox="1"/>
          <p:nvPr/>
        </p:nvSpPr>
        <p:spPr>
          <a:xfrm>
            <a:off x="106532" y="1381064"/>
            <a:ext cx="11984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Editor </a:t>
            </a:r>
            <a:r>
              <a:rPr lang="en-GB" sz="4000" dirty="0" err="1"/>
              <a:t>zum</a:t>
            </a:r>
            <a:r>
              <a:rPr lang="en-GB" sz="4000" dirty="0"/>
              <a:t> </a:t>
            </a:r>
            <a:r>
              <a:rPr lang="en-GB" sz="4000" dirty="0" err="1"/>
              <a:t>Erstellen</a:t>
            </a:r>
            <a:r>
              <a:rPr lang="en-GB" sz="4000" dirty="0"/>
              <a:t> </a:t>
            </a:r>
            <a:r>
              <a:rPr lang="en-GB" sz="4000" dirty="0" err="1"/>
              <a:t>eines</a:t>
            </a:r>
            <a:r>
              <a:rPr lang="en-GB" sz="4000" dirty="0"/>
              <a:t> </a:t>
            </a:r>
            <a:r>
              <a:rPr lang="en-GB" sz="4000" dirty="0" err="1"/>
              <a:t>Lagerhauses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8554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BA59CC8-7B5B-49C9-AF35-3F13D6D2520A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2A85507-53EF-482C-A387-CE0D2DA453AA}"/>
              </a:ext>
            </a:extLst>
          </p:cNvPr>
          <p:cNvSpPr txBox="1"/>
          <p:nvPr/>
        </p:nvSpPr>
        <p:spPr>
          <a:xfrm>
            <a:off x="106532" y="1334024"/>
            <a:ext cx="11984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Lagersystem mit Übersicht über Lagerbestand </a:t>
            </a:r>
          </a:p>
        </p:txBody>
      </p:sp>
    </p:spTree>
    <p:extLst>
      <p:ext uri="{BB962C8B-B14F-4D97-AF65-F5344CB8AC3E}">
        <p14:creationId xmlns:p14="http://schemas.microsoft.com/office/powerpoint/2010/main" val="4015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BA59CC8-7B5B-49C9-AF35-3F13D6D2520A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2A85507-53EF-482C-A387-CE0D2DA453AA}"/>
              </a:ext>
            </a:extLst>
          </p:cNvPr>
          <p:cNvSpPr txBox="1"/>
          <p:nvPr/>
        </p:nvSpPr>
        <p:spPr>
          <a:xfrm>
            <a:off x="106532" y="1395160"/>
            <a:ext cx="11984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Simulation von </a:t>
            </a:r>
            <a:r>
              <a:rPr lang="de-DE" sz="4000" dirty="0"/>
              <a:t>Arbeitsabläufen mit MOSIM</a:t>
            </a:r>
          </a:p>
        </p:txBody>
      </p:sp>
    </p:spTree>
    <p:extLst>
      <p:ext uri="{BB962C8B-B14F-4D97-AF65-F5344CB8AC3E}">
        <p14:creationId xmlns:p14="http://schemas.microsoft.com/office/powerpoint/2010/main" val="22887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36136-3A84-430B-B036-A2DA88DABA7A}"/>
              </a:ext>
            </a:extLst>
          </p:cNvPr>
          <p:cNvSpPr txBox="1"/>
          <p:nvPr/>
        </p:nvSpPr>
        <p:spPr>
          <a:xfrm>
            <a:off x="-2" y="6451345"/>
            <a:ext cx="23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Produkt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Vorstellung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986F7D-B52B-4134-AE7B-9517BE96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130640"/>
            <a:ext cx="12191999" cy="21217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 nun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unsere</a:t>
            </a: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Live Demo…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1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Unsere Software…</vt:lpstr>
      <vt:lpstr>Überblick</vt:lpstr>
      <vt:lpstr>Konzepte</vt:lpstr>
      <vt:lpstr>Konzepte</vt:lpstr>
      <vt:lpstr>Features</vt:lpstr>
      <vt:lpstr>Features</vt:lpstr>
      <vt:lpstr>Features</vt:lpstr>
      <vt:lpstr>Und nun unsere  Live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Holzwarth97</dc:creator>
  <cp:lastModifiedBy>Stefan Holzwarth97</cp:lastModifiedBy>
  <cp:revision>84</cp:revision>
  <cp:lastPrinted>2020-10-21T06:36:32Z</cp:lastPrinted>
  <dcterms:created xsi:type="dcterms:W3CDTF">2020-10-20T09:45:49Z</dcterms:created>
  <dcterms:modified xsi:type="dcterms:W3CDTF">2021-01-20T02:41:22Z</dcterms:modified>
</cp:coreProperties>
</file>