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6" r:id="rId3"/>
    <p:sldId id="271" r:id="rId4"/>
    <p:sldId id="273" r:id="rId5"/>
    <p:sldId id="274" r:id="rId6"/>
    <p:sldId id="275" r:id="rId7"/>
    <p:sldId id="276" r:id="rId8"/>
    <p:sldId id="267" r:id="rId9"/>
    <p:sldId id="269" r:id="rId10"/>
    <p:sldId id="270" r:id="rId11"/>
    <p:sldId id="268" r:id="rId12"/>
    <p:sldId id="25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9871B-49F8-496F-8981-380DC56EA20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474DA-170F-472F-852B-84C68B2B41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2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46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4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7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7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8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C61BEB1-E9A1-4969-BB22-D79E0D3ACBB6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F7CA-AE61-4514-A54E-0C89184F54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1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Organisation/Technik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1209C-E9EF-4DA2-9729-9FA4AF38FB23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6517A-522D-42C9-B9EC-79F4CBDEE061}"/>
              </a:ext>
            </a:extLst>
          </p:cNvPr>
          <p:cNvSpPr txBox="1"/>
          <p:nvPr/>
        </p:nvSpPr>
        <p:spPr>
          <a:xfrm>
            <a:off x="356996" y="1845101"/>
            <a:ext cx="114780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u="sng" dirty="0"/>
              <a:t>Developer Team				</a:t>
            </a:r>
            <a:r>
              <a:rPr lang="de-DE" sz="2800" u="sng" dirty="0" err="1"/>
              <a:t>Scrum</a:t>
            </a:r>
            <a:r>
              <a:rPr lang="de-DE" sz="2800" u="sng" dirty="0"/>
              <a:t> Master			</a:t>
            </a:r>
            <a:r>
              <a:rPr lang="de-DE" sz="2800" u="sng" dirty="0" err="1"/>
              <a:t>Product</a:t>
            </a:r>
            <a:r>
              <a:rPr lang="de-DE" sz="2800" u="sng" dirty="0"/>
              <a:t> </a:t>
            </a:r>
            <a:r>
              <a:rPr lang="de-DE" sz="2800" u="sng" dirty="0" err="1"/>
              <a:t>Owner</a:t>
            </a:r>
            <a:endParaRPr lang="de-DE" sz="2800" u="sng" dirty="0"/>
          </a:p>
          <a:p>
            <a:endParaRPr lang="de-DE" sz="2800" u="sng" dirty="0"/>
          </a:p>
          <a:p>
            <a:r>
              <a:rPr lang="en-US" sz="2800" dirty="0"/>
              <a:t>Charlotte </a:t>
            </a:r>
            <a:r>
              <a:rPr lang="en-US" sz="2800" dirty="0" err="1"/>
              <a:t>Wengler</a:t>
            </a:r>
            <a:r>
              <a:rPr lang="en-US" sz="2800" dirty="0"/>
              <a:t>				Jonas Mayer				Stefan Holzwarth</a:t>
            </a:r>
          </a:p>
          <a:p>
            <a:r>
              <a:rPr lang="en-US" sz="2800" dirty="0"/>
              <a:t>Larissa Willibald			</a:t>
            </a:r>
          </a:p>
          <a:p>
            <a:r>
              <a:rPr lang="en-US" sz="2800" dirty="0" err="1"/>
              <a:t>Pakize</a:t>
            </a:r>
            <a:r>
              <a:rPr lang="en-US" sz="2800" dirty="0"/>
              <a:t> Duran</a:t>
            </a:r>
          </a:p>
          <a:p>
            <a:r>
              <a:rPr lang="en-US" sz="2800" dirty="0"/>
              <a:t>Pascal Schaeffer</a:t>
            </a:r>
          </a:p>
          <a:p>
            <a:r>
              <a:rPr lang="en-US" sz="2800" dirty="0"/>
              <a:t>Jonas Mayer</a:t>
            </a:r>
          </a:p>
          <a:p>
            <a:r>
              <a:rPr lang="en-US" sz="2800" dirty="0"/>
              <a:t>Stefan Holzwarth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720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133236-7CA1-444C-B930-0C172FBC6F82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Arbeitsschwerpunkte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76493E5-F687-4632-8352-B41EA34C24F3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B8295EC-ABFF-4133-8064-AA24B2DCCE3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Pascal Schaeffer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B4B6622-C7E6-429E-8028-1C7C6F22170F}"/>
              </a:ext>
            </a:extLst>
          </p:cNvPr>
          <p:cNvSpPr txBox="1"/>
          <p:nvPr/>
        </p:nvSpPr>
        <p:spPr>
          <a:xfrm>
            <a:off x="106532" y="1395160"/>
            <a:ext cx="1198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4000" dirty="0"/>
              <a:t>Integration von MOSIM</a:t>
            </a:r>
          </a:p>
          <a:p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 err="1"/>
              <a:t>Erstellung</a:t>
            </a:r>
            <a:r>
              <a:rPr lang="en-GB" sz="4000" dirty="0"/>
              <a:t> der Simulation</a:t>
            </a:r>
          </a:p>
          <a:p>
            <a:pPr marL="571500" indent="-571500">
              <a:buFontTx/>
              <a:buChar char="-"/>
            </a:pPr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 err="1"/>
              <a:t>Hauptmen</a:t>
            </a:r>
            <a:r>
              <a:rPr lang="de-DE" sz="4000" dirty="0"/>
              <a:t>ü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UI Erstellung</a:t>
            </a:r>
          </a:p>
        </p:txBody>
      </p:sp>
    </p:spTree>
    <p:extLst>
      <p:ext uri="{BB962C8B-B14F-4D97-AF65-F5344CB8AC3E}">
        <p14:creationId xmlns:p14="http://schemas.microsoft.com/office/powerpoint/2010/main" val="51023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133236-7CA1-444C-B930-0C172FBC6F82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Arbeitsschwerpunkte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2B234E7D-9C3E-4EE2-B880-CEB6DAAF0A41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1B908D0-BD33-44DC-864E-CEF69CBC2E9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Jonas Mayer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992A11EB-CA6F-45EC-B007-7A0137F75DCD}"/>
              </a:ext>
            </a:extLst>
          </p:cNvPr>
          <p:cNvSpPr txBox="1"/>
          <p:nvPr/>
        </p:nvSpPr>
        <p:spPr>
          <a:xfrm>
            <a:off x="106532" y="1395160"/>
            <a:ext cx="1198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4000" dirty="0" err="1"/>
              <a:t>Aufgaben</a:t>
            </a:r>
            <a:r>
              <a:rPr lang="en-GB" sz="4000" dirty="0"/>
              <a:t> </a:t>
            </a:r>
            <a:r>
              <a:rPr lang="en-GB" sz="4000" dirty="0" err="1"/>
              <a:t>als</a:t>
            </a:r>
            <a:r>
              <a:rPr lang="en-GB" sz="4000" dirty="0"/>
              <a:t> Scrum Master</a:t>
            </a:r>
          </a:p>
          <a:p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 err="1"/>
              <a:t>Lagerhaus</a:t>
            </a:r>
            <a:r>
              <a:rPr lang="en-GB" sz="4000" dirty="0"/>
              <a:t> Editor</a:t>
            </a:r>
          </a:p>
          <a:p>
            <a:pPr marL="571500" indent="-571500">
              <a:buFontTx/>
              <a:buChar char="-"/>
            </a:pPr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Timer</a:t>
            </a:r>
            <a:endParaRPr lang="de-DE" sz="4000" dirty="0"/>
          </a:p>
          <a:p>
            <a:pPr marL="571500" indent="-571500">
              <a:buFontTx/>
              <a:buChar char="-"/>
            </a:pPr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Testing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0150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99419"/>
            <a:ext cx="10271463" cy="1072433"/>
          </a:xfrm>
        </p:spPr>
        <p:txBody>
          <a:bodyPr/>
          <a:lstStyle/>
          <a:p>
            <a:r>
              <a:rPr lang="en-GB" sz="6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Arbeitsschwerpunkte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2A85507-53EF-482C-A387-CE0D2DA453AA}"/>
              </a:ext>
            </a:extLst>
          </p:cNvPr>
          <p:cNvSpPr txBox="1"/>
          <p:nvPr/>
        </p:nvSpPr>
        <p:spPr>
          <a:xfrm>
            <a:off x="106532" y="1395160"/>
            <a:ext cx="1198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4000" dirty="0" err="1"/>
              <a:t>Aufgaben</a:t>
            </a:r>
            <a:r>
              <a:rPr lang="en-GB" sz="4000" dirty="0"/>
              <a:t> </a:t>
            </a:r>
            <a:r>
              <a:rPr lang="en-GB" sz="4000" dirty="0" err="1"/>
              <a:t>als</a:t>
            </a:r>
            <a:r>
              <a:rPr lang="en-GB" sz="4000" dirty="0"/>
              <a:t> Product Owner</a:t>
            </a:r>
          </a:p>
          <a:p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 err="1"/>
              <a:t>Speichern</a:t>
            </a:r>
            <a:r>
              <a:rPr lang="en-GB" sz="4000" dirty="0"/>
              <a:t> und Laden von </a:t>
            </a:r>
            <a:r>
              <a:rPr lang="en-GB" sz="4000" dirty="0" err="1"/>
              <a:t>Ressourcen</a:t>
            </a:r>
            <a:endParaRPr lang="en-GB" sz="4000" dirty="0"/>
          </a:p>
          <a:p>
            <a:pPr marL="571500" indent="-571500">
              <a:buFontTx/>
              <a:buChar char="-"/>
            </a:pPr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Item </a:t>
            </a:r>
            <a:r>
              <a:rPr lang="de-DE" sz="4000" dirty="0"/>
              <a:t>Verwaltung</a:t>
            </a:r>
          </a:p>
          <a:p>
            <a:pPr marL="571500" indent="-571500">
              <a:buFontTx/>
              <a:buChar char="-"/>
            </a:pPr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Basis </a:t>
            </a:r>
            <a:r>
              <a:rPr lang="en-GB" sz="4000" dirty="0" err="1"/>
              <a:t>Architektur</a:t>
            </a:r>
            <a:endParaRPr lang="de-DE" sz="40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06430B0-48A4-4A9F-8BCD-372B4D3502B6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425F021-944B-42B4-83A1-B7F02B3A9C6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Stefan Holzwarth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8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986F7D-B52B-4134-AE7B-9517BE96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130641"/>
            <a:ext cx="12191999" cy="1580226"/>
          </a:xfrm>
        </p:spPr>
        <p:txBody>
          <a:bodyPr/>
          <a:lstStyle/>
          <a:p>
            <a:pPr algn="ctr"/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Fazit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71135C6-CF17-4E61-B57C-542C3B45593C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1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374-06CC-4FDD-A214-6AD93866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32" y="101897"/>
            <a:ext cx="10271463" cy="1034445"/>
          </a:xfrm>
        </p:spPr>
        <p:txBody>
          <a:bodyPr/>
          <a:lstStyle/>
          <a:p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Überblick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90AC32D-7BA1-4AE8-8493-6065485D2E8C}"/>
              </a:ext>
            </a:extLst>
          </p:cNvPr>
          <p:cNvSpPr txBox="1"/>
          <p:nvPr/>
        </p:nvSpPr>
        <p:spPr>
          <a:xfrm>
            <a:off x="103573" y="1574580"/>
            <a:ext cx="1198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-&gt; Organisation</a:t>
            </a:r>
          </a:p>
          <a:p>
            <a:endParaRPr lang="de-DE" sz="4000" dirty="0"/>
          </a:p>
          <a:p>
            <a:r>
              <a:rPr lang="de-DE" sz="4000" dirty="0"/>
              <a:t>-</a:t>
            </a:r>
            <a:r>
              <a:rPr lang="en-GB" sz="4000" dirty="0"/>
              <a:t>&gt; </a:t>
            </a:r>
            <a:r>
              <a:rPr lang="de-DE" sz="4000" dirty="0"/>
              <a:t>Technik</a:t>
            </a:r>
          </a:p>
          <a:p>
            <a:endParaRPr lang="de-DE" sz="4000" dirty="0"/>
          </a:p>
          <a:p>
            <a:r>
              <a:rPr lang="de-DE" sz="4000" dirty="0"/>
              <a:t>-&gt; Arbeitsschwerpunkte</a:t>
            </a:r>
          </a:p>
          <a:p>
            <a:endParaRPr lang="de-DE" sz="4000" dirty="0"/>
          </a:p>
          <a:p>
            <a:r>
              <a:rPr lang="de-DE" sz="4000" dirty="0"/>
              <a:t>-&gt; Fazit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9A4100C-0222-46B7-97C5-B38359B22106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C25CE0-EE68-4616-B459-FAC7964EE0A4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3F2B415-A6E8-4164-9A00-694EC5FB585A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87D6F34-BBE5-4CF5-82C0-BBC0A12C7883}"/>
              </a:ext>
            </a:extLst>
          </p:cNvPr>
          <p:cNvSpPr txBox="1"/>
          <p:nvPr/>
        </p:nvSpPr>
        <p:spPr>
          <a:xfrm>
            <a:off x="106532" y="1395160"/>
            <a:ext cx="119848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000" dirty="0"/>
              <a:t>Team Meetings und Diskussionen über </a:t>
            </a:r>
            <a:r>
              <a:rPr lang="de-DE" sz="4000" dirty="0" err="1"/>
              <a:t>Discord</a:t>
            </a:r>
            <a:endParaRPr lang="de-DE" sz="4000" dirty="0"/>
          </a:p>
          <a:p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Wöchentliche </a:t>
            </a:r>
            <a:r>
              <a:rPr lang="de-DE" sz="4000" dirty="0" err="1"/>
              <a:t>Scrum</a:t>
            </a:r>
            <a:r>
              <a:rPr lang="de-DE" sz="4000" dirty="0"/>
              <a:t> Meetings</a:t>
            </a:r>
          </a:p>
          <a:p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Bei Bedarf zusätzliche Meetings</a:t>
            </a:r>
          </a:p>
        </p:txBody>
      </p:sp>
    </p:spTree>
    <p:extLst>
      <p:ext uri="{BB962C8B-B14F-4D97-AF65-F5344CB8AC3E}">
        <p14:creationId xmlns:p14="http://schemas.microsoft.com/office/powerpoint/2010/main" val="359307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C25CE0-EE68-4616-B459-FAC7964EE0A4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3F2B415-A6E8-4164-9A00-694EC5FB585A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87D6F34-BBE5-4CF5-82C0-BBC0A12C7883}"/>
              </a:ext>
            </a:extLst>
          </p:cNvPr>
          <p:cNvSpPr txBox="1"/>
          <p:nvPr/>
        </p:nvSpPr>
        <p:spPr>
          <a:xfrm>
            <a:off x="106532" y="1395160"/>
            <a:ext cx="11984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4000" dirty="0"/>
              <a:t>Scrum </a:t>
            </a:r>
            <a:r>
              <a:rPr lang="en-GB" sz="4000" dirty="0" err="1"/>
              <a:t>über</a:t>
            </a:r>
            <a:r>
              <a:rPr lang="en-GB" sz="4000" dirty="0"/>
              <a:t> Web-Tool </a:t>
            </a:r>
            <a:r>
              <a:rPr lang="en-GB" sz="4000" dirty="0" err="1"/>
              <a:t>IceScrum</a:t>
            </a:r>
            <a:endParaRPr lang="en-GB" sz="4000" dirty="0"/>
          </a:p>
          <a:p>
            <a:endParaRPr lang="en-GB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Aufteilung</a:t>
            </a:r>
            <a:r>
              <a:rPr lang="en-GB" sz="4000" dirty="0"/>
              <a:t> in Features und Stories</a:t>
            </a:r>
          </a:p>
          <a:p>
            <a:endParaRPr lang="de-DE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Stories </a:t>
            </a:r>
            <a:r>
              <a:rPr lang="en-GB" sz="4000" dirty="0" err="1"/>
              <a:t>unterteilt</a:t>
            </a:r>
            <a:r>
              <a:rPr lang="en-GB" sz="4000" dirty="0"/>
              <a:t> in </a:t>
            </a:r>
            <a:r>
              <a:rPr lang="en-GB" sz="4000" dirty="0" err="1"/>
              <a:t>einzelne</a:t>
            </a:r>
            <a:r>
              <a:rPr lang="en-GB" sz="4000" dirty="0"/>
              <a:t> Tasks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660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C25CE0-EE68-4616-B459-FAC7964EE0A4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Technik - </a:t>
            </a:r>
            <a:r>
              <a:rPr lang="en-GB" sz="66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Architektur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3F2B415-A6E8-4164-9A00-694EC5FB585A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87D6F34-BBE5-4CF5-82C0-BBC0A12C7883}"/>
              </a:ext>
            </a:extLst>
          </p:cNvPr>
          <p:cNvSpPr txBox="1"/>
          <p:nvPr/>
        </p:nvSpPr>
        <p:spPr>
          <a:xfrm>
            <a:off x="106532" y="1395160"/>
            <a:ext cx="119848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000" dirty="0"/>
              <a:t>Mehrschichtige</a:t>
            </a:r>
          </a:p>
          <a:p>
            <a:r>
              <a:rPr lang="de-DE" sz="4000" dirty="0"/>
              <a:t>    Modulare Architektur</a:t>
            </a:r>
          </a:p>
          <a:p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Zugriffe auf untere</a:t>
            </a:r>
          </a:p>
          <a:p>
            <a:r>
              <a:rPr lang="de-DE" sz="4000" dirty="0"/>
              <a:t>    Schichten mit</a:t>
            </a:r>
          </a:p>
          <a:p>
            <a:r>
              <a:rPr lang="de-DE" sz="4000" dirty="0"/>
              <a:t>    </a:t>
            </a:r>
            <a:r>
              <a:rPr lang="de-DE" sz="4000" dirty="0" err="1"/>
              <a:t>Facaden</a:t>
            </a:r>
            <a:endParaRPr lang="de-DE" sz="4000" dirty="0"/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endParaRPr lang="de-DE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5D78125-A76C-4577-B691-B39EF5339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00" y="1248346"/>
            <a:ext cx="4743635" cy="52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C25CE0-EE68-4616-B459-FAC7964EE0A4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Technik - Filesystem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3F2B415-A6E8-4164-9A00-694EC5FB585A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87D6F34-BBE5-4CF5-82C0-BBC0A12C7883}"/>
              </a:ext>
            </a:extLst>
          </p:cNvPr>
          <p:cNvSpPr txBox="1"/>
          <p:nvPr/>
        </p:nvSpPr>
        <p:spPr>
          <a:xfrm>
            <a:off x="106532" y="1395160"/>
            <a:ext cx="1198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000" dirty="0"/>
              <a:t>Speicherung von Daten in </a:t>
            </a:r>
            <a:r>
              <a:rPr lang="de-DE" sz="4000" dirty="0" err="1"/>
              <a:t>Xml</a:t>
            </a:r>
            <a:r>
              <a:rPr lang="de-DE" sz="4000" dirty="0"/>
              <a:t>-Dateien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Ausgelagerte String Ressourcen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Speicherung von Daten über Schlüssel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Projekte als Archiv Dateien</a:t>
            </a:r>
          </a:p>
        </p:txBody>
      </p:sp>
    </p:spTree>
    <p:extLst>
      <p:ext uri="{BB962C8B-B14F-4D97-AF65-F5344CB8AC3E}">
        <p14:creationId xmlns:p14="http://schemas.microsoft.com/office/powerpoint/2010/main" val="142205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C25CE0-EE68-4616-B459-FAC7964EE0A4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Technik - Intern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3F2B415-A6E8-4164-9A00-694EC5FB585A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87D6F34-BBE5-4CF5-82C0-BBC0A12C7883}"/>
              </a:ext>
            </a:extLst>
          </p:cNvPr>
          <p:cNvSpPr txBox="1"/>
          <p:nvPr/>
        </p:nvSpPr>
        <p:spPr>
          <a:xfrm>
            <a:off x="106532" y="1395160"/>
            <a:ext cx="119848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de-DE" sz="4000" dirty="0"/>
              <a:t>Funktionszugriff in </a:t>
            </a:r>
            <a:r>
              <a:rPr lang="de-DE" sz="4000" dirty="0" err="1"/>
              <a:t>Facaden</a:t>
            </a:r>
            <a:r>
              <a:rPr lang="de-DE" sz="4000" dirty="0"/>
              <a:t> über Singletons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Einsatz von Klassenhierarchien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 err="1"/>
              <a:t>Strategy</a:t>
            </a:r>
            <a:r>
              <a:rPr lang="de-DE" sz="4000" dirty="0"/>
              <a:t>-Pattern für Algorithmen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Quellcode Dokumentation über </a:t>
            </a:r>
            <a:r>
              <a:rPr lang="de-DE" sz="4000" dirty="0" err="1"/>
              <a:t>Xml</a:t>
            </a:r>
            <a:endParaRPr lang="de-DE" sz="4000" dirty="0"/>
          </a:p>
          <a:p>
            <a:pPr marL="571500" indent="-571500">
              <a:buFontTx/>
              <a:buChar char="-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4270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C25CE0-EE68-4616-B459-FAC7964EE0A4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Arbeitsschwerpunkte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3F2B415-A6E8-4164-9A00-694EC5FB585A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EAE72267-5CEC-4E47-8C1F-62A2E89E113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Charlotte </a:t>
            </a:r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Wengler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87D6F34-BBE5-4CF5-82C0-BBC0A12C7883}"/>
              </a:ext>
            </a:extLst>
          </p:cNvPr>
          <p:cNvSpPr txBox="1"/>
          <p:nvPr/>
        </p:nvSpPr>
        <p:spPr>
          <a:xfrm>
            <a:off x="103573" y="1483936"/>
            <a:ext cx="11984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4000" dirty="0"/>
              <a:t>UI Design</a:t>
            </a:r>
          </a:p>
          <a:p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UI </a:t>
            </a:r>
            <a:r>
              <a:rPr lang="en-GB" sz="4000" dirty="0" err="1"/>
              <a:t>Erstellung</a:t>
            </a:r>
            <a:endParaRPr lang="en-GB" sz="4000" dirty="0"/>
          </a:p>
          <a:p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Testing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8554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5242F1-FD54-418A-8E68-8290E99603A7}"/>
              </a:ext>
            </a:extLst>
          </p:cNvPr>
          <p:cNvSpPr txBox="1"/>
          <p:nvPr/>
        </p:nvSpPr>
        <p:spPr>
          <a:xfrm>
            <a:off x="9472474" y="6488668"/>
            <a:ext cx="271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LogiCommUnity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E133236-7CA1-444C-B930-0C172FBC6F82}"/>
              </a:ext>
            </a:extLst>
          </p:cNvPr>
          <p:cNvSpPr txBox="1">
            <a:spLocks/>
          </p:cNvSpPr>
          <p:nvPr/>
        </p:nvSpPr>
        <p:spPr>
          <a:xfrm>
            <a:off x="106532" y="99419"/>
            <a:ext cx="10271463" cy="10724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6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Arbeitsschwerpunkte</a:t>
            </a:r>
            <a:endParaRPr lang="en-US" sz="6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276493E5-F687-4632-8352-B41EA34C24F3}"/>
              </a:ext>
            </a:extLst>
          </p:cNvPr>
          <p:cNvSpPr txBox="1"/>
          <p:nvPr/>
        </p:nvSpPr>
        <p:spPr>
          <a:xfrm>
            <a:off x="-2" y="6451345"/>
            <a:ext cx="31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Organisation und Technik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6D00571-4CE9-455D-A643-B7A17DB5CF0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Pakize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Duran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1150A47-C297-4250-AC04-EA96C2C31DF3}"/>
              </a:ext>
            </a:extLst>
          </p:cNvPr>
          <p:cNvSpPr txBox="1"/>
          <p:nvPr/>
        </p:nvSpPr>
        <p:spPr>
          <a:xfrm>
            <a:off x="106532" y="1395160"/>
            <a:ext cx="119848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GB" sz="4000" dirty="0" err="1"/>
              <a:t>Bewegen</a:t>
            </a:r>
            <a:r>
              <a:rPr lang="en-GB" sz="4000" dirty="0"/>
              <a:t> von </a:t>
            </a:r>
            <a:r>
              <a:rPr lang="en-GB" sz="4000" dirty="0" err="1"/>
              <a:t>Objekten</a:t>
            </a:r>
            <a:endParaRPr lang="en-GB" sz="4000" dirty="0"/>
          </a:p>
          <a:p>
            <a:endParaRPr lang="en-GB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Platzieren und Entfernen von Objekten</a:t>
            </a:r>
          </a:p>
          <a:p>
            <a:pPr marL="571500" indent="-571500">
              <a:buFontTx/>
              <a:buChar char="-"/>
            </a:pPr>
            <a:endParaRPr lang="de-DE" sz="4000" dirty="0"/>
          </a:p>
          <a:p>
            <a:pPr marL="571500" indent="-571500">
              <a:buFontTx/>
              <a:buChar char="-"/>
            </a:pPr>
            <a:r>
              <a:rPr lang="de-DE" sz="4000" dirty="0"/>
              <a:t>UI Erstellung</a:t>
            </a:r>
          </a:p>
          <a:p>
            <a:pPr marL="571500" indent="-571500">
              <a:buFontTx/>
              <a:buChar char="-"/>
            </a:pPr>
            <a:endParaRPr lang="en-GB" sz="4000" dirty="0"/>
          </a:p>
          <a:p>
            <a:pPr marL="571500" indent="-571500">
              <a:buFontTx/>
              <a:buChar char="-"/>
            </a:pPr>
            <a:r>
              <a:rPr lang="en-GB" sz="4000" dirty="0"/>
              <a:t>Testing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05197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263</Words>
  <Application>Microsoft Office PowerPoint</Application>
  <PresentationFormat>Breitbild</PresentationFormat>
  <Paragraphs>122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Organisation/Technik</vt:lpstr>
      <vt:lpstr>Überblick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Arbeitsschwerpunkte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Holzwarth97</dc:creator>
  <cp:lastModifiedBy>Stefan Holzwarth97</cp:lastModifiedBy>
  <cp:revision>84</cp:revision>
  <cp:lastPrinted>2020-10-21T06:36:32Z</cp:lastPrinted>
  <dcterms:created xsi:type="dcterms:W3CDTF">2020-10-20T09:45:49Z</dcterms:created>
  <dcterms:modified xsi:type="dcterms:W3CDTF">2021-01-20T02:26:26Z</dcterms:modified>
</cp:coreProperties>
</file>