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64" r:id="rId2"/>
    <p:sldMasterId id="2147483876" r:id="rId3"/>
  </p:sldMasterIdLst>
  <p:notesMasterIdLst>
    <p:notesMasterId r:id="rId14"/>
  </p:notesMasterIdLst>
  <p:sldIdLst>
    <p:sldId id="256" r:id="rId4"/>
    <p:sldId id="269" r:id="rId5"/>
    <p:sldId id="257" r:id="rId6"/>
    <p:sldId id="259" r:id="rId7"/>
    <p:sldId id="271" r:id="rId8"/>
    <p:sldId id="272" r:id="rId9"/>
    <p:sldId id="270" r:id="rId10"/>
    <p:sldId id="273" r:id="rId11"/>
    <p:sldId id="27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6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1B2EC-2A00-4804-9052-118B6939A691}" type="datetimeFigureOut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C465D-FA0D-4647-B3EB-36CC5CB4CE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643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C465D-FA0D-4647-B3EB-36CC5CB4CED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2807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4C465D-FA0D-4647-B3EB-36CC5CB4CED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698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15D6-90E6-452B-BBED-CE00CC799DE1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536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A111-975F-45FD-809F-C1AF08375C43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973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E1476-31CA-44DB-92CC-E62417BAC60B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246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87D6-D198-4D4F-A9EE-3C3EA1D4C83E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84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E7D5-5C68-48A7-ABFE-73FD5E088F4F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4340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745D-5B2C-4738-A3C4-907FC12BCA1D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9801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A3BF-D974-464D-B68C-E3178BD24B94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7927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A3A4-B6B6-4ED5-9AF9-9EBF93AD0B45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448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AE89-52B8-47FA-A325-72C79D79C5C6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9475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B6DD-6608-43D8-8B4B-57BB9DD66734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9643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33C6-171E-436A-835B-57E83118C2ED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898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30D49-088A-42D6-8373-C19EEE19AAEA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1204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974A-5993-4576-BFF7-B038EE4EC053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1888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2454C-F657-4B8D-B0D5-8A00D8C344B1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7494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041C-BFA7-4AF1-96E3-47C0B6024033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2124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A5FC-208B-4D21-960B-B9FDD79F56DF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0460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D64D-30E5-4E76-9F1C-C5792DBAF0F1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49811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4597A-2D8F-4E54-A372-7D031302762A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2081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C62-B6F2-4AA6-9D13-47F236CED189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7118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18BC-48DF-49AE-A425-60A5F6027900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3720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501F-04B1-40E6-A8BE-1D410263BA4E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66565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4618-73B0-44B5-B123-B37957E3274C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003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3CA7-1570-4FCA-9518-5882F2121E94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76059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9987-D7FD-486D-95E6-8FEADBCE75E2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93057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42AA-E5B0-40B9-9CD1-79F4D88F42E8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74855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4D56-775A-4B73-BF53-6A7353E2A5A7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91069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ECC1B-5438-4B15-9FC9-D0701FD455D9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141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81C21-4C9A-4914-87F2-098E69777ACE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17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40127-CA35-4EE8-A618-D50BB11C3E11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963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C5D01-263C-4256-8A28-ECBDB2CFEBD1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384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B27D-F2EB-4690-82C8-5FEFAE6ED02E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3027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737C-5554-4FDC-B20F-23D11962283C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855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E48A-7C2A-4BE0-90F9-23EFB2BB3E26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87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0F29-1B32-4513-8E76-371E2DA19220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5958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610CA-2D3F-48BE-9DD7-C6686EEB9407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8477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2949-7854-49DA-BE1B-3014A7951E0A}" type="datetime1">
              <a:rPr lang="en-US" smtClean="0"/>
              <a:pPr/>
              <a:t>4/9/2018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CDA67-D1AE-4542-A682-343124B638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579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655378" y="4864323"/>
            <a:ext cx="8588829" cy="107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600" b="1" dirty="0" smtClean="0"/>
              <a:t>Submitted to</a:t>
            </a:r>
            <a:r>
              <a:rPr lang="en-US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Submitted By</a:t>
            </a:r>
          </a:p>
          <a:p>
            <a:pPr>
              <a:lnSpc>
                <a:spcPct val="115000"/>
              </a:lnSpc>
              <a:spcAft>
                <a:spcPts val="750"/>
              </a:spcAft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Guide Name: </a:t>
            </a:r>
            <a:r>
              <a:rPr lang="en-US" sz="1600" dirty="0" smtClean="0"/>
              <a:t>Prof. Anil Patidar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Students Name: </a:t>
            </a: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ShahRukh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Khan,</a:t>
            </a:r>
            <a:b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Designation: </a:t>
            </a:r>
            <a:r>
              <a:rPr lang="en-US" sz="1600" dirty="0" smtClean="0"/>
              <a:t>(HOD.  MCA)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Roll No.: </a:t>
            </a:r>
            <a:r>
              <a:rPr lang="en-US" sz="1600" dirty="0" smtClean="0"/>
              <a:t>EN17CA501080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26306" y="488934"/>
            <a:ext cx="53727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Smart Mirror</a:t>
            </a:r>
          </a:p>
          <a:p>
            <a:pPr algn="ctr"/>
            <a:r>
              <a:rPr lang="en-US" sz="1600" dirty="0" smtClean="0"/>
              <a:t>Presentation Report</a:t>
            </a:r>
            <a:endParaRPr lang="en-US" sz="1600" dirty="0"/>
          </a:p>
        </p:txBody>
      </p:sp>
      <p:pic>
        <p:nvPicPr>
          <p:cNvPr id="7" name="Picture 6" descr="D:\Course Material\MCA IV Sem Project MU\MU Logo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8545" y="1733791"/>
            <a:ext cx="22479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886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399" y="387219"/>
            <a:ext cx="487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Guide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1143000"/>
            <a:ext cx="9220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Error: STT engine 'sphinx' is not available:</a:t>
            </a:r>
          </a:p>
          <a:p>
            <a:pPr marL="457200" indent="-457200"/>
            <a:r>
              <a:rPr lang="en-US" sz="2000" b="1" dirty="0" smtClean="0"/>
              <a:t>	</a:t>
            </a:r>
            <a:r>
              <a:rPr lang="en-US" sz="2000" b="1" dirty="0" smtClean="0"/>
              <a:t>Install the </a:t>
            </a:r>
            <a:r>
              <a:rPr lang="en-US" sz="2000" b="1" dirty="0" err="1" smtClean="0"/>
              <a:t>pocketsphinx</a:t>
            </a:r>
            <a:r>
              <a:rPr lang="en-US" sz="2000" b="1" dirty="0" smtClean="0"/>
              <a:t> </a:t>
            </a:r>
            <a:r>
              <a:rPr lang="en-US" sz="2000" b="1" dirty="0" smtClean="0"/>
              <a:t>and </a:t>
            </a:r>
            <a:r>
              <a:rPr lang="en-US" sz="2000" b="1" dirty="0" smtClean="0"/>
              <a:t>python-</a:t>
            </a:r>
            <a:r>
              <a:rPr lang="en-US" sz="2000" b="1" dirty="0" err="1" smtClean="0"/>
              <a:t>pocketsphinx</a:t>
            </a:r>
            <a:r>
              <a:rPr lang="en-US" sz="2000" b="1" dirty="0" smtClean="0"/>
              <a:t> and its dependencies.</a:t>
            </a:r>
            <a:endParaRPr lang="en-US" sz="2000" b="1" dirty="0" smtClean="0"/>
          </a:p>
          <a:p>
            <a:pPr marL="457200" indent="-457200">
              <a:buAutoNum type="arabicPeriod" startAt="2"/>
            </a:pPr>
            <a:r>
              <a:rPr lang="en-US" sz="2000" dirty="0" smtClean="0"/>
              <a:t>Fix for slow mouse on Raspberry Pi:</a:t>
            </a:r>
          </a:p>
          <a:p>
            <a:pPr marL="457200" indent="-457200"/>
            <a:r>
              <a:rPr lang="en-US" sz="2000" dirty="0" smtClean="0"/>
              <a:t>	add “</a:t>
            </a:r>
            <a:r>
              <a:rPr lang="en-US" sz="2000" b="1" dirty="0" err="1" smtClean="0"/>
              <a:t>usbhid.mousepoll</a:t>
            </a:r>
            <a:r>
              <a:rPr lang="en-US" sz="2000" b="1" dirty="0" smtClean="0"/>
              <a:t>=0</a:t>
            </a:r>
            <a:r>
              <a:rPr lang="en-US" sz="2000" dirty="0" smtClean="0"/>
              <a:t>” to /boot/cmdline.txt</a:t>
            </a:r>
          </a:p>
          <a:p>
            <a:pPr marL="457200" indent="-457200"/>
            <a:r>
              <a:rPr lang="en-US" sz="2000" dirty="0" smtClean="0"/>
              <a:t>	in the same line separated from the other stuff by spaces</a:t>
            </a:r>
          </a:p>
          <a:p>
            <a:pPr marL="457200" indent="-457200">
              <a:buAutoNum type="arabicPeriod" startAt="3"/>
            </a:pPr>
            <a:r>
              <a:rPr lang="en-US" sz="2000" dirty="0" smtClean="0"/>
              <a:t>Connect to </a:t>
            </a:r>
            <a:r>
              <a:rPr lang="en-US" sz="2000" dirty="0" err="1" smtClean="0"/>
              <a:t>wifi</a:t>
            </a:r>
            <a:r>
              <a:rPr lang="en-US" sz="2000" dirty="0" smtClean="0"/>
              <a:t> with command line:</a:t>
            </a:r>
          </a:p>
          <a:p>
            <a:pPr marL="457200" indent="-457200"/>
            <a:r>
              <a:rPr lang="en-US" sz="2000" dirty="0" smtClean="0"/>
              <a:t>	Search: “</a:t>
            </a:r>
            <a:r>
              <a:rPr lang="en-US" sz="2000" b="1" dirty="0" err="1" smtClean="0"/>
              <a:t>sudo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iwlist</a:t>
            </a:r>
            <a:r>
              <a:rPr lang="en-US" sz="2000" b="1" dirty="0" smtClean="0"/>
              <a:t> wlan0 scan</a:t>
            </a:r>
            <a:r>
              <a:rPr lang="en-US" sz="2000" dirty="0" smtClean="0"/>
              <a:t>”</a:t>
            </a:r>
          </a:p>
          <a:p>
            <a:pPr marL="457200" indent="-457200"/>
            <a:r>
              <a:rPr lang="en-US" sz="2000" dirty="0" smtClean="0"/>
              <a:t>	Now you need to add your Wi-Fi settings to the </a:t>
            </a:r>
            <a:r>
              <a:rPr lang="en-US" sz="2000" dirty="0" err="1" smtClean="0"/>
              <a:t>wpa</a:t>
            </a:r>
            <a:r>
              <a:rPr lang="en-US" sz="2000" dirty="0" smtClean="0"/>
              <a:t>-supplicant configuration file. </a:t>
            </a:r>
          </a:p>
          <a:p>
            <a:pPr marL="457200" indent="-457200"/>
            <a:r>
              <a:rPr lang="en-US" sz="2000" dirty="0" smtClean="0"/>
              <a:t>	Type the following in the command line to the configuration file: </a:t>
            </a:r>
          </a:p>
          <a:p>
            <a:pPr marL="457200" indent="-457200"/>
            <a:r>
              <a:rPr lang="en-US" sz="2000" b="1" dirty="0" smtClean="0"/>
              <a:t>	“</a:t>
            </a:r>
            <a:r>
              <a:rPr lang="en-US" sz="2000" b="1" dirty="0" err="1" smtClean="0"/>
              <a:t>sudo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nano</a:t>
            </a:r>
            <a:r>
              <a:rPr lang="en-US" sz="2000" b="1" dirty="0" smtClean="0"/>
              <a:t> /etc/</a:t>
            </a:r>
            <a:r>
              <a:rPr lang="en-US" sz="2000" b="1" dirty="0" err="1" smtClean="0"/>
              <a:t>wpa_supplicant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wpa_supplicant.conf</a:t>
            </a:r>
            <a:r>
              <a:rPr lang="en-US" sz="2000" b="1" dirty="0" smtClean="0"/>
              <a:t>”</a:t>
            </a:r>
          </a:p>
          <a:p>
            <a:pPr marL="457200" indent="-457200"/>
            <a:r>
              <a:rPr lang="en-US" sz="2000" dirty="0" smtClean="0"/>
              <a:t>	Go to the bottom of the file and add the following Wi-Fi setting, adding your setting in the quotation marks.</a:t>
            </a:r>
          </a:p>
          <a:p>
            <a:pPr marL="457200" indent="-457200"/>
            <a:r>
              <a:rPr lang="en-US" sz="2000" dirty="0" smtClean="0"/>
              <a:t>	</a:t>
            </a:r>
          </a:p>
          <a:p>
            <a:pPr marL="457200" indent="-457200"/>
            <a:r>
              <a:rPr lang="en-US" sz="2000" dirty="0" smtClean="0"/>
              <a:t>	network={</a:t>
            </a:r>
          </a:p>
          <a:p>
            <a:pPr marL="457200" indent="-457200"/>
            <a:r>
              <a:rPr lang="en-US" sz="2000" dirty="0" smtClean="0"/>
              <a:t>    		</a:t>
            </a:r>
            <a:r>
              <a:rPr lang="en-US" sz="2000" dirty="0" err="1" smtClean="0"/>
              <a:t>ssid</a:t>
            </a:r>
            <a:r>
              <a:rPr lang="en-US" sz="2000" dirty="0" smtClean="0"/>
              <a:t>="</a:t>
            </a:r>
            <a:r>
              <a:rPr lang="en-US" sz="2000" dirty="0" err="1" smtClean="0"/>
              <a:t>The_ESSID_from_earlier</a:t>
            </a:r>
            <a:r>
              <a:rPr lang="en-US" sz="2000" dirty="0" smtClean="0"/>
              <a:t>"</a:t>
            </a:r>
          </a:p>
          <a:p>
            <a:pPr marL="457200" indent="-457200"/>
            <a:r>
              <a:rPr lang="en-US" sz="2000" dirty="0" smtClean="0"/>
              <a:t>    		</a:t>
            </a:r>
            <a:r>
              <a:rPr lang="en-US" sz="2000" dirty="0" err="1" smtClean="0"/>
              <a:t>psk</a:t>
            </a:r>
            <a:r>
              <a:rPr lang="en-US" sz="2000" dirty="0" smtClean="0"/>
              <a:t>="</a:t>
            </a:r>
            <a:r>
              <a:rPr lang="en-US" sz="2000" dirty="0" err="1" smtClean="0"/>
              <a:t>Your_wifi_password</a:t>
            </a:r>
            <a:r>
              <a:rPr lang="en-US" sz="2000" dirty="0" smtClean="0"/>
              <a:t>"</a:t>
            </a:r>
          </a:p>
          <a:p>
            <a:pPr marL="457200" indent="-457200"/>
            <a:r>
              <a:rPr lang="en-US" sz="2000" dirty="0" smtClean="0"/>
              <a:t>	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2650" y="1423987"/>
            <a:ext cx="788669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200" dirty="0" smtClean="0"/>
              <a:t>Introduction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Raspberry Pi 3 Configuration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Control Diagram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Things Managed by Remote Device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Voice Recognition Flow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Complete Proposed Model</a:t>
            </a:r>
          </a:p>
          <a:p>
            <a:pPr marL="342900" indent="-342900">
              <a:buAutoNum type="arabicPeriod"/>
            </a:pPr>
            <a:r>
              <a:rPr lang="en-US" sz="2200" dirty="0" smtClean="0"/>
              <a:t>Troubleshooting Guide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0559" y="457198"/>
            <a:ext cx="213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393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52650" y="1252831"/>
            <a:ext cx="78866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two-way mirror is made of acrylic and sits over the monitor, allowing the graphics on the monitor to reflect through while maintaining a mirror effect.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Users can create their customized display,  Some informational displays contain information aggregated from third party APIs, such as social media feeds, news feeds, and weather updates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The mirror has the ability to display widgets. </a:t>
            </a:r>
          </a:p>
          <a:p>
            <a:r>
              <a:rPr lang="en-US" sz="2000" dirty="0" smtClean="0"/>
              <a:t>The mirror functions as a mirror.</a:t>
            </a:r>
          </a:p>
          <a:p>
            <a:r>
              <a:rPr lang="en-US" sz="2000" dirty="0" smtClean="0"/>
              <a:t>  </a:t>
            </a:r>
          </a:p>
          <a:p>
            <a:r>
              <a:rPr lang="en-US" sz="2000" dirty="0" smtClean="0"/>
              <a:t>A mirror that shows you handy information before starting your day? </a:t>
            </a:r>
          </a:p>
          <a:p>
            <a:r>
              <a:rPr lang="en-US" sz="2000" dirty="0" smtClean="0"/>
              <a:t> </a:t>
            </a:r>
          </a:p>
          <a:p>
            <a:r>
              <a:rPr lang="en-US" sz="2000" dirty="0" smtClean="0"/>
              <a:t>Adding voice controls so that you can update your calendar, play </a:t>
            </a:r>
            <a:r>
              <a:rPr lang="en-US" sz="2000" dirty="0" err="1" smtClean="0"/>
              <a:t>Spotify</a:t>
            </a:r>
            <a:r>
              <a:rPr lang="en-US" sz="2000" dirty="0" smtClean="0"/>
              <a:t> playlists, and so much more.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14061" y="457198"/>
            <a:ext cx="393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="" xmlns:p14="http://schemas.microsoft.com/office/powerpoint/2010/main" val="327812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225643" y="22533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0" y="1828800"/>
            <a:ext cx="56021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                   The Raspberry configured to use its own Official Operating System i.e. </a:t>
            </a:r>
            <a:r>
              <a:rPr lang="en-US" sz="2000" b="1" dirty="0" err="1" smtClean="0"/>
              <a:t>Raspbian</a:t>
            </a:r>
            <a:r>
              <a:rPr lang="en-US" sz="2000" b="1" dirty="0" smtClean="0"/>
              <a:t> Jessie.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Update and Upgrade with This Command:</a:t>
            </a:r>
          </a:p>
          <a:p>
            <a:r>
              <a:rPr lang="en-US" sz="2000" b="1" dirty="0" smtClean="0"/>
              <a:t>“</a:t>
            </a:r>
            <a:r>
              <a:rPr lang="en-US" sz="2000" b="1" dirty="0" err="1" smtClean="0"/>
              <a:t>sudo</a:t>
            </a:r>
            <a:r>
              <a:rPr lang="en-US" sz="2000" b="1" dirty="0" smtClean="0"/>
              <a:t> apt-get update &amp;&amp; apt-get upgrade -y”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524000" y="1295400"/>
            <a:ext cx="7229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Raspberry Pi 3 Configuration</a:t>
            </a:r>
            <a:endParaRPr lang="en-US" sz="2800" b="1" dirty="0"/>
          </a:p>
        </p:txBody>
      </p:sp>
      <p:pic>
        <p:nvPicPr>
          <p:cNvPr id="7170" name="Picture 2" descr="https://cdn-shop.adafruit.com/1200x900/3055-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73314" y="1862050"/>
            <a:ext cx="4587792" cy="3442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397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edi\Data\Minor Project\remo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8915400" cy="4800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191000" y="5334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xXx\Documents\Lightshot\Screenshot_5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738" y="1524000"/>
            <a:ext cx="4704862" cy="42672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295400" y="990600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things that can be managed remotely by any device.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edi\Data\Minor Project\vo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14400"/>
            <a:ext cx="10460664" cy="5715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581399" y="387219"/>
            <a:ext cx="4876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 Recognition 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Proposed Model</a:t>
            </a:r>
          </a:p>
        </p:txBody>
      </p:sp>
      <p:pic>
        <p:nvPicPr>
          <p:cNvPr id="3074" name="Picture 2" descr="D:\Medi\Data\Minor Project\comple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10210800" cy="50304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0" y="457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xXx\Documents\Lightshot\Screenshot_5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143000"/>
            <a:ext cx="9601200" cy="53949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</TotalTime>
  <Words>145</Words>
  <Application>Microsoft Office PowerPoint</Application>
  <PresentationFormat>Custom</PresentationFormat>
  <Paragraphs>53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1_Office Theme</vt:lpstr>
      <vt:lpstr>2_Office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149</cp:revision>
  <dcterms:created xsi:type="dcterms:W3CDTF">2017-01-31T17:57:52Z</dcterms:created>
  <dcterms:modified xsi:type="dcterms:W3CDTF">2018-04-09T06:15:01Z</dcterms:modified>
</cp:coreProperties>
</file>